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64" r:id="rId5"/>
    <p:sldId id="258" r:id="rId6"/>
    <p:sldId id="266" r:id="rId7"/>
    <p:sldId id="270" r:id="rId8"/>
    <p:sldId id="259" r:id="rId9"/>
    <p:sldId id="272" r:id="rId10"/>
    <p:sldId id="273" r:id="rId11"/>
    <p:sldId id="274" r:id="rId12"/>
    <p:sldId id="260" r:id="rId13"/>
    <p:sldId id="271" r:id="rId14"/>
    <p:sldId id="261" r:id="rId15"/>
    <p:sldId id="262" r:id="rId16"/>
    <p:sldId id="267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5C2E4D"/>
    <a:srgbClr val="007E39"/>
    <a:srgbClr val="05696B"/>
    <a:srgbClr val="C60CBD"/>
    <a:srgbClr val="067DA2"/>
    <a:srgbClr val="A40C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C0628-0F28-4E5C-9502-8ED0043CD4E4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E17F0-DB5A-499A-8F04-0411365A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17F0-DB5A-499A-8F04-0411365AEC7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17F0-DB5A-499A-8F04-0411365AEC7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17F0-DB5A-499A-8F04-0411365AEC7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17F0-DB5A-499A-8F04-0411365AEC7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F89-AEB1-4E1C-B4BA-93FBFF93BFF1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097E-67C4-4B75-AA10-E3747F3C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F89-AEB1-4E1C-B4BA-93FBFF93BFF1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097E-67C4-4B75-AA10-E3747F3C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F89-AEB1-4E1C-B4BA-93FBFF93BFF1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097E-67C4-4B75-AA10-E3747F3C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F89-AEB1-4E1C-B4BA-93FBFF93BFF1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097E-67C4-4B75-AA10-E3747F3C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F89-AEB1-4E1C-B4BA-93FBFF93BFF1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097E-67C4-4B75-AA10-E3747F3C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F89-AEB1-4E1C-B4BA-93FBFF93BFF1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097E-67C4-4B75-AA10-E3747F3C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F89-AEB1-4E1C-B4BA-93FBFF93BFF1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097E-67C4-4B75-AA10-E3747F3C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F89-AEB1-4E1C-B4BA-93FBFF93BFF1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097E-67C4-4B75-AA10-E3747F3C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F89-AEB1-4E1C-B4BA-93FBFF93BFF1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097E-67C4-4B75-AA10-E3747F3C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F89-AEB1-4E1C-B4BA-93FBFF93BFF1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097E-67C4-4B75-AA10-E3747F3C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F89-AEB1-4E1C-B4BA-93FBFF93BFF1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097E-67C4-4B75-AA10-E3747F3C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4F89-AEB1-4E1C-B4BA-93FBFF93BFF1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D097E-67C4-4B75-AA10-E3747F3C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ear friends,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Our names are </a:t>
            </a:r>
            <a:r>
              <a:rPr kumimoji="0" lang="en-US" sz="280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Ilia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Maksimov and Semyon Kastritskiy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defTabSz="914400" rtl="0" eaLnBrk="0" fontAlgn="base" latinLnBrk="0" hangingPunct="0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we are 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i="1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nd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course students 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of the 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Lyceum of Ministry of </a:t>
            </a:r>
          </a:p>
          <a:p>
            <a:pPr marL="0" marR="0" lvl="0" indent="0" defTabSz="914400" rtl="0" eaLnBrk="0" fontAlgn="base" latinLnBrk="0" hangingPunct="0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Emergency Situations of the Republic of Belarus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defTabSz="914400" rtl="0" eaLnBrk="0" fontAlgn="base" latinLnBrk="0" hangingPunct="0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and we`ve written this article about </a:t>
            </a:r>
          </a:p>
          <a:p>
            <a:pPr marL="0" marR="0" lvl="0" indent="0" defTabSz="914400" rtl="0" eaLnBrk="0" fontAlgn="base" latinLnBrk="0" hangingPunct="0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u="sng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he environmental issues of Gomel.</a:t>
            </a:r>
            <a:endParaRPr kumimoji="0" lang="en-US" sz="28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17410" name="Рисунок 270" descr="Шеврон лицея НОВЫЙ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643050"/>
            <a:ext cx="1616791" cy="1440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4" descr="\\Samofalov\фотоархив\!SORT\P101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143248"/>
            <a:ext cx="4859916" cy="316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SAM_50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429000"/>
            <a:ext cx="1785950" cy="3178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Администратор\Рабочий стол\SAM_50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429000"/>
            <a:ext cx="1682353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52 из 960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714875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ртинка 27 из 960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897528"/>
            <a:ext cx="5940425" cy="396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тинка 14 из 960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6"/>
            <a:ext cx="3620459" cy="253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ртинка 45 из 20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57166"/>
            <a:ext cx="3286148" cy="249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68 из 96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143504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ртинка 22 из 20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71546"/>
            <a:ext cx="339884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тинка 20 из 20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005580"/>
            <a:ext cx="4380865" cy="285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What are the consequences of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Chernobyl catastrophe?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The aftermath will last long as some chemical elements that got into the ground with the acid rain need a great period of decay. So, 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it is not recommended to eat mushrooms and berries picked up in forests. </a:t>
            </a:r>
            <a:endParaRPr kumimoji="0" lang="en-US" sz="22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3075" name="AutoShape 3" descr="Картинка 9 из 960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Картинка 5 из 960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3286148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Картинка 12 из 2543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43314"/>
            <a:ext cx="3786182" cy="2542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Milk from village cows is also considered dangerous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as they eat grass that grows on the contaminated ground. </a:t>
            </a:r>
            <a:endParaRPr lang="ru-RU" sz="2800" dirty="0"/>
          </a:p>
        </p:txBody>
      </p:sp>
      <p:pic>
        <p:nvPicPr>
          <p:cNvPr id="5" name="Рисунок 4" descr="Картинка 21 из 2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00240"/>
            <a:ext cx="4970477" cy="46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But the greatest issue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connected with Chernobyl catastrophe is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numerous health problems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Cases with cancer have increased,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more people have heart problems,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and more babies are born with different disorders.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u="sng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What can be done? </a:t>
            </a:r>
            <a:endParaRPr lang="ru-RU" sz="2800" u="sng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One of the solutions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to health problems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is to 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go regularly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to the seaside to breathe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the sea air full of iodine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and also 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to take necessary vitamins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Georgia" pitchFamily="18" charset="0"/>
            </a:endParaRPr>
          </a:p>
        </p:txBody>
      </p:sp>
      <p:pic>
        <p:nvPicPr>
          <p:cNvPr id="5" name="Рисунок 4" descr="Картинка 1 из 960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143248"/>
            <a:ext cx="4429124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тинка 15 из 295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4324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The consequences after Chernobyl catastrophe can be neither denied nor avoided, we have to live with them.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But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young people CAN and NEED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take care of their health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to leave after them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 healthy generation. 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Georgia" pitchFamily="18" charset="0"/>
            </a:endParaRPr>
          </a:p>
        </p:txBody>
      </p:sp>
      <p:pic>
        <p:nvPicPr>
          <p:cNvPr id="6" name="Рисунок 5" descr="Картинка 8 из 1964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429124" cy="3143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" y="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Also, 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we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can popularize environmental protection in the form of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planting trees,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cleaning the surrounding area and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holding Clean-up</a:t>
            </a:r>
            <a:r>
              <a:rPr kumimoji="0" lang="en-US" sz="28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Your Town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activities. 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pic>
        <p:nvPicPr>
          <p:cNvPr id="8" name="Рисунок 7" descr="Картинка 19 из 115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86124"/>
            <a:ext cx="471494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962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Together we can make a difference in the environmental protection and save our country clean and beautiful.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Картинка 89 из 2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771527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The Environmental Issues of Gomel, Belarus:</a:t>
            </a:r>
            <a:endParaRPr kumimoji="0" lang="en-US" sz="28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Chernobyl Catastrophe and the Present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E39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>
              <a:solidFill>
                <a:srgbClr val="007E39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E39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>
              <a:solidFill>
                <a:srgbClr val="007E39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E39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>
              <a:solidFill>
                <a:srgbClr val="007E39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7E3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We live Gomel. It is a beautiful city in the southern-eastern part of Belarus. </a:t>
            </a:r>
          </a:p>
        </p:txBody>
      </p:sp>
      <p:pic>
        <p:nvPicPr>
          <p:cNvPr id="6" name="Рисунок 5" descr="Картинка 7 из 96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215106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Gomel stands on the river Sozh, has </a:t>
            </a:r>
            <a:r>
              <a:rPr lang="en-US" sz="2800" b="1" dirty="0" smtClean="0">
                <a:solidFill>
                  <a:srgbClr val="7030A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long wide streets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nice parks and squares, and the landscape near it is very picturesque. </a:t>
            </a:r>
          </a:p>
        </p:txBody>
      </p:sp>
      <p:pic>
        <p:nvPicPr>
          <p:cNvPr id="5" name="Рисунок 4" descr="Картинка 6 из 96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8215338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34 из 96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643570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Картинка 105 из 960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71810"/>
            <a:ext cx="6286512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952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There are a lot of landmarks both in Gomel and in Gomel region, and many tourists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come to see them. </a:t>
            </a:r>
          </a:p>
        </p:txBody>
      </p:sp>
      <p:pic>
        <p:nvPicPr>
          <p:cNvPr id="5" name="Рисунок 4" descr="Картинка 24 из 960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4929189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артинка 25 из 960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88" y="1357298"/>
            <a:ext cx="3667112" cy="450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Картинка 94 из 96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960" y="3213735"/>
            <a:ext cx="5527040" cy="36442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Картинка 109 из 960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8175" cy="36442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41 из 96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What environmental issue</a:t>
            </a:r>
            <a:r>
              <a:rPr lang="en-US" sz="2800" b="1" i="1" u="sng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does our city face and how severe </a:t>
            </a:r>
            <a:r>
              <a:rPr lang="en-US" sz="2800" b="1" i="1" u="sng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are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these issues?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Gomel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and Gomel region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face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consequences after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Chernobyl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catastrophe.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0033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00330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206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A lot of harmful elements got into the air after the explosion at the atomic power station in Chernobyl, so </a:t>
            </a:r>
            <a:r>
              <a:rPr lang="en-US" sz="2400" b="1" u="sng" dirty="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he air and the ground got very contaminated.</a:t>
            </a:r>
            <a:r>
              <a:rPr kumimoji="0" lang="en-US" sz="24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pic>
        <p:nvPicPr>
          <p:cNvPr id="5" name="Рисунок 4" descr="Картинка 6 из 960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571744"/>
            <a:ext cx="3214710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Картинка 17 из 960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71678"/>
            <a:ext cx="2000264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131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There are a lot of contaminated</a:t>
            </a:r>
            <a:r>
              <a:rPr kumimoji="0" lang="en-US" sz="28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areas in Gomel region that are not fit for living.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Картинка 31 из 2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432555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415</Words>
  <Application>Microsoft Office PowerPoint</Application>
  <PresentationFormat>Экран (4:3)</PresentationFormat>
  <Paragraphs>59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Guceva</dc:creator>
  <cp:lastModifiedBy>Guceva</cp:lastModifiedBy>
  <cp:revision>20</cp:revision>
  <dcterms:created xsi:type="dcterms:W3CDTF">2011-04-20T09:56:30Z</dcterms:created>
  <dcterms:modified xsi:type="dcterms:W3CDTF">2011-04-22T07:05:40Z</dcterms:modified>
</cp:coreProperties>
</file>