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Override2.xml" ContentType="application/vnd.openxmlformats-officedocument.themeOverrid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Override3.xml" ContentType="application/vnd.openxmlformats-officedocument.themeOverrid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Override4.xml" ContentType="application/vnd.openxmlformats-officedocument.themeOverrid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8" r:id="rId3"/>
    <p:sldMasterId id="2147483702" r:id="rId4"/>
    <p:sldMasterId id="2147483715" r:id="rId5"/>
    <p:sldMasterId id="2147483728" r:id="rId6"/>
    <p:sldMasterId id="2147483740" r:id="rId7"/>
    <p:sldMasterId id="2147483752" r:id="rId8"/>
    <p:sldMasterId id="2147483764" r:id="rId9"/>
    <p:sldMasterId id="2147483789" r:id="rId10"/>
    <p:sldMasterId id="2147483802" r:id="rId11"/>
    <p:sldMasterId id="2147484012" r:id="rId12"/>
    <p:sldMasterId id="2147484036" r:id="rId13"/>
    <p:sldMasterId id="2147484050" r:id="rId14"/>
    <p:sldMasterId id="2147484092" r:id="rId15"/>
    <p:sldMasterId id="2147484105" r:id="rId16"/>
    <p:sldMasterId id="2147484118" r:id="rId17"/>
  </p:sldMasterIdLst>
  <p:sldIdLst>
    <p:sldId id="257" r:id="rId18"/>
    <p:sldId id="269" r:id="rId19"/>
    <p:sldId id="264" r:id="rId20"/>
    <p:sldId id="271" r:id="rId21"/>
    <p:sldId id="272" r:id="rId22"/>
    <p:sldId id="274" r:id="rId23"/>
    <p:sldId id="275" r:id="rId24"/>
    <p:sldId id="276" r:id="rId25"/>
    <p:sldId id="266" r:id="rId26"/>
    <p:sldId id="259" r:id="rId27"/>
    <p:sldId id="341" r:id="rId28"/>
    <p:sldId id="343" r:id="rId29"/>
    <p:sldId id="342" r:id="rId30"/>
    <p:sldId id="324" r:id="rId31"/>
    <p:sldId id="325" r:id="rId32"/>
    <p:sldId id="335" r:id="rId33"/>
    <p:sldId id="337" r:id="rId34"/>
    <p:sldId id="336" r:id="rId35"/>
    <p:sldId id="268" r:id="rId36"/>
    <p:sldId id="319" r:id="rId37"/>
    <p:sldId id="322" r:id="rId38"/>
    <p:sldId id="332" r:id="rId39"/>
    <p:sldId id="333" r:id="rId40"/>
    <p:sldId id="334" r:id="rId41"/>
    <p:sldId id="344" r:id="rId42"/>
    <p:sldId id="277" r:id="rId43"/>
    <p:sldId id="278" r:id="rId44"/>
    <p:sldId id="279" r:id="rId45"/>
    <p:sldId id="280" r:id="rId46"/>
    <p:sldId id="281" r:id="rId47"/>
    <p:sldId id="282" r:id="rId48"/>
    <p:sldId id="283" r:id="rId49"/>
    <p:sldId id="284" r:id="rId50"/>
    <p:sldId id="285" r:id="rId51"/>
    <p:sldId id="286" r:id="rId52"/>
    <p:sldId id="289" r:id="rId53"/>
    <p:sldId id="288" r:id="rId54"/>
    <p:sldId id="294" r:id="rId55"/>
    <p:sldId id="290" r:id="rId56"/>
    <p:sldId id="291" r:id="rId57"/>
    <p:sldId id="292" r:id="rId58"/>
    <p:sldId id="293" r:id="rId59"/>
    <p:sldId id="305" r:id="rId60"/>
    <p:sldId id="308" r:id="rId61"/>
    <p:sldId id="309" r:id="rId62"/>
    <p:sldId id="310" r:id="rId63"/>
    <p:sldId id="311" r:id="rId64"/>
    <p:sldId id="312" r:id="rId65"/>
    <p:sldId id="313" r:id="rId66"/>
    <p:sldId id="314" r:id="rId67"/>
    <p:sldId id="315" r:id="rId68"/>
    <p:sldId id="316" r:id="rId69"/>
    <p:sldId id="317" r:id="rId70"/>
    <p:sldId id="318" r:id="rId71"/>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003300"/>
    <a:srgbClr val="FFFF00"/>
    <a:srgbClr val="CCFF99"/>
    <a:srgbClr val="336600"/>
    <a:srgbClr val="669900"/>
    <a:srgbClr val="00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5" autoAdjust="0"/>
  </p:normalViewPr>
  <p:slideViewPr>
    <p:cSldViewPr>
      <p:cViewPr varScale="1">
        <p:scale>
          <a:sx n="87" d="100"/>
          <a:sy n="87" d="100"/>
        </p:scale>
        <p:origin x="-106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slide" Target="slides/slide44.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E0084C8F-EE6D-4E5C-8D3B-F61233572475}"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00B948A-2F31-4106-A40D-0E1C1370E475}" type="slidenum">
              <a:rPr lang="ru-RU"/>
              <a:pPr>
                <a:defRPr/>
              </a:pPr>
              <a:t>‹#›</a:t>
            </a:fld>
            <a:endParaRPr lang="ru-RU"/>
          </a:p>
        </p:txBody>
      </p:sp>
    </p:spTree>
    <p:extLst>
      <p:ext uri="{BB962C8B-B14F-4D97-AF65-F5344CB8AC3E}">
        <p14:creationId xmlns:p14="http://schemas.microsoft.com/office/powerpoint/2010/main" val="300220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380D280-BCD5-49C4-86BE-B0E5A9E32381}"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F7F884F-D4E5-4769-99BB-FD69EFE64F38}" type="slidenum">
              <a:rPr lang="ru-RU"/>
              <a:pPr>
                <a:defRPr/>
              </a:pPr>
              <a:t>‹#›</a:t>
            </a:fld>
            <a:endParaRPr lang="ru-RU"/>
          </a:p>
        </p:txBody>
      </p:sp>
    </p:spTree>
    <p:extLst>
      <p:ext uri="{BB962C8B-B14F-4D97-AF65-F5344CB8AC3E}">
        <p14:creationId xmlns:p14="http://schemas.microsoft.com/office/powerpoint/2010/main" val="11496351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29" name="Заголовок 28"/>
          <p:cNvSpPr>
            <a:spLocks noGrp="1"/>
          </p:cNvSpPr>
          <p:nvPr>
            <p:ph type="title"/>
          </p:nvPr>
        </p:nvSpPr>
        <p:spPr>
          <a:xfrm>
            <a:off x="304800" y="5410200"/>
            <a:ext cx="8610600" cy="882650"/>
          </a:xfrm>
        </p:spPr>
        <p:txBody>
          <a:bodyPr/>
          <a:lstStyle>
            <a:lvl1pPr>
              <a:defRPr/>
            </a:lvl1pPr>
          </a:lstStyle>
          <a:p>
            <a:r>
              <a:rPr lang="ru-RU" smtClean="0"/>
              <a:t>Образец заголовка</a:t>
            </a:r>
            <a:endParaRPr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Дата 9"/>
          <p:cNvSpPr>
            <a:spLocks noGrp="1"/>
          </p:cNvSpPr>
          <p:nvPr>
            <p:ph type="dt" sz="half" idx="10"/>
          </p:nvPr>
        </p:nvSpPr>
        <p:spPr/>
        <p:txBody>
          <a:bodyPr/>
          <a:lstStyle>
            <a:lvl1pPr>
              <a:defRPr/>
            </a:lvl1pPr>
          </a:lstStyle>
          <a:p>
            <a:pPr>
              <a:defRPr/>
            </a:pPr>
            <a:fld id="{15085000-7303-4CB0-933E-4A1C014552F2}" type="datetimeFigureOut">
              <a:rPr lang="ru-RU"/>
              <a:pPr>
                <a:defRPr/>
              </a:pPr>
              <a:t>29.05.2012</a:t>
            </a:fld>
            <a:endParaRPr lang="ru-RU"/>
          </a:p>
        </p:txBody>
      </p:sp>
      <p:sp>
        <p:nvSpPr>
          <p:cNvPr id="9" name="Нижний колонтитул 5"/>
          <p:cNvSpPr>
            <a:spLocks noGrp="1"/>
          </p:cNvSpPr>
          <p:nvPr>
            <p:ph type="ftr" sz="quarter" idx="11"/>
          </p:nvPr>
        </p:nvSpPr>
        <p:spPr/>
        <p:txBody>
          <a:bodyPr/>
          <a:lstStyle>
            <a:lvl1pPr>
              <a:defRPr/>
            </a:lvl1pPr>
          </a:lstStyle>
          <a:p>
            <a:pPr>
              <a:defRPr/>
            </a:pPr>
            <a:endParaRPr lang="ru-RU"/>
          </a:p>
        </p:txBody>
      </p:sp>
      <p:sp>
        <p:nvSpPr>
          <p:cNvPr id="10" name="Номер слайда 6"/>
          <p:cNvSpPr>
            <a:spLocks noGrp="1"/>
          </p:cNvSpPr>
          <p:nvPr>
            <p:ph type="sldNum" sz="quarter" idx="12"/>
          </p:nvPr>
        </p:nvSpPr>
        <p:spPr>
          <a:xfrm>
            <a:off x="8229600" y="6477000"/>
            <a:ext cx="762000" cy="247650"/>
          </a:xfrm>
        </p:spPr>
        <p:txBody>
          <a:bodyPr/>
          <a:lstStyle>
            <a:lvl1pPr>
              <a:defRPr/>
            </a:lvl1pPr>
          </a:lstStyle>
          <a:p>
            <a:pPr>
              <a:defRPr/>
            </a:pPr>
            <a:fld id="{A89808C3-4FAF-42C2-A834-FD7B1056B19C}" type="slidenum">
              <a:rPr lang="ru-RU"/>
              <a:pPr>
                <a:defRPr/>
              </a:pPr>
              <a:t>‹#›</a:t>
            </a:fld>
            <a:endParaRPr lang="ru-RU"/>
          </a:p>
        </p:txBody>
      </p:sp>
    </p:spTree>
    <p:extLst>
      <p:ext uri="{BB962C8B-B14F-4D97-AF65-F5344CB8AC3E}">
        <p14:creationId xmlns:p14="http://schemas.microsoft.com/office/powerpoint/2010/main" val="2240974630"/>
      </p:ext>
    </p:extLst>
  </p:cSld>
  <p:clrMapOvr>
    <a:masterClrMapping/>
  </p:clrMapOvr>
  <p:transition>
    <p:wheel spokes="8"/>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lang="ru-RU" smtClean="0"/>
              <a:t>Образец заголовка</a:t>
            </a:r>
            <a:endParaRPr lang="en-US"/>
          </a:p>
        </p:txBody>
      </p:sp>
      <p:sp>
        <p:nvSpPr>
          <p:cNvPr id="3" name="Дата 10"/>
          <p:cNvSpPr>
            <a:spLocks noGrp="1"/>
          </p:cNvSpPr>
          <p:nvPr>
            <p:ph type="dt" sz="half" idx="10"/>
          </p:nvPr>
        </p:nvSpPr>
        <p:spPr/>
        <p:txBody>
          <a:bodyPr/>
          <a:lstStyle>
            <a:lvl1pPr>
              <a:defRPr/>
            </a:lvl1pPr>
          </a:lstStyle>
          <a:p>
            <a:pPr>
              <a:defRPr/>
            </a:pPr>
            <a:fld id="{587389F0-32D1-40C2-B48B-EA1367A68A1B}" type="datetimeFigureOut">
              <a:rPr lang="ru-RU"/>
              <a:pPr>
                <a:defRPr/>
              </a:pPr>
              <a:t>29.05.2012</a:t>
            </a:fld>
            <a:endParaRPr lang="ru-RU"/>
          </a:p>
        </p:txBody>
      </p:sp>
      <p:sp>
        <p:nvSpPr>
          <p:cNvPr id="4" name="Нижний колонтитул 27"/>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ED418B66-F11F-498A-B253-E639146291F4}" type="slidenum">
              <a:rPr lang="ru-RU"/>
              <a:pPr>
                <a:defRPr/>
              </a:pPr>
              <a:t>‹#›</a:t>
            </a:fld>
            <a:endParaRPr lang="ru-RU"/>
          </a:p>
        </p:txBody>
      </p:sp>
    </p:spTree>
    <p:extLst>
      <p:ext uri="{BB962C8B-B14F-4D97-AF65-F5344CB8AC3E}">
        <p14:creationId xmlns:p14="http://schemas.microsoft.com/office/powerpoint/2010/main" val="2251752333"/>
      </p:ext>
    </p:extLst>
  </p:cSld>
  <p:clrMapOvr>
    <a:masterClrMapping/>
  </p:clrMapOvr>
  <p:transition>
    <p:wheel spokes="8"/>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2"/>
          <p:cNvSpPr>
            <a:spLocks noGrp="1"/>
          </p:cNvSpPr>
          <p:nvPr>
            <p:ph type="dt" sz="half" idx="10"/>
          </p:nvPr>
        </p:nvSpPr>
        <p:spPr/>
        <p:txBody>
          <a:bodyPr/>
          <a:lstStyle>
            <a:lvl1pPr>
              <a:defRPr/>
            </a:lvl1pPr>
          </a:lstStyle>
          <a:p>
            <a:pPr>
              <a:defRPr/>
            </a:pPr>
            <a:fld id="{58A8FBDE-ECF5-49C1-A597-D8E60A6C5A35}" type="datetimeFigureOut">
              <a:rPr lang="ru-RU"/>
              <a:pPr>
                <a:defRPr/>
              </a:pPr>
              <a:t>29.05.2012</a:t>
            </a:fld>
            <a:endParaRPr lang="ru-RU"/>
          </a:p>
        </p:txBody>
      </p:sp>
      <p:sp>
        <p:nvSpPr>
          <p:cNvPr id="3" name="Нижний колонтитул 23"/>
          <p:cNvSpPr>
            <a:spLocks noGrp="1"/>
          </p:cNvSpPr>
          <p:nvPr>
            <p:ph type="ftr" sz="quarter" idx="11"/>
          </p:nvPr>
        </p:nvSpPr>
        <p:spPr/>
        <p:txBody>
          <a:bodyPr/>
          <a:lstStyle>
            <a:lvl1pPr>
              <a:defRPr/>
            </a:lvl1pPr>
          </a:lstStyle>
          <a:p>
            <a:pPr>
              <a:defRPr/>
            </a:pPr>
            <a:endParaRPr lang="ru-RU"/>
          </a:p>
        </p:txBody>
      </p:sp>
      <p:sp>
        <p:nvSpPr>
          <p:cNvPr id="4" name="Номер слайда 6"/>
          <p:cNvSpPr>
            <a:spLocks noGrp="1"/>
          </p:cNvSpPr>
          <p:nvPr>
            <p:ph type="sldNum" sz="quarter" idx="12"/>
          </p:nvPr>
        </p:nvSpPr>
        <p:spPr/>
        <p:txBody>
          <a:bodyPr/>
          <a:lstStyle>
            <a:lvl1pPr>
              <a:defRPr/>
            </a:lvl1pPr>
          </a:lstStyle>
          <a:p>
            <a:pPr>
              <a:defRPr/>
            </a:pPr>
            <a:fld id="{21B35E17-1B31-41BA-9FC4-0B2412CC666D}" type="slidenum">
              <a:rPr lang="ru-RU"/>
              <a:pPr>
                <a:defRPr/>
              </a:pPr>
              <a:t>‹#›</a:t>
            </a:fld>
            <a:endParaRPr lang="ru-RU"/>
          </a:p>
        </p:txBody>
      </p:sp>
    </p:spTree>
    <p:extLst>
      <p:ext uri="{BB962C8B-B14F-4D97-AF65-F5344CB8AC3E}">
        <p14:creationId xmlns:p14="http://schemas.microsoft.com/office/powerpoint/2010/main" val="3233788994"/>
      </p:ext>
    </p:extLst>
  </p:cSld>
  <p:clrMapOvr>
    <a:masterClrMapping/>
  </p:clrMapOvr>
  <p:transition>
    <p:wheel spokes="8"/>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Прямая соединительная линия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12" name="Заголовок 11"/>
          <p:cNvSpPr>
            <a:spLocks noGrp="1"/>
          </p:cNvSpPr>
          <p:nvPr>
            <p:ph type="title"/>
          </p:nvPr>
        </p:nvSpPr>
        <p:spPr>
          <a:xfrm>
            <a:off x="457200" y="5486400"/>
            <a:ext cx="8458200" cy="520700"/>
          </a:xfrm>
        </p:spPr>
        <p:txBody>
          <a:bodyPr/>
          <a:lstStyle>
            <a:lvl1pPr algn="l">
              <a:buNone/>
              <a:defRPr sz="2000" b="1"/>
            </a:lvl1pPr>
          </a:lstStyle>
          <a:p>
            <a:r>
              <a:rPr lang="ru-RU" smtClean="0"/>
              <a:t>Образец заголовка</a:t>
            </a:r>
            <a:endParaRPr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Дата 24"/>
          <p:cNvSpPr>
            <a:spLocks noGrp="1"/>
          </p:cNvSpPr>
          <p:nvPr>
            <p:ph type="dt" sz="half" idx="10"/>
          </p:nvPr>
        </p:nvSpPr>
        <p:spPr/>
        <p:txBody>
          <a:bodyPr/>
          <a:lstStyle>
            <a:lvl1pPr>
              <a:defRPr/>
            </a:lvl1pPr>
          </a:lstStyle>
          <a:p>
            <a:pPr>
              <a:defRPr/>
            </a:pPr>
            <a:fld id="{45177E67-FCEA-449E-BD18-E0398DFAB331}" type="datetimeFigureOut">
              <a:rPr lang="ru-RU"/>
              <a:pPr>
                <a:defRPr/>
              </a:pPr>
              <a:t>29.05.2012</a:t>
            </a:fld>
            <a:endParaRPr lang="ru-RU"/>
          </a:p>
        </p:txBody>
      </p:sp>
      <p:sp>
        <p:nvSpPr>
          <p:cNvPr id="7" name="Нижний колонтитул 28"/>
          <p:cNvSpPr>
            <a:spLocks noGrp="1"/>
          </p:cNvSpPr>
          <p:nvPr>
            <p:ph type="ftr" sz="quarter" idx="11"/>
          </p:nvPr>
        </p:nvSpPr>
        <p:spPr/>
        <p:txBody>
          <a:bodyPr/>
          <a:lstStyle>
            <a:lvl1pPr>
              <a:defRPr/>
            </a:lvl1pPr>
          </a:lstStyle>
          <a:p>
            <a:pPr>
              <a:defRPr/>
            </a:pPr>
            <a:endParaRPr lang="ru-RU"/>
          </a:p>
        </p:txBody>
      </p:sp>
      <p:sp>
        <p:nvSpPr>
          <p:cNvPr id="8" name="Номер слайда 6"/>
          <p:cNvSpPr>
            <a:spLocks noGrp="1"/>
          </p:cNvSpPr>
          <p:nvPr>
            <p:ph type="sldNum" sz="quarter" idx="12"/>
          </p:nvPr>
        </p:nvSpPr>
        <p:spPr/>
        <p:txBody>
          <a:bodyPr/>
          <a:lstStyle>
            <a:lvl1pPr>
              <a:defRPr/>
            </a:lvl1pPr>
          </a:lstStyle>
          <a:p>
            <a:pPr>
              <a:defRPr/>
            </a:pPr>
            <a:fld id="{6BC28C51-4D68-45BC-A52E-82D7B9926A2A}" type="slidenum">
              <a:rPr lang="ru-RU"/>
              <a:pPr>
                <a:defRPr/>
              </a:pPr>
              <a:t>‹#›</a:t>
            </a:fld>
            <a:endParaRPr lang="ru-RU"/>
          </a:p>
        </p:txBody>
      </p:sp>
    </p:spTree>
    <p:extLst>
      <p:ext uri="{BB962C8B-B14F-4D97-AF65-F5344CB8AC3E}">
        <p14:creationId xmlns:p14="http://schemas.microsoft.com/office/powerpoint/2010/main" val="3985154137"/>
      </p:ext>
    </p:extLst>
  </p:cSld>
  <p:clrMapOvr>
    <a:masterClrMapping/>
  </p:clrMapOvr>
  <p:transition>
    <p:wheel spokes="8"/>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17" name="Заголовок 16"/>
          <p:cNvSpPr>
            <a:spLocks noGrp="1"/>
          </p:cNvSpPr>
          <p:nvPr>
            <p:ph type="title"/>
          </p:nvPr>
        </p:nvSpPr>
        <p:spPr>
          <a:xfrm>
            <a:off x="381000" y="4993760"/>
            <a:ext cx="5867400" cy="522288"/>
          </a:xfrm>
        </p:spPr>
        <p:txBody>
          <a:bodyPr/>
          <a:lstStyle>
            <a:lvl1pPr algn="l">
              <a:buNone/>
              <a:defRPr sz="2000" b="1"/>
            </a:lvl1pPr>
          </a:lstStyle>
          <a:p>
            <a:r>
              <a:rPr lang="ru-RU" smtClean="0"/>
              <a:t>Образец заголовка</a:t>
            </a:r>
            <a:endParaRPr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6"/>
          <p:cNvSpPr>
            <a:spLocks noGrp="1"/>
          </p:cNvSpPr>
          <p:nvPr>
            <p:ph type="dt" sz="half" idx="10"/>
          </p:nvPr>
        </p:nvSpPr>
        <p:spPr/>
        <p:txBody>
          <a:bodyPr/>
          <a:lstStyle>
            <a:lvl1pPr>
              <a:defRPr/>
            </a:lvl1pPr>
          </a:lstStyle>
          <a:p>
            <a:pPr>
              <a:defRPr/>
            </a:pPr>
            <a:fld id="{861979A1-1EF8-4DD8-9F54-1FFCE8DFCB0B}"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30"/>
          <p:cNvSpPr>
            <a:spLocks noGrp="1"/>
          </p:cNvSpPr>
          <p:nvPr>
            <p:ph type="sldNum" sz="quarter" idx="12"/>
          </p:nvPr>
        </p:nvSpPr>
        <p:spPr/>
        <p:txBody>
          <a:bodyPr/>
          <a:lstStyle>
            <a:lvl1pPr>
              <a:defRPr/>
            </a:lvl1pPr>
          </a:lstStyle>
          <a:p>
            <a:pPr>
              <a:defRPr/>
            </a:pPr>
            <a:fld id="{099A6B70-E77B-4598-99A5-B8B1BE745818}" type="slidenum">
              <a:rPr lang="ru-RU"/>
              <a:pPr>
                <a:defRPr/>
              </a:pPr>
              <a:t>‹#›</a:t>
            </a:fld>
            <a:endParaRPr lang="ru-RU"/>
          </a:p>
        </p:txBody>
      </p:sp>
    </p:spTree>
    <p:extLst>
      <p:ext uri="{BB962C8B-B14F-4D97-AF65-F5344CB8AC3E}">
        <p14:creationId xmlns:p14="http://schemas.microsoft.com/office/powerpoint/2010/main" val="2482739395"/>
      </p:ext>
    </p:extLst>
  </p:cSld>
  <p:clrMapOvr>
    <a:masterClrMapping/>
  </p:clrMapOvr>
  <p:transition>
    <p:wheel spokes="8"/>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0"/>
          <p:cNvSpPr>
            <a:spLocks noGrp="1"/>
          </p:cNvSpPr>
          <p:nvPr>
            <p:ph type="dt" sz="half" idx="10"/>
          </p:nvPr>
        </p:nvSpPr>
        <p:spPr/>
        <p:txBody>
          <a:bodyPr/>
          <a:lstStyle>
            <a:lvl1pPr>
              <a:defRPr/>
            </a:lvl1pPr>
          </a:lstStyle>
          <a:p>
            <a:pPr>
              <a:defRPr/>
            </a:pPr>
            <a:fld id="{F8A9EB85-6B20-4A12-BD9D-5CB3BAEAF2FA}" type="datetimeFigureOut">
              <a:rPr lang="ru-RU"/>
              <a:pPr>
                <a:defRPr/>
              </a:pPr>
              <a:t>29.05.2012</a:t>
            </a:fld>
            <a:endParaRPr lang="ru-RU"/>
          </a:p>
        </p:txBody>
      </p:sp>
      <p:sp>
        <p:nvSpPr>
          <p:cNvPr id="5" name="Нижний колонтитул 27"/>
          <p:cNvSpPr>
            <a:spLocks noGrp="1"/>
          </p:cNvSpPr>
          <p:nvPr>
            <p:ph type="ftr" sz="quarter" idx="11"/>
          </p:nvPr>
        </p:nvSpPr>
        <p:spPr/>
        <p:txBody>
          <a:bodyPr/>
          <a:lstStyle>
            <a:lvl1pPr>
              <a:defRPr/>
            </a:lvl1pPr>
          </a:lstStyle>
          <a:p>
            <a:pPr>
              <a:defRPr/>
            </a:pPr>
            <a:endParaRPr lang="ru-RU"/>
          </a:p>
        </p:txBody>
      </p:sp>
      <p:sp>
        <p:nvSpPr>
          <p:cNvPr id="6" name="Номер слайда 4"/>
          <p:cNvSpPr>
            <a:spLocks noGrp="1"/>
          </p:cNvSpPr>
          <p:nvPr>
            <p:ph type="sldNum" sz="quarter" idx="12"/>
          </p:nvPr>
        </p:nvSpPr>
        <p:spPr/>
        <p:txBody>
          <a:bodyPr/>
          <a:lstStyle>
            <a:lvl1pPr>
              <a:defRPr/>
            </a:lvl1pPr>
          </a:lstStyle>
          <a:p>
            <a:pPr>
              <a:defRPr/>
            </a:pPr>
            <a:fld id="{70324041-A719-4486-8D49-33ABC036E015}" type="slidenum">
              <a:rPr lang="ru-RU"/>
              <a:pPr>
                <a:defRPr/>
              </a:pPr>
              <a:t>‹#›</a:t>
            </a:fld>
            <a:endParaRPr lang="ru-RU"/>
          </a:p>
        </p:txBody>
      </p:sp>
    </p:spTree>
    <p:extLst>
      <p:ext uri="{BB962C8B-B14F-4D97-AF65-F5344CB8AC3E}">
        <p14:creationId xmlns:p14="http://schemas.microsoft.com/office/powerpoint/2010/main" val="4154709880"/>
      </p:ext>
    </p:extLst>
  </p:cSld>
  <p:clrMapOvr>
    <a:masterClrMapping/>
  </p:clrMapOvr>
  <p:transition>
    <p:wheel spokes="8"/>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D702B829-D448-48F8-8444-C2D2E8ACB14C}"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E770552-1C55-4EB2-BD68-324B89F5D8AA}" type="slidenum">
              <a:rPr lang="ru-RU"/>
              <a:pPr>
                <a:defRPr/>
              </a:pPr>
              <a:t>‹#›</a:t>
            </a:fld>
            <a:endParaRPr lang="ru-RU"/>
          </a:p>
        </p:txBody>
      </p:sp>
    </p:spTree>
    <p:extLst>
      <p:ext uri="{BB962C8B-B14F-4D97-AF65-F5344CB8AC3E}">
        <p14:creationId xmlns:p14="http://schemas.microsoft.com/office/powerpoint/2010/main" val="654456575"/>
      </p:ext>
    </p:extLst>
  </p:cSld>
  <p:clrMapOvr>
    <a:masterClrMapping/>
  </p:clrMapOvr>
  <p:transition>
    <p:wheel spokes="8"/>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A81A384C-9522-4E81-9C92-243E280A493A}"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6FA113D-8E78-4799-B5B3-AB5D42777D9A}" type="slidenum">
              <a:rPr lang="ru-RU"/>
              <a:pPr>
                <a:defRPr/>
              </a:pPr>
              <a:t>‹#›</a:t>
            </a:fld>
            <a:endParaRPr lang="ru-RU"/>
          </a:p>
        </p:txBody>
      </p:sp>
    </p:spTree>
    <p:extLst>
      <p:ext uri="{BB962C8B-B14F-4D97-AF65-F5344CB8AC3E}">
        <p14:creationId xmlns:p14="http://schemas.microsoft.com/office/powerpoint/2010/main" val="22032058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673BB03-3F77-45C1-BED4-B0E909BDCF32}"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F3B0B40-155F-4CFC-BC5F-4E1A53D8A91B}" type="slidenum">
              <a:rPr lang="ru-RU"/>
              <a:pPr>
                <a:defRPr/>
              </a:pPr>
              <a:t>‹#›</a:t>
            </a:fld>
            <a:endParaRPr lang="ru-RU"/>
          </a:p>
        </p:txBody>
      </p:sp>
    </p:spTree>
    <p:extLst>
      <p:ext uri="{BB962C8B-B14F-4D97-AF65-F5344CB8AC3E}">
        <p14:creationId xmlns:p14="http://schemas.microsoft.com/office/powerpoint/2010/main" val="15700918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4A1C5557-02A0-4D01-8424-45025838AF28}"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D3D71A0-0D71-47D2-8963-678CCF21DCC6}" type="slidenum">
              <a:rPr lang="ru-RU"/>
              <a:pPr>
                <a:defRPr/>
              </a:pPr>
              <a:t>‹#›</a:t>
            </a:fld>
            <a:endParaRPr lang="ru-RU"/>
          </a:p>
        </p:txBody>
      </p:sp>
    </p:spTree>
    <p:extLst>
      <p:ext uri="{BB962C8B-B14F-4D97-AF65-F5344CB8AC3E}">
        <p14:creationId xmlns:p14="http://schemas.microsoft.com/office/powerpoint/2010/main" val="401264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5BC920C-AD2A-44BC-AD18-8EACA29E4693}"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C9CF6CF-AD14-41D8-ABB5-255BA1C9F12C}" type="slidenum">
              <a:rPr lang="ru-RU"/>
              <a:pPr>
                <a:defRPr/>
              </a:pPr>
              <a:t>‹#›</a:t>
            </a:fld>
            <a:endParaRPr lang="ru-RU"/>
          </a:p>
        </p:txBody>
      </p:sp>
    </p:spTree>
    <p:extLst>
      <p:ext uri="{BB962C8B-B14F-4D97-AF65-F5344CB8AC3E}">
        <p14:creationId xmlns:p14="http://schemas.microsoft.com/office/powerpoint/2010/main" val="6455595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2A574C99-CA7A-4CF1-B6B7-F5CE7BEB77F8}"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DC94E06-F37B-4532-9A00-91A06547413A}" type="slidenum">
              <a:rPr lang="ru-RU"/>
              <a:pPr>
                <a:defRPr/>
              </a:pPr>
              <a:t>‹#›</a:t>
            </a:fld>
            <a:endParaRPr lang="ru-RU"/>
          </a:p>
        </p:txBody>
      </p:sp>
    </p:spTree>
    <p:extLst>
      <p:ext uri="{BB962C8B-B14F-4D97-AF65-F5344CB8AC3E}">
        <p14:creationId xmlns:p14="http://schemas.microsoft.com/office/powerpoint/2010/main" val="22704547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C3E3DEDB-DC70-4F76-8F84-194FD66B7F32}" type="datetimeFigureOut">
              <a:rPr lang="ru-RU"/>
              <a:pPr>
                <a:defRPr/>
              </a:pPr>
              <a:t>29.05.2012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1065028B-DD95-4521-B706-F55013E1A4C8}" type="slidenum">
              <a:rPr lang="ru-RU"/>
              <a:pPr>
                <a:defRPr/>
              </a:pPr>
              <a:t>‹#›</a:t>
            </a:fld>
            <a:endParaRPr lang="ru-RU"/>
          </a:p>
        </p:txBody>
      </p:sp>
    </p:spTree>
    <p:extLst>
      <p:ext uri="{BB962C8B-B14F-4D97-AF65-F5344CB8AC3E}">
        <p14:creationId xmlns:p14="http://schemas.microsoft.com/office/powerpoint/2010/main" val="17219800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EF8EF131-0CBB-4BDC-9DBA-D31DD42DA1E1}" type="datetimeFigureOut">
              <a:rPr lang="ru-RU"/>
              <a:pPr>
                <a:defRPr/>
              </a:pPr>
              <a:t>29.05.2012</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9D0B1BF7-C9FE-4DA2-9D86-DA0EBA1F6C6E}" type="slidenum">
              <a:rPr lang="ru-RU"/>
              <a:pPr>
                <a:defRPr/>
              </a:pPr>
              <a:t>‹#›</a:t>
            </a:fld>
            <a:endParaRPr lang="ru-RU"/>
          </a:p>
        </p:txBody>
      </p:sp>
    </p:spTree>
    <p:extLst>
      <p:ext uri="{BB962C8B-B14F-4D97-AF65-F5344CB8AC3E}">
        <p14:creationId xmlns:p14="http://schemas.microsoft.com/office/powerpoint/2010/main" val="31763251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45613FEC-7E21-43C8-A9EB-9E8F862EF1A5}" type="datetimeFigureOut">
              <a:rPr lang="ru-RU"/>
              <a:pPr>
                <a:defRPr/>
              </a:pPr>
              <a:t>29.05.2012</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AD1F10CB-21EA-4812-B550-BCA6D7C6C77E}" type="slidenum">
              <a:rPr lang="ru-RU"/>
              <a:pPr>
                <a:defRPr/>
              </a:pPr>
              <a:t>‹#›</a:t>
            </a:fld>
            <a:endParaRPr lang="ru-RU"/>
          </a:p>
        </p:txBody>
      </p:sp>
    </p:spTree>
    <p:extLst>
      <p:ext uri="{BB962C8B-B14F-4D97-AF65-F5344CB8AC3E}">
        <p14:creationId xmlns:p14="http://schemas.microsoft.com/office/powerpoint/2010/main" val="19020719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8435225-9CDE-4431-B9E1-BC8E4FFE7A95}"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90520FC-62EB-4BEB-9C46-B068B073EC22}" type="slidenum">
              <a:rPr lang="ru-RU"/>
              <a:pPr>
                <a:defRPr/>
              </a:pPr>
              <a:t>‹#›</a:t>
            </a:fld>
            <a:endParaRPr lang="ru-RU"/>
          </a:p>
        </p:txBody>
      </p:sp>
    </p:spTree>
    <p:extLst>
      <p:ext uri="{BB962C8B-B14F-4D97-AF65-F5344CB8AC3E}">
        <p14:creationId xmlns:p14="http://schemas.microsoft.com/office/powerpoint/2010/main" val="28653268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BCF2B8C-736C-4CBC-BFE4-B9DA921CA2C8}"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E7228FD-2D3B-402A-98FF-316E0E5D74F3}" type="slidenum">
              <a:rPr lang="ru-RU"/>
              <a:pPr>
                <a:defRPr/>
              </a:pPr>
              <a:t>‹#›</a:t>
            </a:fld>
            <a:endParaRPr lang="ru-RU"/>
          </a:p>
        </p:txBody>
      </p:sp>
    </p:spTree>
    <p:extLst>
      <p:ext uri="{BB962C8B-B14F-4D97-AF65-F5344CB8AC3E}">
        <p14:creationId xmlns:p14="http://schemas.microsoft.com/office/powerpoint/2010/main" val="7094615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4A5F1B1-C3D2-47EF-A965-E1D6AD1BD6C1}"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560DC41-8A1B-4445-995D-5E21A9A3BC32}" type="slidenum">
              <a:rPr lang="ru-RU"/>
              <a:pPr>
                <a:defRPr/>
              </a:pPr>
              <a:t>‹#›</a:t>
            </a:fld>
            <a:endParaRPr lang="ru-RU"/>
          </a:p>
        </p:txBody>
      </p:sp>
    </p:spTree>
    <p:extLst>
      <p:ext uri="{BB962C8B-B14F-4D97-AF65-F5344CB8AC3E}">
        <p14:creationId xmlns:p14="http://schemas.microsoft.com/office/powerpoint/2010/main" val="27791379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8FB170C-2084-419A-A41E-5C7D290F85CC}"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C798ED4-98B4-4CB4-B65E-E8EEA9069BAD}" type="slidenum">
              <a:rPr lang="ru-RU"/>
              <a:pPr>
                <a:defRPr/>
              </a:pPr>
              <a:t>‹#›</a:t>
            </a:fld>
            <a:endParaRPr lang="ru-RU"/>
          </a:p>
        </p:txBody>
      </p:sp>
    </p:spTree>
    <p:extLst>
      <p:ext uri="{BB962C8B-B14F-4D97-AF65-F5344CB8AC3E}">
        <p14:creationId xmlns:p14="http://schemas.microsoft.com/office/powerpoint/2010/main" val="33863032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3"/>
          <p:cNvSpPr>
            <a:spLocks noGrp="1"/>
          </p:cNvSpPr>
          <p:nvPr>
            <p:ph type="dt" sz="half" idx="10"/>
          </p:nvPr>
        </p:nvSpPr>
        <p:spPr/>
        <p:txBody>
          <a:bodyPr/>
          <a:lstStyle>
            <a:lvl1pPr>
              <a:defRPr/>
            </a:lvl1pPr>
          </a:lstStyle>
          <a:p>
            <a:pPr>
              <a:defRPr/>
            </a:pPr>
            <a:fld id="{BA38F9F9-82A6-4D53-A007-32EAC4DCD59B}" type="datetimeFigureOut">
              <a:rPr lang="ru-RU"/>
              <a:pPr>
                <a:defRPr/>
              </a:pPr>
              <a:t>29.05.2012</a:t>
            </a:fld>
            <a:endParaRPr lang="ru-RU"/>
          </a:p>
        </p:txBody>
      </p:sp>
      <p:sp>
        <p:nvSpPr>
          <p:cNvPr id="7" name="Нижний колонтитул 4"/>
          <p:cNvSpPr>
            <a:spLocks noGrp="1"/>
          </p:cNvSpPr>
          <p:nvPr>
            <p:ph type="ftr" sz="quarter" idx="11"/>
          </p:nvPr>
        </p:nvSpPr>
        <p:spPr/>
        <p:txBody>
          <a:bodyPr/>
          <a:lstStyle>
            <a:lvl1pPr>
              <a:defRPr/>
            </a:lvl1pPr>
          </a:lstStyle>
          <a:p>
            <a:pPr>
              <a:defRPr/>
            </a:pPr>
            <a:endParaRPr lang="ru-RU"/>
          </a:p>
        </p:txBody>
      </p:sp>
      <p:sp>
        <p:nvSpPr>
          <p:cNvPr id="8" name="Номер слайда 5"/>
          <p:cNvSpPr>
            <a:spLocks noGrp="1"/>
          </p:cNvSpPr>
          <p:nvPr>
            <p:ph type="sldNum" sz="quarter" idx="12"/>
          </p:nvPr>
        </p:nvSpPr>
        <p:spPr/>
        <p:txBody>
          <a:bodyPr/>
          <a:lstStyle>
            <a:lvl1pPr>
              <a:defRPr/>
            </a:lvl1pPr>
          </a:lstStyle>
          <a:p>
            <a:pPr>
              <a:defRPr/>
            </a:pPr>
            <a:fld id="{6FDAA5CE-A4BB-4433-9A09-D62F9A01B081}" type="slidenum">
              <a:rPr lang="ru-RU"/>
              <a:pPr>
                <a:defRPr/>
              </a:pPr>
              <a:t>‹#›</a:t>
            </a:fld>
            <a:endParaRPr lang="ru-RU"/>
          </a:p>
        </p:txBody>
      </p:sp>
    </p:spTree>
    <p:extLst>
      <p:ext uri="{BB962C8B-B14F-4D97-AF65-F5344CB8AC3E}">
        <p14:creationId xmlns:p14="http://schemas.microsoft.com/office/powerpoint/2010/main" val="23900353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45D9C35-AF55-4FBD-9A90-10CF0633CB1E}"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C017502-D11A-43DE-975A-C3FD55F47F8A}" type="slidenum">
              <a:rPr lang="ru-RU"/>
              <a:pPr>
                <a:defRPr/>
              </a:pPr>
              <a:t>‹#›</a:t>
            </a:fld>
            <a:endParaRPr lang="ru-RU"/>
          </a:p>
        </p:txBody>
      </p:sp>
    </p:spTree>
    <p:extLst>
      <p:ext uri="{BB962C8B-B14F-4D97-AF65-F5344CB8AC3E}">
        <p14:creationId xmlns:p14="http://schemas.microsoft.com/office/powerpoint/2010/main" val="2011691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3"/>
          <p:cNvSpPr>
            <a:spLocks noGrp="1"/>
          </p:cNvSpPr>
          <p:nvPr>
            <p:ph type="dt" sz="half" idx="10"/>
          </p:nvPr>
        </p:nvSpPr>
        <p:spPr/>
        <p:txBody>
          <a:bodyPr/>
          <a:lstStyle>
            <a:lvl1pPr>
              <a:defRPr/>
            </a:lvl1pPr>
          </a:lstStyle>
          <a:p>
            <a:pPr>
              <a:defRPr/>
            </a:pPr>
            <a:fld id="{B37DEF06-995F-4912-8AEE-CE4F29387731}" type="datetimeFigureOut">
              <a:rPr lang="ru-RU"/>
              <a:pPr>
                <a:defRPr/>
              </a:pPr>
              <a:t>29.05.2012</a:t>
            </a:fld>
            <a:endParaRPr lang="ru-RU"/>
          </a:p>
        </p:txBody>
      </p:sp>
      <p:sp>
        <p:nvSpPr>
          <p:cNvPr id="7" name="Нижний колонтитул 4"/>
          <p:cNvSpPr>
            <a:spLocks noGrp="1"/>
          </p:cNvSpPr>
          <p:nvPr>
            <p:ph type="ftr" sz="quarter" idx="11"/>
          </p:nvPr>
        </p:nvSpPr>
        <p:spPr/>
        <p:txBody>
          <a:bodyPr/>
          <a:lstStyle>
            <a:lvl1pPr>
              <a:defRPr/>
            </a:lvl1pPr>
          </a:lstStyle>
          <a:p>
            <a:pPr>
              <a:defRPr/>
            </a:pPr>
            <a:endParaRPr lang="ru-RU"/>
          </a:p>
        </p:txBody>
      </p:sp>
      <p:sp>
        <p:nvSpPr>
          <p:cNvPr id="8" name="Номер слайда 5"/>
          <p:cNvSpPr>
            <a:spLocks noGrp="1"/>
          </p:cNvSpPr>
          <p:nvPr>
            <p:ph type="sldNum" sz="quarter" idx="12"/>
          </p:nvPr>
        </p:nvSpPr>
        <p:spPr/>
        <p:txBody>
          <a:bodyPr/>
          <a:lstStyle>
            <a:lvl1pPr>
              <a:defRPr/>
            </a:lvl1pPr>
          </a:lstStyle>
          <a:p>
            <a:pPr>
              <a:defRPr/>
            </a:pPr>
            <a:fld id="{7E290669-489B-457E-B7AE-AB71B168264F}" type="slidenum">
              <a:rPr lang="ru-RU"/>
              <a:pPr>
                <a:defRPr/>
              </a:pPr>
              <a:t>‹#›</a:t>
            </a:fld>
            <a:endParaRPr lang="ru-RU"/>
          </a:p>
        </p:txBody>
      </p:sp>
    </p:spTree>
    <p:extLst>
      <p:ext uri="{BB962C8B-B14F-4D97-AF65-F5344CB8AC3E}">
        <p14:creationId xmlns:p14="http://schemas.microsoft.com/office/powerpoint/2010/main" val="8241302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A52FED4-99EC-4A17-9EF6-6C1201213F2E}"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29B25A5-54B3-498E-A1B4-3529FA1E4933}" type="slidenum">
              <a:rPr lang="ru-RU"/>
              <a:pPr>
                <a:defRPr/>
              </a:pPr>
              <a:t>‹#›</a:t>
            </a:fld>
            <a:endParaRPr lang="ru-RU"/>
          </a:p>
        </p:txBody>
      </p:sp>
    </p:spTree>
    <p:extLst>
      <p:ext uri="{BB962C8B-B14F-4D97-AF65-F5344CB8AC3E}">
        <p14:creationId xmlns:p14="http://schemas.microsoft.com/office/powerpoint/2010/main" val="33815482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883530A6-FEEE-4AAB-BC2E-8AC2C1A220DA}"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DCEB44D-905D-4E8B-A09B-B899C2773EAC}" type="slidenum">
              <a:rPr lang="ru-RU"/>
              <a:pPr>
                <a:defRPr/>
              </a:pPr>
              <a:t>‹#›</a:t>
            </a:fld>
            <a:endParaRPr lang="ru-RU"/>
          </a:p>
        </p:txBody>
      </p:sp>
    </p:spTree>
    <p:extLst>
      <p:ext uri="{BB962C8B-B14F-4D97-AF65-F5344CB8AC3E}">
        <p14:creationId xmlns:p14="http://schemas.microsoft.com/office/powerpoint/2010/main" val="12511381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721D1A73-E7CA-4648-86AD-4E0CA09C89C5}"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ABFEF73-6B3C-4BA3-92CB-55C0B57C06D3}" type="slidenum">
              <a:rPr lang="ru-RU"/>
              <a:pPr>
                <a:defRPr/>
              </a:pPr>
              <a:t>‹#›</a:t>
            </a:fld>
            <a:endParaRPr lang="ru-RU"/>
          </a:p>
        </p:txBody>
      </p:sp>
    </p:spTree>
    <p:extLst>
      <p:ext uri="{BB962C8B-B14F-4D97-AF65-F5344CB8AC3E}">
        <p14:creationId xmlns:p14="http://schemas.microsoft.com/office/powerpoint/2010/main" val="8260132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0476F0F1-C6AC-4AC7-BF3E-CCE12A93F9CF}" type="datetimeFigureOut">
              <a:rPr lang="ru-RU"/>
              <a:pPr>
                <a:defRPr/>
              </a:pPr>
              <a:t>29.05.2012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B6503A03-A8E3-4B52-B7D9-A1B8DFFEEFC3}" type="slidenum">
              <a:rPr lang="ru-RU"/>
              <a:pPr>
                <a:defRPr/>
              </a:pPr>
              <a:t>‹#›</a:t>
            </a:fld>
            <a:endParaRPr lang="ru-RU"/>
          </a:p>
        </p:txBody>
      </p:sp>
    </p:spTree>
    <p:extLst>
      <p:ext uri="{BB962C8B-B14F-4D97-AF65-F5344CB8AC3E}">
        <p14:creationId xmlns:p14="http://schemas.microsoft.com/office/powerpoint/2010/main" val="22323350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96EDF801-B129-4630-ACDF-04AACEE8FE48}" type="datetimeFigureOut">
              <a:rPr lang="ru-RU"/>
              <a:pPr>
                <a:defRPr/>
              </a:pPr>
              <a:t>29.05.2012</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87B2F41C-95B1-4273-B9F5-0EB3CF2DD7C1}" type="slidenum">
              <a:rPr lang="ru-RU"/>
              <a:pPr>
                <a:defRPr/>
              </a:pPr>
              <a:t>‹#›</a:t>
            </a:fld>
            <a:endParaRPr lang="ru-RU"/>
          </a:p>
        </p:txBody>
      </p:sp>
    </p:spTree>
    <p:extLst>
      <p:ext uri="{BB962C8B-B14F-4D97-AF65-F5344CB8AC3E}">
        <p14:creationId xmlns:p14="http://schemas.microsoft.com/office/powerpoint/2010/main" val="31479702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E2C90439-A5B1-428F-83B8-267D00C78AA4}" type="datetimeFigureOut">
              <a:rPr lang="ru-RU"/>
              <a:pPr>
                <a:defRPr/>
              </a:pPr>
              <a:t>29.05.2012</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E729FA9B-7744-4865-AD25-349871C9257B}" type="slidenum">
              <a:rPr lang="ru-RU"/>
              <a:pPr>
                <a:defRPr/>
              </a:pPr>
              <a:t>‹#›</a:t>
            </a:fld>
            <a:endParaRPr lang="ru-RU"/>
          </a:p>
        </p:txBody>
      </p:sp>
    </p:spTree>
    <p:extLst>
      <p:ext uri="{BB962C8B-B14F-4D97-AF65-F5344CB8AC3E}">
        <p14:creationId xmlns:p14="http://schemas.microsoft.com/office/powerpoint/2010/main" val="16398579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CC8B818-FA3B-487E-81C4-8265BE1CC30C}"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0E3F9B2-D9E3-4B88-B88B-EA595B1C1A3D}" type="slidenum">
              <a:rPr lang="ru-RU"/>
              <a:pPr>
                <a:defRPr/>
              </a:pPr>
              <a:t>‹#›</a:t>
            </a:fld>
            <a:endParaRPr lang="ru-RU"/>
          </a:p>
        </p:txBody>
      </p:sp>
    </p:spTree>
    <p:extLst>
      <p:ext uri="{BB962C8B-B14F-4D97-AF65-F5344CB8AC3E}">
        <p14:creationId xmlns:p14="http://schemas.microsoft.com/office/powerpoint/2010/main" val="15128029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C682B7E-9ACB-45D8-94B7-8605446D800A}"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E8BD3FC-726E-4D5B-A5F2-FE165C2F64AD}" type="slidenum">
              <a:rPr lang="ru-RU"/>
              <a:pPr>
                <a:defRPr/>
              </a:pPr>
              <a:t>‹#›</a:t>
            </a:fld>
            <a:endParaRPr lang="ru-RU"/>
          </a:p>
        </p:txBody>
      </p:sp>
    </p:spTree>
    <p:extLst>
      <p:ext uri="{BB962C8B-B14F-4D97-AF65-F5344CB8AC3E}">
        <p14:creationId xmlns:p14="http://schemas.microsoft.com/office/powerpoint/2010/main" val="39284197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EFF402A-1FFE-4930-BBA6-DA310DDD7E10}"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D2B28F9-F467-4847-9A3C-3A1E1F4AD069}" type="slidenum">
              <a:rPr lang="ru-RU"/>
              <a:pPr>
                <a:defRPr/>
              </a:pPr>
              <a:t>‹#›</a:t>
            </a:fld>
            <a:endParaRPr lang="ru-RU"/>
          </a:p>
        </p:txBody>
      </p:sp>
    </p:spTree>
    <p:extLst>
      <p:ext uri="{BB962C8B-B14F-4D97-AF65-F5344CB8AC3E}">
        <p14:creationId xmlns:p14="http://schemas.microsoft.com/office/powerpoint/2010/main" val="1144977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E490BF7-F174-4B61-918B-613AA6D111C5}"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92F00EC-2E89-44C0-A1D5-BC70EB8E5D29}" type="slidenum">
              <a:rPr lang="ru-RU"/>
              <a:pPr>
                <a:defRPr/>
              </a:pPr>
              <a:t>‹#›</a:t>
            </a:fld>
            <a:endParaRPr lang="ru-RU"/>
          </a:p>
        </p:txBody>
      </p:sp>
    </p:spTree>
    <p:extLst>
      <p:ext uri="{BB962C8B-B14F-4D97-AF65-F5344CB8AC3E}">
        <p14:creationId xmlns:p14="http://schemas.microsoft.com/office/powerpoint/2010/main" val="3737522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03AC525-3259-4CAA-BAB3-C555E62754B5}" type="slidenum">
              <a:rPr lang="ru-RU"/>
              <a:pPr>
                <a:defRPr/>
              </a:pPr>
              <a:t>‹#›</a:t>
            </a:fld>
            <a:endParaRPr lang="ru-RU"/>
          </a:p>
        </p:txBody>
      </p:sp>
    </p:spTree>
    <p:extLst>
      <p:ext uri="{BB962C8B-B14F-4D97-AF65-F5344CB8AC3E}">
        <p14:creationId xmlns:p14="http://schemas.microsoft.com/office/powerpoint/2010/main" val="37913578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3"/>
          <p:cNvSpPr>
            <a:spLocks noGrp="1"/>
          </p:cNvSpPr>
          <p:nvPr>
            <p:ph type="dt" sz="half" idx="10"/>
          </p:nvPr>
        </p:nvSpPr>
        <p:spPr/>
        <p:txBody>
          <a:bodyPr/>
          <a:lstStyle>
            <a:lvl1pPr>
              <a:defRPr/>
            </a:lvl1pPr>
          </a:lstStyle>
          <a:p>
            <a:pPr>
              <a:defRPr/>
            </a:pPr>
            <a:fld id="{59175651-E6A9-400F-883A-41FD9AD42B8E}" type="datetimeFigureOut">
              <a:rPr lang="ru-RU"/>
              <a:pPr>
                <a:defRPr/>
              </a:pPr>
              <a:t>29.05.2012</a:t>
            </a:fld>
            <a:endParaRPr lang="ru-RU"/>
          </a:p>
        </p:txBody>
      </p:sp>
      <p:sp>
        <p:nvSpPr>
          <p:cNvPr id="7" name="Нижний колонтитул 4"/>
          <p:cNvSpPr>
            <a:spLocks noGrp="1"/>
          </p:cNvSpPr>
          <p:nvPr>
            <p:ph type="ftr" sz="quarter" idx="11"/>
          </p:nvPr>
        </p:nvSpPr>
        <p:spPr/>
        <p:txBody>
          <a:bodyPr/>
          <a:lstStyle>
            <a:lvl1pPr>
              <a:defRPr/>
            </a:lvl1pPr>
          </a:lstStyle>
          <a:p>
            <a:pPr>
              <a:defRPr/>
            </a:pPr>
            <a:endParaRPr lang="ru-RU"/>
          </a:p>
        </p:txBody>
      </p:sp>
      <p:sp>
        <p:nvSpPr>
          <p:cNvPr id="8" name="Номер слайда 5"/>
          <p:cNvSpPr>
            <a:spLocks noGrp="1"/>
          </p:cNvSpPr>
          <p:nvPr>
            <p:ph type="sldNum" sz="quarter" idx="12"/>
          </p:nvPr>
        </p:nvSpPr>
        <p:spPr/>
        <p:txBody>
          <a:bodyPr/>
          <a:lstStyle>
            <a:lvl1pPr>
              <a:defRPr/>
            </a:lvl1pPr>
          </a:lstStyle>
          <a:p>
            <a:pPr>
              <a:defRPr/>
            </a:pPr>
            <a:fld id="{658A1B85-8F9D-4236-81AA-D17B7D2CEA1F}" type="slidenum">
              <a:rPr lang="ru-RU"/>
              <a:pPr>
                <a:defRPr/>
              </a:pPr>
              <a:t>‹#›</a:t>
            </a:fld>
            <a:endParaRPr lang="ru-RU"/>
          </a:p>
        </p:txBody>
      </p:sp>
    </p:spTree>
    <p:extLst>
      <p:ext uri="{BB962C8B-B14F-4D97-AF65-F5344CB8AC3E}">
        <p14:creationId xmlns:p14="http://schemas.microsoft.com/office/powerpoint/2010/main" val="41939603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5" name="Дата 14"/>
          <p:cNvSpPr>
            <a:spLocks noGrp="1"/>
          </p:cNvSpPr>
          <p:nvPr>
            <p:ph type="dt" sz="half" idx="10"/>
          </p:nvPr>
        </p:nvSpPr>
        <p:spPr/>
        <p:txBody>
          <a:bodyPr/>
          <a:lstStyle/>
          <a:p>
            <a:fld id="{A6988A81-57D2-44D8-84F4-6E6428685F76}" type="datetimeFigureOut">
              <a:rPr lang="ru-RU" smtClean="0">
                <a:solidFill>
                  <a:srgbClr val="DEF5FA"/>
                </a:solidFill>
              </a:rPr>
              <a:pPr/>
              <a:t>29.05.2012</a:t>
            </a:fld>
            <a:endParaRPr lang="ru-RU" dirty="0">
              <a:solidFill>
                <a:srgbClr val="DEF5FA"/>
              </a:solidFill>
            </a:endParaRPr>
          </a:p>
        </p:txBody>
      </p:sp>
      <p:sp>
        <p:nvSpPr>
          <p:cNvPr id="16" name="Номер слайда 15"/>
          <p:cNvSpPr>
            <a:spLocks noGrp="1"/>
          </p:cNvSpPr>
          <p:nvPr>
            <p:ph type="sldNum" sz="quarter" idx="11"/>
          </p:nvPr>
        </p:nvSpPr>
        <p:spPr/>
        <p:txBody>
          <a:bodyPr/>
          <a:lstStyle/>
          <a:p>
            <a:fld id="{E52A9556-F704-4429-A8FB-6B176DBB0242}" type="slidenum">
              <a:rPr lang="ru-RU" smtClean="0">
                <a:solidFill>
                  <a:srgbClr val="DEF5FA"/>
                </a:solidFill>
              </a:rPr>
              <a:pPr/>
              <a:t>‹#›</a:t>
            </a:fld>
            <a:endParaRPr lang="ru-RU" dirty="0">
              <a:solidFill>
                <a:srgbClr val="DEF5FA"/>
              </a:solidFill>
            </a:endParaRPr>
          </a:p>
        </p:txBody>
      </p:sp>
      <p:sp>
        <p:nvSpPr>
          <p:cNvPr id="17" name="Нижний колонтитул 16"/>
          <p:cNvSpPr>
            <a:spLocks noGrp="1"/>
          </p:cNvSpPr>
          <p:nvPr>
            <p:ph type="ftr" sz="quarter" idx="12"/>
          </p:nvPr>
        </p:nvSpPr>
        <p:spPr/>
        <p:txBody>
          <a:bodyPr/>
          <a:lstStyle/>
          <a:p>
            <a:endParaRPr lang="ru-RU" dirty="0">
              <a:solidFill>
                <a:srgbClr val="DEF5FA"/>
              </a:solidFill>
            </a:endParaRPr>
          </a:p>
        </p:txBody>
      </p:sp>
    </p:spTree>
    <p:extLst>
      <p:ext uri="{BB962C8B-B14F-4D97-AF65-F5344CB8AC3E}">
        <p14:creationId xmlns:p14="http://schemas.microsoft.com/office/powerpoint/2010/main" val="1828042012"/>
      </p:ext>
    </p:extLst>
  </p:cSld>
  <p:clrMapOvr>
    <a:masterClrMapping/>
  </p:clrMapOvr>
  <p:transition>
    <p:checke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A6988A81-57D2-44D8-84F4-6E6428685F76}" type="datetimeFigureOut">
              <a:rPr lang="ru-RU" smtClean="0">
                <a:solidFill>
                  <a:srgbClr val="DEF5FA"/>
                </a:solidFill>
              </a:rPr>
              <a:pPr/>
              <a:t>29.05.2012</a:t>
            </a:fld>
            <a:endParaRPr lang="ru-RU" dirty="0">
              <a:solidFill>
                <a:srgbClr val="DEF5FA"/>
              </a:solidFill>
            </a:endParaRPr>
          </a:p>
        </p:txBody>
      </p:sp>
      <p:sp>
        <p:nvSpPr>
          <p:cNvPr id="15" name="Номер слайда 14"/>
          <p:cNvSpPr>
            <a:spLocks noGrp="1"/>
          </p:cNvSpPr>
          <p:nvPr>
            <p:ph type="sldNum" sz="quarter" idx="15"/>
          </p:nvPr>
        </p:nvSpPr>
        <p:spPr/>
        <p:txBody>
          <a:bodyPr/>
          <a:lstStyle>
            <a:lvl1pPr algn="ctr">
              <a:defRPr/>
            </a:lvl1pPr>
          </a:lstStyle>
          <a:p>
            <a:fld id="{E52A9556-F704-4429-A8FB-6B176DBB0242}" type="slidenum">
              <a:rPr lang="ru-RU" smtClean="0">
                <a:solidFill>
                  <a:srgbClr val="DEF5FA"/>
                </a:solidFill>
              </a:rPr>
              <a:pPr/>
              <a:t>‹#›</a:t>
            </a:fld>
            <a:endParaRPr lang="ru-RU" dirty="0">
              <a:solidFill>
                <a:srgbClr val="DEF5FA"/>
              </a:solidFill>
            </a:endParaRPr>
          </a:p>
        </p:txBody>
      </p:sp>
      <p:sp>
        <p:nvSpPr>
          <p:cNvPr id="16" name="Нижний колонтитул 15"/>
          <p:cNvSpPr>
            <a:spLocks noGrp="1"/>
          </p:cNvSpPr>
          <p:nvPr>
            <p:ph type="ftr" sz="quarter" idx="16"/>
          </p:nvPr>
        </p:nvSpPr>
        <p:spPr/>
        <p:txBody>
          <a:bodyPr/>
          <a:lstStyle/>
          <a:p>
            <a:endParaRPr lang="ru-RU" dirty="0">
              <a:solidFill>
                <a:srgbClr val="DEF5FA"/>
              </a:solidFill>
            </a:endParaRPr>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extLst>
      <p:ext uri="{BB962C8B-B14F-4D97-AF65-F5344CB8AC3E}">
        <p14:creationId xmlns:p14="http://schemas.microsoft.com/office/powerpoint/2010/main" val="615439686"/>
      </p:ext>
    </p:extLst>
  </p:cSld>
  <p:clrMapOvr>
    <a:masterClrMapping/>
  </p:clrMapOvr>
  <p:transition>
    <p:checke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A6988A81-57D2-44D8-84F4-6E6428685F76}" type="datetimeFigureOut">
              <a:rPr lang="ru-RU" smtClean="0">
                <a:solidFill>
                  <a:srgbClr val="DEF5FA"/>
                </a:solidFill>
              </a:rPr>
              <a:pPr/>
              <a:t>29.05.2012</a:t>
            </a:fld>
            <a:endParaRPr lang="ru-RU" dirty="0">
              <a:solidFill>
                <a:srgbClr val="DEF5FA"/>
              </a:solidFill>
            </a:endParaRPr>
          </a:p>
        </p:txBody>
      </p:sp>
      <p:sp>
        <p:nvSpPr>
          <p:cNvPr id="5" name="Нижний колонтитул 4"/>
          <p:cNvSpPr>
            <a:spLocks noGrp="1"/>
          </p:cNvSpPr>
          <p:nvPr>
            <p:ph type="ftr" sz="quarter" idx="11"/>
          </p:nvPr>
        </p:nvSpPr>
        <p:spPr/>
        <p:txBody>
          <a:bodyPr/>
          <a:lstStyle/>
          <a:p>
            <a:endParaRPr lang="ru-RU" dirty="0">
              <a:solidFill>
                <a:srgbClr val="DEF5FA"/>
              </a:solidFill>
            </a:endParaRPr>
          </a:p>
        </p:txBody>
      </p:sp>
      <p:sp>
        <p:nvSpPr>
          <p:cNvPr id="6" name="Номер слайда 5"/>
          <p:cNvSpPr>
            <a:spLocks noGrp="1"/>
          </p:cNvSpPr>
          <p:nvPr>
            <p:ph type="sldNum" sz="quarter" idx="12"/>
          </p:nvPr>
        </p:nvSpPr>
        <p:spPr/>
        <p:txBody>
          <a:bodyPr/>
          <a:lstStyle/>
          <a:p>
            <a:fld id="{E52A9556-F704-4429-A8FB-6B176DBB0242}" type="slidenum">
              <a:rPr lang="ru-RU" smtClean="0">
                <a:solidFill>
                  <a:srgbClr val="DEF5FA"/>
                </a:solidFill>
              </a:rPr>
              <a:pPr/>
              <a:t>‹#›</a:t>
            </a:fld>
            <a:endParaRPr lang="ru-RU" dirty="0">
              <a:solidFill>
                <a:srgbClr val="DEF5FA"/>
              </a:solidFill>
            </a:endParaRPr>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717223"/>
      </p:ext>
    </p:extLst>
  </p:cSld>
  <p:clrMapOvr>
    <a:masterClrMapping/>
  </p:clrMapOvr>
  <p:transition>
    <p:checke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A6988A81-57D2-44D8-84F4-6E6428685F76}" type="datetimeFigureOut">
              <a:rPr lang="ru-RU" smtClean="0">
                <a:solidFill>
                  <a:srgbClr val="DEF5FA"/>
                </a:solidFill>
              </a:rPr>
              <a:pPr/>
              <a:t>29.05.2012</a:t>
            </a:fld>
            <a:endParaRPr lang="ru-RU" dirty="0">
              <a:solidFill>
                <a:srgbClr val="DEF5FA"/>
              </a:solidFill>
            </a:endParaRPr>
          </a:p>
        </p:txBody>
      </p:sp>
      <p:sp>
        <p:nvSpPr>
          <p:cNvPr id="6" name="Нижний колонтитул 5"/>
          <p:cNvSpPr>
            <a:spLocks noGrp="1"/>
          </p:cNvSpPr>
          <p:nvPr>
            <p:ph type="ftr" sz="quarter" idx="11"/>
          </p:nvPr>
        </p:nvSpPr>
        <p:spPr/>
        <p:txBody>
          <a:bodyPr/>
          <a:lstStyle/>
          <a:p>
            <a:endParaRPr lang="ru-RU" dirty="0">
              <a:solidFill>
                <a:srgbClr val="DEF5FA"/>
              </a:solidFill>
            </a:endParaRPr>
          </a:p>
        </p:txBody>
      </p:sp>
      <p:sp>
        <p:nvSpPr>
          <p:cNvPr id="7" name="Номер слайда 6"/>
          <p:cNvSpPr>
            <a:spLocks noGrp="1"/>
          </p:cNvSpPr>
          <p:nvPr>
            <p:ph type="sldNum" sz="quarter" idx="12"/>
          </p:nvPr>
        </p:nvSpPr>
        <p:spPr/>
        <p:txBody>
          <a:bodyPr/>
          <a:lstStyle/>
          <a:p>
            <a:fld id="{E52A9556-F704-4429-A8FB-6B176DBB0242}" type="slidenum">
              <a:rPr lang="ru-RU" smtClean="0">
                <a:solidFill>
                  <a:srgbClr val="DEF5FA"/>
                </a:solidFill>
              </a:rPr>
              <a:pPr/>
              <a:t>‹#›</a:t>
            </a:fld>
            <a:endParaRPr lang="ru-RU" dirty="0">
              <a:solidFill>
                <a:srgbClr val="DEF5FA"/>
              </a:solidFill>
            </a:endParaRPr>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extLst>
      <p:ext uri="{BB962C8B-B14F-4D97-AF65-F5344CB8AC3E}">
        <p14:creationId xmlns:p14="http://schemas.microsoft.com/office/powerpoint/2010/main" val="1268878529"/>
      </p:ext>
    </p:extLst>
  </p:cSld>
  <p:clrMapOvr>
    <a:masterClrMapping/>
  </p:clrMapOvr>
  <p:transition>
    <p:checke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E52A9556-F704-4429-A8FB-6B176DBB0242}" type="slidenum">
              <a:rPr lang="ru-RU" smtClean="0">
                <a:solidFill>
                  <a:srgbClr val="DEF5FA"/>
                </a:solidFill>
              </a:rPr>
              <a:pPr/>
              <a:t>‹#›</a:t>
            </a:fld>
            <a:endParaRPr lang="ru-RU" dirty="0">
              <a:solidFill>
                <a:srgbClr val="DEF5FA"/>
              </a:solidFill>
            </a:endParaRPr>
          </a:p>
        </p:txBody>
      </p:sp>
      <p:sp>
        <p:nvSpPr>
          <p:cNvPr id="8" name="Нижний колонтитул 7"/>
          <p:cNvSpPr>
            <a:spLocks noGrp="1"/>
          </p:cNvSpPr>
          <p:nvPr>
            <p:ph type="ftr" sz="quarter" idx="11"/>
          </p:nvPr>
        </p:nvSpPr>
        <p:spPr/>
        <p:txBody>
          <a:bodyPr/>
          <a:lstStyle/>
          <a:p>
            <a:endParaRPr lang="ru-RU" dirty="0">
              <a:solidFill>
                <a:srgbClr val="DEF5FA"/>
              </a:solidFill>
            </a:endParaRPr>
          </a:p>
        </p:txBody>
      </p:sp>
      <p:sp>
        <p:nvSpPr>
          <p:cNvPr id="7" name="Дата 6"/>
          <p:cNvSpPr>
            <a:spLocks noGrp="1"/>
          </p:cNvSpPr>
          <p:nvPr>
            <p:ph type="dt" sz="half" idx="10"/>
          </p:nvPr>
        </p:nvSpPr>
        <p:spPr/>
        <p:txBody>
          <a:bodyPr/>
          <a:lstStyle/>
          <a:p>
            <a:fld id="{A6988A81-57D2-44D8-84F4-6E6428685F76}" type="datetimeFigureOut">
              <a:rPr lang="ru-RU" smtClean="0">
                <a:solidFill>
                  <a:srgbClr val="DEF5FA"/>
                </a:solidFill>
              </a:rPr>
              <a:pPr/>
              <a:t>29.05.2012</a:t>
            </a:fld>
            <a:endParaRPr lang="ru-RU" dirty="0">
              <a:solidFill>
                <a:srgbClr val="DEF5FA"/>
              </a:solidFill>
            </a:endParaRPr>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444676"/>
      </p:ext>
    </p:extLst>
  </p:cSld>
  <p:clrMapOvr>
    <a:masterClrMapping/>
  </p:clrMapOvr>
  <p:transition>
    <p:checke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A6988A81-57D2-44D8-84F4-6E6428685F76}" type="datetimeFigureOut">
              <a:rPr lang="ru-RU" smtClean="0">
                <a:solidFill>
                  <a:srgbClr val="DEF5FA"/>
                </a:solidFill>
              </a:rPr>
              <a:pPr/>
              <a:t>29.05.2012</a:t>
            </a:fld>
            <a:endParaRPr lang="ru-RU" dirty="0">
              <a:solidFill>
                <a:srgbClr val="DEF5FA"/>
              </a:solidFill>
            </a:endParaRPr>
          </a:p>
        </p:txBody>
      </p:sp>
      <p:sp>
        <p:nvSpPr>
          <p:cNvPr id="4" name="Нижний колонтитул 3"/>
          <p:cNvSpPr>
            <a:spLocks noGrp="1"/>
          </p:cNvSpPr>
          <p:nvPr>
            <p:ph type="ftr" sz="quarter" idx="11"/>
          </p:nvPr>
        </p:nvSpPr>
        <p:spPr/>
        <p:txBody>
          <a:bodyPr/>
          <a:lstStyle/>
          <a:p>
            <a:endParaRPr lang="ru-RU" dirty="0">
              <a:solidFill>
                <a:srgbClr val="DEF5FA"/>
              </a:solidFill>
            </a:endParaRPr>
          </a:p>
        </p:txBody>
      </p:sp>
      <p:sp>
        <p:nvSpPr>
          <p:cNvPr id="5" name="Номер слайда 4"/>
          <p:cNvSpPr>
            <a:spLocks noGrp="1"/>
          </p:cNvSpPr>
          <p:nvPr>
            <p:ph type="sldNum" sz="quarter" idx="12"/>
          </p:nvPr>
        </p:nvSpPr>
        <p:spPr/>
        <p:txBody>
          <a:bodyPr/>
          <a:lstStyle/>
          <a:p>
            <a:fld id="{E52A9556-F704-4429-A8FB-6B176DBB0242}" type="slidenum">
              <a:rPr lang="ru-RU" smtClean="0">
                <a:solidFill>
                  <a:srgbClr val="DEF5FA"/>
                </a:solidFill>
              </a:rPr>
              <a:pPr/>
              <a:t>‹#›</a:t>
            </a:fld>
            <a:endParaRPr lang="ru-RU" dirty="0">
              <a:solidFill>
                <a:srgbClr val="DEF5FA"/>
              </a:solidFill>
            </a:endParaRPr>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extLst>
      <p:ext uri="{BB962C8B-B14F-4D97-AF65-F5344CB8AC3E}">
        <p14:creationId xmlns:p14="http://schemas.microsoft.com/office/powerpoint/2010/main" val="4236870214"/>
      </p:ext>
    </p:extLst>
  </p:cSld>
  <p:clrMapOvr>
    <a:masterClrMapping/>
  </p:clrMapOvr>
  <p:transition>
    <p:checke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6988A81-57D2-44D8-84F4-6E6428685F76}" type="datetimeFigureOut">
              <a:rPr lang="ru-RU" smtClean="0">
                <a:solidFill>
                  <a:srgbClr val="DEF5FA"/>
                </a:solidFill>
              </a:rPr>
              <a:pPr/>
              <a:t>29.05.2012</a:t>
            </a:fld>
            <a:endParaRPr lang="ru-RU" dirty="0">
              <a:solidFill>
                <a:srgbClr val="DEF5FA"/>
              </a:solidFill>
            </a:endParaRPr>
          </a:p>
        </p:txBody>
      </p:sp>
      <p:sp>
        <p:nvSpPr>
          <p:cNvPr id="3" name="Нижний колонтитул 2"/>
          <p:cNvSpPr>
            <a:spLocks noGrp="1"/>
          </p:cNvSpPr>
          <p:nvPr>
            <p:ph type="ftr" sz="quarter" idx="11"/>
          </p:nvPr>
        </p:nvSpPr>
        <p:spPr/>
        <p:txBody>
          <a:bodyPr/>
          <a:lstStyle/>
          <a:p>
            <a:endParaRPr lang="ru-RU" dirty="0">
              <a:solidFill>
                <a:srgbClr val="DEF5FA"/>
              </a:solidFill>
            </a:endParaRPr>
          </a:p>
        </p:txBody>
      </p:sp>
      <p:sp>
        <p:nvSpPr>
          <p:cNvPr id="4" name="Номер слайда 3"/>
          <p:cNvSpPr>
            <a:spLocks noGrp="1"/>
          </p:cNvSpPr>
          <p:nvPr>
            <p:ph type="sldNum" sz="quarter" idx="12"/>
          </p:nvPr>
        </p:nvSpPr>
        <p:spPr/>
        <p:txBody>
          <a:bodyPr/>
          <a:lstStyle/>
          <a:p>
            <a:fld id="{E52A9556-F704-4429-A8FB-6B176DBB0242}" type="slidenum">
              <a:rPr lang="ru-RU" smtClean="0">
                <a:solidFill>
                  <a:srgbClr val="DEF5FA"/>
                </a:solidFill>
              </a:rPr>
              <a:pPr/>
              <a:t>‹#›</a:t>
            </a:fld>
            <a:endParaRPr lang="ru-RU" dirty="0">
              <a:solidFill>
                <a:srgbClr val="DEF5FA"/>
              </a:solidFill>
            </a:endParaRPr>
          </a:p>
        </p:txBody>
      </p:sp>
    </p:spTree>
    <p:extLst>
      <p:ext uri="{BB962C8B-B14F-4D97-AF65-F5344CB8AC3E}">
        <p14:creationId xmlns:p14="http://schemas.microsoft.com/office/powerpoint/2010/main" val="2533150414"/>
      </p:ext>
    </p:extLst>
  </p:cSld>
  <p:clrMapOvr>
    <a:masterClrMapping/>
  </p:clrMapOvr>
  <p:transition>
    <p:checke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A6988A81-57D2-44D8-84F4-6E6428685F76}" type="datetimeFigureOut">
              <a:rPr lang="ru-RU" smtClean="0">
                <a:solidFill>
                  <a:srgbClr val="DEF5FA"/>
                </a:solidFill>
              </a:rPr>
              <a:pPr/>
              <a:t>29.05.2012</a:t>
            </a:fld>
            <a:endParaRPr lang="ru-RU" dirty="0">
              <a:solidFill>
                <a:srgbClr val="DEF5FA"/>
              </a:solidFill>
            </a:endParaRPr>
          </a:p>
        </p:txBody>
      </p:sp>
      <p:sp>
        <p:nvSpPr>
          <p:cNvPr id="9" name="Номер слайда 8"/>
          <p:cNvSpPr>
            <a:spLocks noGrp="1"/>
          </p:cNvSpPr>
          <p:nvPr>
            <p:ph type="sldNum" sz="quarter" idx="15"/>
          </p:nvPr>
        </p:nvSpPr>
        <p:spPr/>
        <p:txBody>
          <a:bodyPr/>
          <a:lstStyle/>
          <a:p>
            <a:fld id="{E52A9556-F704-4429-A8FB-6B176DBB0242}" type="slidenum">
              <a:rPr lang="ru-RU" smtClean="0">
                <a:solidFill>
                  <a:srgbClr val="DEF5FA"/>
                </a:solidFill>
              </a:rPr>
              <a:pPr/>
              <a:t>‹#›</a:t>
            </a:fld>
            <a:endParaRPr lang="ru-RU" dirty="0">
              <a:solidFill>
                <a:srgbClr val="DEF5FA"/>
              </a:solidFill>
            </a:endParaRPr>
          </a:p>
        </p:txBody>
      </p:sp>
      <p:sp>
        <p:nvSpPr>
          <p:cNvPr id="10" name="Нижний колонтитул 9"/>
          <p:cNvSpPr>
            <a:spLocks noGrp="1"/>
          </p:cNvSpPr>
          <p:nvPr>
            <p:ph type="ftr" sz="quarter" idx="16"/>
          </p:nvPr>
        </p:nvSpPr>
        <p:spPr/>
        <p:txBody>
          <a:bodyPr/>
          <a:lstStyle/>
          <a:p>
            <a:endParaRPr lang="ru-RU" dirty="0">
              <a:solidFill>
                <a:srgbClr val="DEF5FA"/>
              </a:solidFill>
            </a:endParaRPr>
          </a:p>
        </p:txBody>
      </p:sp>
    </p:spTree>
    <p:extLst>
      <p:ext uri="{BB962C8B-B14F-4D97-AF65-F5344CB8AC3E}">
        <p14:creationId xmlns:p14="http://schemas.microsoft.com/office/powerpoint/2010/main" val="2034379620"/>
      </p:ext>
    </p:extLst>
  </p:cSld>
  <p:clrMapOvr>
    <a:masterClrMapping/>
  </p:clrMapOvr>
  <p:transition>
    <p:checke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A6988A81-57D2-44D8-84F4-6E6428685F76}" type="datetimeFigureOut">
              <a:rPr lang="ru-RU" smtClean="0">
                <a:solidFill>
                  <a:srgbClr val="DEF5FA"/>
                </a:solidFill>
              </a:rPr>
              <a:pPr/>
              <a:t>29.05.2012</a:t>
            </a:fld>
            <a:endParaRPr lang="ru-RU" dirty="0">
              <a:solidFill>
                <a:srgbClr val="DEF5FA"/>
              </a:solidFill>
            </a:endParaRPr>
          </a:p>
        </p:txBody>
      </p:sp>
      <p:sp>
        <p:nvSpPr>
          <p:cNvPr id="9" name="Номер слайда 8"/>
          <p:cNvSpPr>
            <a:spLocks noGrp="1"/>
          </p:cNvSpPr>
          <p:nvPr>
            <p:ph type="sldNum" sz="quarter" idx="11"/>
          </p:nvPr>
        </p:nvSpPr>
        <p:spPr/>
        <p:txBody>
          <a:bodyPr/>
          <a:lstStyle/>
          <a:p>
            <a:fld id="{E52A9556-F704-4429-A8FB-6B176DBB0242}" type="slidenum">
              <a:rPr lang="ru-RU" smtClean="0">
                <a:solidFill>
                  <a:srgbClr val="DEF5FA"/>
                </a:solidFill>
              </a:rPr>
              <a:pPr/>
              <a:t>‹#›</a:t>
            </a:fld>
            <a:endParaRPr lang="ru-RU" dirty="0">
              <a:solidFill>
                <a:srgbClr val="DEF5FA"/>
              </a:solidFill>
            </a:endParaRPr>
          </a:p>
        </p:txBody>
      </p:sp>
      <p:sp>
        <p:nvSpPr>
          <p:cNvPr id="10" name="Нижний колонтитул 9"/>
          <p:cNvSpPr>
            <a:spLocks noGrp="1"/>
          </p:cNvSpPr>
          <p:nvPr>
            <p:ph type="ftr" sz="quarter" idx="12"/>
          </p:nvPr>
        </p:nvSpPr>
        <p:spPr/>
        <p:txBody>
          <a:bodyPr/>
          <a:lstStyle/>
          <a:p>
            <a:endParaRPr lang="ru-RU" dirty="0">
              <a:solidFill>
                <a:srgbClr val="DEF5FA"/>
              </a:solidFill>
            </a:endParaRPr>
          </a:p>
        </p:txBody>
      </p:sp>
    </p:spTree>
    <p:extLst>
      <p:ext uri="{BB962C8B-B14F-4D97-AF65-F5344CB8AC3E}">
        <p14:creationId xmlns:p14="http://schemas.microsoft.com/office/powerpoint/2010/main" val="588400492"/>
      </p:ext>
    </p:extLst>
  </p:cSld>
  <p:clrMapOvr>
    <a:masterClrMapping/>
  </p:clrMapOvr>
  <p:transition>
    <p:checke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ACB5A97-3602-4EF6-BD0A-A0E8D27A595F}" type="slidenum">
              <a:rPr lang="ru-RU"/>
              <a:pPr>
                <a:defRPr/>
              </a:pPr>
              <a:t>‹#›</a:t>
            </a:fld>
            <a:endParaRPr lang="ru-RU"/>
          </a:p>
        </p:txBody>
      </p:sp>
    </p:spTree>
    <p:extLst>
      <p:ext uri="{BB962C8B-B14F-4D97-AF65-F5344CB8AC3E}">
        <p14:creationId xmlns:p14="http://schemas.microsoft.com/office/powerpoint/2010/main" val="15843295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6988A81-57D2-44D8-84F4-6E6428685F76}" type="datetimeFigureOut">
              <a:rPr lang="ru-RU" smtClean="0">
                <a:solidFill>
                  <a:srgbClr val="DEF5FA"/>
                </a:solidFill>
              </a:rPr>
              <a:pPr/>
              <a:t>29.05.2012</a:t>
            </a:fld>
            <a:endParaRPr lang="ru-RU" dirty="0">
              <a:solidFill>
                <a:srgbClr val="DEF5FA"/>
              </a:solidFill>
            </a:endParaRPr>
          </a:p>
        </p:txBody>
      </p:sp>
      <p:sp>
        <p:nvSpPr>
          <p:cNvPr id="5" name="Нижний колонтитул 4"/>
          <p:cNvSpPr>
            <a:spLocks noGrp="1"/>
          </p:cNvSpPr>
          <p:nvPr>
            <p:ph type="ftr" sz="quarter" idx="11"/>
          </p:nvPr>
        </p:nvSpPr>
        <p:spPr/>
        <p:txBody>
          <a:bodyPr/>
          <a:lstStyle/>
          <a:p>
            <a:endParaRPr lang="ru-RU" dirty="0">
              <a:solidFill>
                <a:srgbClr val="DEF5FA"/>
              </a:solidFill>
            </a:endParaRPr>
          </a:p>
        </p:txBody>
      </p:sp>
      <p:sp>
        <p:nvSpPr>
          <p:cNvPr id="6" name="Номер слайда 5"/>
          <p:cNvSpPr>
            <a:spLocks noGrp="1"/>
          </p:cNvSpPr>
          <p:nvPr>
            <p:ph type="sldNum" sz="quarter" idx="12"/>
          </p:nvPr>
        </p:nvSpPr>
        <p:spPr/>
        <p:txBody>
          <a:bodyPr/>
          <a:lstStyle/>
          <a:p>
            <a:fld id="{E52A9556-F704-4429-A8FB-6B176DBB0242}" type="slidenum">
              <a:rPr lang="ru-RU" smtClean="0">
                <a:solidFill>
                  <a:srgbClr val="DEF5FA"/>
                </a:solidFill>
              </a:rPr>
              <a:pPr/>
              <a:t>‹#›</a:t>
            </a:fld>
            <a:endParaRPr lang="ru-RU" dirty="0">
              <a:solidFill>
                <a:srgbClr val="DEF5FA"/>
              </a:solidFill>
            </a:endParaRPr>
          </a:p>
        </p:txBody>
      </p:sp>
    </p:spTree>
    <p:extLst>
      <p:ext uri="{BB962C8B-B14F-4D97-AF65-F5344CB8AC3E}">
        <p14:creationId xmlns:p14="http://schemas.microsoft.com/office/powerpoint/2010/main" val="770158295"/>
      </p:ext>
    </p:extLst>
  </p:cSld>
  <p:clrMapOvr>
    <a:masterClrMapping/>
  </p:clrMapOvr>
  <p:transition>
    <p:checke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6988A81-57D2-44D8-84F4-6E6428685F76}" type="datetimeFigureOut">
              <a:rPr lang="ru-RU" smtClean="0">
                <a:solidFill>
                  <a:srgbClr val="DEF5FA"/>
                </a:solidFill>
              </a:rPr>
              <a:pPr/>
              <a:t>29.05.2012</a:t>
            </a:fld>
            <a:endParaRPr lang="ru-RU" dirty="0">
              <a:solidFill>
                <a:srgbClr val="DEF5FA"/>
              </a:solidFill>
            </a:endParaRPr>
          </a:p>
        </p:txBody>
      </p:sp>
      <p:sp>
        <p:nvSpPr>
          <p:cNvPr id="5" name="Нижний колонтитул 4"/>
          <p:cNvSpPr>
            <a:spLocks noGrp="1"/>
          </p:cNvSpPr>
          <p:nvPr>
            <p:ph type="ftr" sz="quarter" idx="11"/>
          </p:nvPr>
        </p:nvSpPr>
        <p:spPr/>
        <p:txBody>
          <a:bodyPr/>
          <a:lstStyle/>
          <a:p>
            <a:endParaRPr lang="ru-RU" dirty="0">
              <a:solidFill>
                <a:srgbClr val="DEF5FA"/>
              </a:solidFill>
            </a:endParaRPr>
          </a:p>
        </p:txBody>
      </p:sp>
      <p:sp>
        <p:nvSpPr>
          <p:cNvPr id="6" name="Номер слайда 5"/>
          <p:cNvSpPr>
            <a:spLocks noGrp="1"/>
          </p:cNvSpPr>
          <p:nvPr>
            <p:ph type="sldNum" sz="quarter" idx="12"/>
          </p:nvPr>
        </p:nvSpPr>
        <p:spPr/>
        <p:txBody>
          <a:bodyPr/>
          <a:lstStyle/>
          <a:p>
            <a:fld id="{E52A9556-F704-4429-A8FB-6B176DBB0242}" type="slidenum">
              <a:rPr lang="ru-RU" smtClean="0">
                <a:solidFill>
                  <a:srgbClr val="DEF5FA"/>
                </a:solidFill>
              </a:rPr>
              <a:pPr/>
              <a:t>‹#›</a:t>
            </a:fld>
            <a:endParaRPr lang="ru-RU" dirty="0">
              <a:solidFill>
                <a:srgbClr val="DEF5FA"/>
              </a:solidFill>
            </a:endParaRPr>
          </a:p>
        </p:txBody>
      </p:sp>
    </p:spTree>
    <p:extLst>
      <p:ext uri="{BB962C8B-B14F-4D97-AF65-F5344CB8AC3E}">
        <p14:creationId xmlns:p14="http://schemas.microsoft.com/office/powerpoint/2010/main" val="3132945226"/>
      </p:ext>
    </p:extLst>
  </p:cSld>
  <p:clrMapOvr>
    <a:masterClrMapping/>
  </p:clrMapOvr>
  <p:transition>
    <p:checke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C598B694-C853-4AA7-9072-8EEFFBC6D2EB}" type="datetime1">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pPr>
              <a:defRPr/>
            </a:pPr>
            <a:fld id="{1CD265C7-EC7A-4309-861E-B9FA827F27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942288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B8422C2-0F2F-42D3-B5C8-C98F25D71096}" type="datetime1">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pPr>
              <a:defRPr/>
            </a:pPr>
            <a:fld id="{00CAED29-E85F-4D75-91B5-53C8B3109AA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885263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8D487D1D-FDC6-481D-B870-619CEEE679F4}" type="datetime1">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pPr>
              <a:defRPr/>
            </a:pPr>
            <a:fld id="{CE0C43F7-8C4C-43E5-8850-7B6F7CCD10D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030369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878D8A67-8AB6-47EA-BB05-8F712241545F}" type="datetime1">
              <a:rPr lang="ru-RU">
                <a:solidFill>
                  <a:prstClr val="black">
                    <a:tint val="75000"/>
                  </a:prstClr>
                </a:solidFill>
              </a:rPr>
              <a:pPr>
                <a:defRPr/>
              </a:pPr>
              <a:t>29.05.2012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pPr>
              <a:defRPr/>
            </a:pPr>
            <a:fld id="{2580AAC6-4307-477D-91A5-B7D9E3226E1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87333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6844698A-2E5C-4DAD-97C5-223023C1C5FB}" type="datetime1">
              <a:rPr lang="ru-RU">
                <a:solidFill>
                  <a:prstClr val="black">
                    <a:tint val="75000"/>
                  </a:prstClr>
                </a:solidFill>
              </a:rPr>
              <a:pPr>
                <a:defRPr/>
              </a:pPr>
              <a:t>29.05.2012</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endParaRPr lang="ru-RU"/>
          </a:p>
        </p:txBody>
      </p:sp>
      <p:sp>
        <p:nvSpPr>
          <p:cNvPr id="9" name="Номер слайда 5"/>
          <p:cNvSpPr>
            <a:spLocks noGrp="1"/>
          </p:cNvSpPr>
          <p:nvPr>
            <p:ph type="sldNum" sz="quarter" idx="12"/>
          </p:nvPr>
        </p:nvSpPr>
        <p:spPr/>
        <p:txBody>
          <a:bodyPr/>
          <a:lstStyle>
            <a:lvl1pPr>
              <a:defRPr/>
            </a:lvl1pPr>
          </a:lstStyle>
          <a:p>
            <a:pPr>
              <a:defRPr/>
            </a:pPr>
            <a:fld id="{154896A4-6291-4372-BC0A-067C74C0B6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304729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EACFE0A-8A32-40CC-BAA5-3BDB381038D0}" type="datetime1">
              <a:rPr lang="ru-RU">
                <a:solidFill>
                  <a:prstClr val="black">
                    <a:tint val="75000"/>
                  </a:prstClr>
                </a:solidFill>
              </a:rPr>
              <a:pPr>
                <a:defRPr/>
              </a:pPr>
              <a:t>29.05.2012</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endParaRPr lang="ru-RU"/>
          </a:p>
        </p:txBody>
      </p:sp>
      <p:sp>
        <p:nvSpPr>
          <p:cNvPr id="5" name="Номер слайда 5"/>
          <p:cNvSpPr>
            <a:spLocks noGrp="1"/>
          </p:cNvSpPr>
          <p:nvPr>
            <p:ph type="sldNum" sz="quarter" idx="12"/>
          </p:nvPr>
        </p:nvSpPr>
        <p:spPr/>
        <p:txBody>
          <a:bodyPr/>
          <a:lstStyle>
            <a:lvl1pPr>
              <a:defRPr/>
            </a:lvl1pPr>
          </a:lstStyle>
          <a:p>
            <a:pPr>
              <a:defRPr/>
            </a:pPr>
            <a:fld id="{406D5A31-28B4-4DB1-9CEA-B2C85068DAC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850897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4EEB8522-8B6E-4007-9AA2-8D291D8AB45D}" type="datetime1">
              <a:rPr lang="ru-RU">
                <a:solidFill>
                  <a:prstClr val="black">
                    <a:tint val="75000"/>
                  </a:prstClr>
                </a:solidFill>
              </a:rPr>
              <a:pPr>
                <a:defRPr/>
              </a:pPr>
              <a:t>29.05.2012</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endParaRPr lang="ru-RU"/>
          </a:p>
        </p:txBody>
      </p:sp>
      <p:sp>
        <p:nvSpPr>
          <p:cNvPr id="4" name="Номер слайда 5"/>
          <p:cNvSpPr>
            <a:spLocks noGrp="1"/>
          </p:cNvSpPr>
          <p:nvPr>
            <p:ph type="sldNum" sz="quarter" idx="12"/>
          </p:nvPr>
        </p:nvSpPr>
        <p:spPr/>
        <p:txBody>
          <a:bodyPr/>
          <a:lstStyle>
            <a:lvl1pPr>
              <a:defRPr/>
            </a:lvl1pPr>
          </a:lstStyle>
          <a:p>
            <a:pPr>
              <a:defRPr/>
            </a:pPr>
            <a:fld id="{D6859CF9-8017-4A96-9C50-7CD0AD3D11D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558370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B171893-82DD-4098-8116-1810C1244E7B}" type="datetime1">
              <a:rPr lang="ru-RU">
                <a:solidFill>
                  <a:prstClr val="black">
                    <a:tint val="75000"/>
                  </a:prstClr>
                </a:solidFill>
              </a:rPr>
              <a:pPr>
                <a:defRPr/>
              </a:pPr>
              <a:t>29.05.2012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pPr>
              <a:defRPr/>
            </a:pPr>
            <a:fld id="{FDD0B26C-43B7-4BAF-9454-E1D51E00A25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56097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E2C8B38-2E27-4A61-9B8A-6DE05CD0EAB5}" type="slidenum">
              <a:rPr lang="ru-RU"/>
              <a:pPr>
                <a:defRPr/>
              </a:pPr>
              <a:t>‹#›</a:t>
            </a:fld>
            <a:endParaRPr lang="ru-RU"/>
          </a:p>
        </p:txBody>
      </p:sp>
    </p:spTree>
    <p:extLst>
      <p:ext uri="{BB962C8B-B14F-4D97-AF65-F5344CB8AC3E}">
        <p14:creationId xmlns:p14="http://schemas.microsoft.com/office/powerpoint/2010/main" val="12393098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22DDCFF-B6EA-4011-A086-332F60531E71}" type="datetime1">
              <a:rPr lang="ru-RU">
                <a:solidFill>
                  <a:prstClr val="black">
                    <a:tint val="75000"/>
                  </a:prstClr>
                </a:solidFill>
              </a:rPr>
              <a:pPr>
                <a:defRPr/>
              </a:pPr>
              <a:t>29.05.2012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pPr>
              <a:defRPr/>
            </a:pPr>
            <a:fld id="{AE702754-9800-409C-A558-FFB677711C9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371636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6261454-EC5C-4282-816F-8DDCEEACE16C}" type="datetime1">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pPr>
              <a:defRPr/>
            </a:pPr>
            <a:fld id="{C63C703B-EB64-49D1-8DBC-3DD60B466AF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60771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398D8A4-FAF8-468D-A159-86682FFA971E}" type="datetime1">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pPr>
              <a:defRPr/>
            </a:pPr>
            <a:fld id="{A8BC80B4-CEC3-4976-81DA-41EDD1980AA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441423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457200" y="6356350"/>
            <a:ext cx="2133600" cy="365125"/>
          </a:xfrm>
        </p:spPr>
        <p:txBody>
          <a:bodyPr/>
          <a:lstStyle>
            <a:lvl1pPr>
              <a:defRPr/>
            </a:lvl1pPr>
          </a:lstStyle>
          <a:p>
            <a:pPr>
              <a:defRPr/>
            </a:pPr>
            <a:fld id="{D17D2AB8-5580-4870-8DFE-110FDCF2FB0F}" type="datetime1">
              <a:rPr lang="ru-RU">
                <a:solidFill>
                  <a:prstClr val="black">
                    <a:tint val="75000"/>
                  </a:prstClr>
                </a:solidFill>
              </a:rPr>
              <a:pPr>
                <a:defRPr/>
              </a:pPr>
              <a:t>29.05.2012</a:t>
            </a:fld>
            <a:endParaRPr lang="ru-RU">
              <a:solidFill>
                <a:prstClr val="black">
                  <a:tint val="75000"/>
                </a:prstClr>
              </a:solidFill>
            </a:endParaRPr>
          </a:p>
        </p:txBody>
      </p:sp>
      <p:sp>
        <p:nvSpPr>
          <p:cNvPr id="8" name="Нижний колонтитул 7"/>
          <p:cNvSpPr>
            <a:spLocks noGrp="1"/>
          </p:cNvSpPr>
          <p:nvPr>
            <p:ph type="ftr" sz="quarter" idx="11"/>
          </p:nvPr>
        </p:nvSpPr>
        <p:spPr>
          <a:xfrm>
            <a:off x="3124200" y="6356350"/>
            <a:ext cx="2895600" cy="365125"/>
          </a:xfrm>
        </p:spPr>
        <p:txBody>
          <a:bodyPr/>
          <a:lstStyle>
            <a:lvl1pPr>
              <a:defRPr/>
            </a:lvl1pPr>
          </a:lstStyle>
          <a:p>
            <a:endParaRPr lang="ru-RU"/>
          </a:p>
        </p:txBody>
      </p:sp>
      <p:sp>
        <p:nvSpPr>
          <p:cNvPr id="9" name="Номер слайда 8"/>
          <p:cNvSpPr>
            <a:spLocks noGrp="1"/>
          </p:cNvSpPr>
          <p:nvPr>
            <p:ph type="sldNum" sz="quarter" idx="12"/>
          </p:nvPr>
        </p:nvSpPr>
        <p:spPr>
          <a:xfrm>
            <a:off x="6553200" y="6356350"/>
            <a:ext cx="2133600" cy="365125"/>
          </a:xfrm>
        </p:spPr>
        <p:txBody>
          <a:bodyPr/>
          <a:lstStyle>
            <a:lvl1pPr>
              <a:defRPr/>
            </a:lvl1pPr>
          </a:lstStyle>
          <a:p>
            <a:pPr>
              <a:defRPr/>
            </a:pPr>
            <a:fld id="{B523AA4C-C775-49C4-8CD9-5C107E58EB9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505966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356350"/>
            <a:ext cx="2133600" cy="365125"/>
          </a:xfrm>
        </p:spPr>
        <p:txBody>
          <a:bodyPr/>
          <a:lstStyle>
            <a:lvl1pPr>
              <a:defRPr/>
            </a:lvl1pPr>
          </a:lstStyle>
          <a:p>
            <a:pPr>
              <a:defRPr/>
            </a:pPr>
            <a:fld id="{8971A53F-0173-4B6D-A771-D31AC51495E6}" type="datetime1">
              <a:rPr lang="ru-RU">
                <a:solidFill>
                  <a:prstClr val="black">
                    <a:tint val="75000"/>
                  </a:prstClr>
                </a:solidFill>
              </a:rPr>
              <a:pPr>
                <a:defRPr/>
              </a:pPr>
              <a:t>29.05.2012</a:t>
            </a:fld>
            <a:endParaRPr lang="ru-RU">
              <a:solidFill>
                <a:prstClr val="black">
                  <a:tint val="75000"/>
                </a:prstClr>
              </a:solidFill>
            </a:endParaRPr>
          </a:p>
        </p:txBody>
      </p:sp>
      <p:sp>
        <p:nvSpPr>
          <p:cNvPr id="7" name="Нижний колонтитул 6"/>
          <p:cNvSpPr>
            <a:spLocks noGrp="1"/>
          </p:cNvSpPr>
          <p:nvPr>
            <p:ph type="ftr" sz="quarter" idx="11"/>
          </p:nvPr>
        </p:nvSpPr>
        <p:spPr>
          <a:xfrm>
            <a:off x="3124200" y="6356350"/>
            <a:ext cx="2895600" cy="365125"/>
          </a:xfrm>
        </p:spPr>
        <p:txBody>
          <a:bodyPr/>
          <a:lstStyle>
            <a:lvl1pPr>
              <a:defRPr/>
            </a:lvl1pPr>
          </a:lstStyle>
          <a:p>
            <a:endParaRPr lang="ru-RU"/>
          </a:p>
        </p:txBody>
      </p:sp>
      <p:sp>
        <p:nvSpPr>
          <p:cNvPr id="8" name="Номер слайда 7"/>
          <p:cNvSpPr>
            <a:spLocks noGrp="1"/>
          </p:cNvSpPr>
          <p:nvPr>
            <p:ph type="sldNum" sz="quarter" idx="12"/>
          </p:nvPr>
        </p:nvSpPr>
        <p:spPr>
          <a:xfrm>
            <a:off x="6553200" y="6356350"/>
            <a:ext cx="2133600" cy="365125"/>
          </a:xfrm>
        </p:spPr>
        <p:txBody>
          <a:bodyPr/>
          <a:lstStyle>
            <a:lvl1pPr>
              <a:defRPr/>
            </a:lvl1pPr>
          </a:lstStyle>
          <a:p>
            <a:pPr>
              <a:defRPr/>
            </a:pPr>
            <a:fld id="{3DF5482E-8A56-42F6-976A-94C199E2F7F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386996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C598B694-C853-4AA7-9072-8EEFFBC6D2EB}" type="datetime1">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pPr>
              <a:defRPr/>
            </a:pPr>
            <a:fld id="{1CD265C7-EC7A-4309-861E-B9FA827F27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373413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B8422C2-0F2F-42D3-B5C8-C98F25D71096}" type="datetime1">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pPr>
              <a:defRPr/>
            </a:pPr>
            <a:fld id="{00CAED29-E85F-4D75-91B5-53C8B3109AA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26619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8D487D1D-FDC6-481D-B870-619CEEE679F4}" type="datetime1">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pPr>
              <a:defRPr/>
            </a:pPr>
            <a:fld id="{CE0C43F7-8C4C-43E5-8850-7B6F7CCD10D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29379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878D8A67-8AB6-47EA-BB05-8F712241545F}" type="datetime1">
              <a:rPr lang="ru-RU">
                <a:solidFill>
                  <a:prstClr val="black">
                    <a:tint val="75000"/>
                  </a:prstClr>
                </a:solidFill>
              </a:rPr>
              <a:pPr>
                <a:defRPr/>
              </a:pPr>
              <a:t>29.05.2012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pPr>
              <a:defRPr/>
            </a:pPr>
            <a:fld id="{2580AAC6-4307-477D-91A5-B7D9E3226E1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13860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6844698A-2E5C-4DAD-97C5-223023C1C5FB}" type="datetime1">
              <a:rPr lang="ru-RU">
                <a:solidFill>
                  <a:prstClr val="black">
                    <a:tint val="75000"/>
                  </a:prstClr>
                </a:solidFill>
              </a:rPr>
              <a:pPr>
                <a:defRPr/>
              </a:pPr>
              <a:t>29.05.2012</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endParaRPr lang="ru-RU"/>
          </a:p>
        </p:txBody>
      </p:sp>
      <p:sp>
        <p:nvSpPr>
          <p:cNvPr id="9" name="Номер слайда 5"/>
          <p:cNvSpPr>
            <a:spLocks noGrp="1"/>
          </p:cNvSpPr>
          <p:nvPr>
            <p:ph type="sldNum" sz="quarter" idx="12"/>
          </p:nvPr>
        </p:nvSpPr>
        <p:spPr/>
        <p:txBody>
          <a:bodyPr/>
          <a:lstStyle>
            <a:lvl1pPr>
              <a:defRPr/>
            </a:lvl1pPr>
          </a:lstStyle>
          <a:p>
            <a:pPr>
              <a:defRPr/>
            </a:pPr>
            <a:fld id="{154896A4-6291-4372-BC0A-067C74C0B6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9758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D23E69C-F595-4FEE-A844-4BCEACAAE20A}" type="slidenum">
              <a:rPr lang="ru-RU"/>
              <a:pPr>
                <a:defRPr/>
              </a:pPr>
              <a:t>‹#›</a:t>
            </a:fld>
            <a:endParaRPr lang="ru-RU"/>
          </a:p>
        </p:txBody>
      </p:sp>
    </p:spTree>
    <p:extLst>
      <p:ext uri="{BB962C8B-B14F-4D97-AF65-F5344CB8AC3E}">
        <p14:creationId xmlns:p14="http://schemas.microsoft.com/office/powerpoint/2010/main" val="11012457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EACFE0A-8A32-40CC-BAA5-3BDB381038D0}" type="datetime1">
              <a:rPr lang="ru-RU">
                <a:solidFill>
                  <a:prstClr val="black">
                    <a:tint val="75000"/>
                  </a:prstClr>
                </a:solidFill>
              </a:rPr>
              <a:pPr>
                <a:defRPr/>
              </a:pPr>
              <a:t>29.05.2012</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endParaRPr lang="ru-RU"/>
          </a:p>
        </p:txBody>
      </p:sp>
      <p:sp>
        <p:nvSpPr>
          <p:cNvPr id="5" name="Номер слайда 5"/>
          <p:cNvSpPr>
            <a:spLocks noGrp="1"/>
          </p:cNvSpPr>
          <p:nvPr>
            <p:ph type="sldNum" sz="quarter" idx="12"/>
          </p:nvPr>
        </p:nvSpPr>
        <p:spPr/>
        <p:txBody>
          <a:bodyPr/>
          <a:lstStyle>
            <a:lvl1pPr>
              <a:defRPr/>
            </a:lvl1pPr>
          </a:lstStyle>
          <a:p>
            <a:pPr>
              <a:defRPr/>
            </a:pPr>
            <a:fld id="{406D5A31-28B4-4DB1-9CEA-B2C85068DAC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776361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4EEB8522-8B6E-4007-9AA2-8D291D8AB45D}" type="datetime1">
              <a:rPr lang="ru-RU">
                <a:solidFill>
                  <a:prstClr val="black">
                    <a:tint val="75000"/>
                  </a:prstClr>
                </a:solidFill>
              </a:rPr>
              <a:pPr>
                <a:defRPr/>
              </a:pPr>
              <a:t>29.05.2012</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endParaRPr lang="ru-RU"/>
          </a:p>
        </p:txBody>
      </p:sp>
      <p:sp>
        <p:nvSpPr>
          <p:cNvPr id="4" name="Номер слайда 5"/>
          <p:cNvSpPr>
            <a:spLocks noGrp="1"/>
          </p:cNvSpPr>
          <p:nvPr>
            <p:ph type="sldNum" sz="quarter" idx="12"/>
          </p:nvPr>
        </p:nvSpPr>
        <p:spPr/>
        <p:txBody>
          <a:bodyPr/>
          <a:lstStyle>
            <a:lvl1pPr>
              <a:defRPr/>
            </a:lvl1pPr>
          </a:lstStyle>
          <a:p>
            <a:pPr>
              <a:defRPr/>
            </a:pPr>
            <a:fld id="{D6859CF9-8017-4A96-9C50-7CD0AD3D11D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242054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B171893-82DD-4098-8116-1810C1244E7B}" type="datetime1">
              <a:rPr lang="ru-RU">
                <a:solidFill>
                  <a:prstClr val="black">
                    <a:tint val="75000"/>
                  </a:prstClr>
                </a:solidFill>
              </a:rPr>
              <a:pPr>
                <a:defRPr/>
              </a:pPr>
              <a:t>29.05.2012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pPr>
              <a:defRPr/>
            </a:pPr>
            <a:fld id="{FDD0B26C-43B7-4BAF-9454-E1D51E00A25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63593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22DDCFF-B6EA-4011-A086-332F60531E71}" type="datetime1">
              <a:rPr lang="ru-RU">
                <a:solidFill>
                  <a:prstClr val="black">
                    <a:tint val="75000"/>
                  </a:prstClr>
                </a:solidFill>
              </a:rPr>
              <a:pPr>
                <a:defRPr/>
              </a:pPr>
              <a:t>29.05.2012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pPr>
              <a:defRPr/>
            </a:pPr>
            <a:fld id="{AE702754-9800-409C-A558-FFB677711C9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239648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6261454-EC5C-4282-816F-8DDCEEACE16C}" type="datetime1">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pPr>
              <a:defRPr/>
            </a:pPr>
            <a:fld id="{C63C703B-EB64-49D1-8DBC-3DD60B466AF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439032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398D8A4-FAF8-468D-A159-86682FFA971E}" type="datetime1">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pPr>
              <a:defRPr/>
            </a:pPr>
            <a:fld id="{A8BC80B4-CEC3-4976-81DA-41EDD1980AA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716199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457200" y="6356350"/>
            <a:ext cx="2133600" cy="365125"/>
          </a:xfrm>
        </p:spPr>
        <p:txBody>
          <a:bodyPr/>
          <a:lstStyle>
            <a:lvl1pPr>
              <a:defRPr/>
            </a:lvl1pPr>
          </a:lstStyle>
          <a:p>
            <a:pPr>
              <a:defRPr/>
            </a:pPr>
            <a:fld id="{D17D2AB8-5580-4870-8DFE-110FDCF2FB0F}" type="datetime1">
              <a:rPr lang="ru-RU">
                <a:solidFill>
                  <a:prstClr val="black">
                    <a:tint val="75000"/>
                  </a:prstClr>
                </a:solidFill>
              </a:rPr>
              <a:pPr>
                <a:defRPr/>
              </a:pPr>
              <a:t>29.05.2012</a:t>
            </a:fld>
            <a:endParaRPr lang="ru-RU">
              <a:solidFill>
                <a:prstClr val="black">
                  <a:tint val="75000"/>
                </a:prstClr>
              </a:solidFill>
            </a:endParaRPr>
          </a:p>
        </p:txBody>
      </p:sp>
      <p:sp>
        <p:nvSpPr>
          <p:cNvPr id="8" name="Нижний колонтитул 7"/>
          <p:cNvSpPr>
            <a:spLocks noGrp="1"/>
          </p:cNvSpPr>
          <p:nvPr>
            <p:ph type="ftr" sz="quarter" idx="11"/>
          </p:nvPr>
        </p:nvSpPr>
        <p:spPr>
          <a:xfrm>
            <a:off x="3124200" y="6356350"/>
            <a:ext cx="2895600" cy="365125"/>
          </a:xfrm>
        </p:spPr>
        <p:txBody>
          <a:bodyPr/>
          <a:lstStyle>
            <a:lvl1pPr>
              <a:defRPr/>
            </a:lvl1pPr>
          </a:lstStyle>
          <a:p>
            <a:endParaRPr lang="ru-RU"/>
          </a:p>
        </p:txBody>
      </p:sp>
      <p:sp>
        <p:nvSpPr>
          <p:cNvPr id="9" name="Номер слайда 8"/>
          <p:cNvSpPr>
            <a:spLocks noGrp="1"/>
          </p:cNvSpPr>
          <p:nvPr>
            <p:ph type="sldNum" sz="quarter" idx="12"/>
          </p:nvPr>
        </p:nvSpPr>
        <p:spPr>
          <a:xfrm>
            <a:off x="6553200" y="6356350"/>
            <a:ext cx="2133600" cy="365125"/>
          </a:xfrm>
        </p:spPr>
        <p:txBody>
          <a:bodyPr/>
          <a:lstStyle>
            <a:lvl1pPr>
              <a:defRPr/>
            </a:lvl1pPr>
          </a:lstStyle>
          <a:p>
            <a:pPr>
              <a:defRPr/>
            </a:pPr>
            <a:fld id="{B523AA4C-C775-49C4-8CD9-5C107E58EB9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488234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356350"/>
            <a:ext cx="2133600" cy="365125"/>
          </a:xfrm>
        </p:spPr>
        <p:txBody>
          <a:bodyPr/>
          <a:lstStyle>
            <a:lvl1pPr>
              <a:defRPr/>
            </a:lvl1pPr>
          </a:lstStyle>
          <a:p>
            <a:pPr>
              <a:defRPr/>
            </a:pPr>
            <a:fld id="{8971A53F-0173-4B6D-A771-D31AC51495E6}" type="datetime1">
              <a:rPr lang="ru-RU">
                <a:solidFill>
                  <a:prstClr val="black">
                    <a:tint val="75000"/>
                  </a:prstClr>
                </a:solidFill>
              </a:rPr>
              <a:pPr>
                <a:defRPr/>
              </a:pPr>
              <a:t>29.05.2012</a:t>
            </a:fld>
            <a:endParaRPr lang="ru-RU">
              <a:solidFill>
                <a:prstClr val="black">
                  <a:tint val="75000"/>
                </a:prstClr>
              </a:solidFill>
            </a:endParaRPr>
          </a:p>
        </p:txBody>
      </p:sp>
      <p:sp>
        <p:nvSpPr>
          <p:cNvPr id="7" name="Нижний колонтитул 6"/>
          <p:cNvSpPr>
            <a:spLocks noGrp="1"/>
          </p:cNvSpPr>
          <p:nvPr>
            <p:ph type="ftr" sz="quarter" idx="11"/>
          </p:nvPr>
        </p:nvSpPr>
        <p:spPr>
          <a:xfrm>
            <a:off x="3124200" y="6356350"/>
            <a:ext cx="2895600" cy="365125"/>
          </a:xfrm>
        </p:spPr>
        <p:txBody>
          <a:bodyPr/>
          <a:lstStyle>
            <a:lvl1pPr>
              <a:defRPr/>
            </a:lvl1pPr>
          </a:lstStyle>
          <a:p>
            <a:endParaRPr lang="ru-RU"/>
          </a:p>
        </p:txBody>
      </p:sp>
      <p:sp>
        <p:nvSpPr>
          <p:cNvPr id="8" name="Номер слайда 7"/>
          <p:cNvSpPr>
            <a:spLocks noGrp="1"/>
          </p:cNvSpPr>
          <p:nvPr>
            <p:ph type="sldNum" sz="quarter" idx="12"/>
          </p:nvPr>
        </p:nvSpPr>
        <p:spPr>
          <a:xfrm>
            <a:off x="6553200" y="6356350"/>
            <a:ext cx="2133600" cy="365125"/>
          </a:xfrm>
        </p:spPr>
        <p:txBody>
          <a:bodyPr/>
          <a:lstStyle>
            <a:lvl1pPr>
              <a:defRPr/>
            </a:lvl1pPr>
          </a:lstStyle>
          <a:p>
            <a:pPr>
              <a:defRPr/>
            </a:pPr>
            <a:fld id="{3DF5482E-8A56-42F6-976A-94C199E2F7F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930020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E0084C8F-EE6D-4E5C-8D3B-F61233572475}"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00B948A-2F31-4106-A40D-0E1C1370E47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904790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0E9C7A4-E787-487D-A94A-28EDB5658E4D}"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31F4E11-B65A-4871-992D-6EC58E65C6C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03811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4296AA00-0AB6-43AF-8C2C-B8388B1B15FB}" type="slidenum">
              <a:rPr lang="ru-RU"/>
              <a:pPr>
                <a:defRPr/>
              </a:pPr>
              <a:t>‹#›</a:t>
            </a:fld>
            <a:endParaRPr lang="ru-RU"/>
          </a:p>
        </p:txBody>
      </p:sp>
    </p:spTree>
    <p:extLst>
      <p:ext uri="{BB962C8B-B14F-4D97-AF65-F5344CB8AC3E}">
        <p14:creationId xmlns:p14="http://schemas.microsoft.com/office/powerpoint/2010/main" val="7097150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69ED5E80-F3A6-49A7-852A-8BB5AAE165EB}"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8A32D3B-40EB-4958-B791-C8D31E0969A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841654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46E5BA11-7ABE-4C79-A1F3-F70D23D801CE}" type="datetimeFigureOut">
              <a:rPr lang="ru-RU">
                <a:solidFill>
                  <a:prstClr val="black">
                    <a:tint val="75000"/>
                  </a:prstClr>
                </a:solidFill>
              </a:rPr>
              <a:pPr>
                <a:defRPr/>
              </a:pPr>
              <a:t>29.05.2012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B9EBA71-065F-45D2-9C77-49EF50AAAEF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433606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294A35AE-FBD8-4A80-A0CB-8EEF705ABC53}" type="datetimeFigureOut">
              <a:rPr lang="ru-RU">
                <a:solidFill>
                  <a:prstClr val="black">
                    <a:tint val="75000"/>
                  </a:prstClr>
                </a:solidFill>
              </a:rPr>
              <a:pPr>
                <a:defRPr/>
              </a:pPr>
              <a:t>29.05.2012</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20A100E2-5761-4BEA-A41E-E50922B8915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9908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97BA9643-4FFB-4FBA-85BA-20B1AE17DE7B}" type="datetimeFigureOut">
              <a:rPr lang="ru-RU">
                <a:solidFill>
                  <a:prstClr val="black">
                    <a:tint val="75000"/>
                  </a:prstClr>
                </a:solidFill>
              </a:rPr>
              <a:pPr>
                <a:defRPr/>
              </a:pPr>
              <a:t>29.05.2012</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8E54344C-1FAA-4B57-8BB3-C6E3BBA24D0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891773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C70483D-92AD-4BDC-92A1-E061C52DCD04}" type="datetimeFigureOut">
              <a:rPr lang="ru-RU">
                <a:solidFill>
                  <a:prstClr val="black">
                    <a:tint val="75000"/>
                  </a:prstClr>
                </a:solidFill>
              </a:rPr>
              <a:pPr>
                <a:defRPr/>
              </a:pPr>
              <a:t>29.05.2012</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CDD2C1FE-30F6-4A20-9FF0-CD56B47A8DA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922205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A8CBF74-5F4A-43CD-B369-132627F41281}" type="datetimeFigureOut">
              <a:rPr lang="ru-RU">
                <a:solidFill>
                  <a:prstClr val="black">
                    <a:tint val="75000"/>
                  </a:prstClr>
                </a:solidFill>
              </a:rPr>
              <a:pPr>
                <a:defRPr/>
              </a:pPr>
              <a:t>29.05.2012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625696EC-B1C5-4AB9-8C7B-DD42A0B0B61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909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6178DCB-90C5-43D3-923E-A94D2627A9D3}" type="datetimeFigureOut">
              <a:rPr lang="ru-RU">
                <a:solidFill>
                  <a:prstClr val="black">
                    <a:tint val="75000"/>
                  </a:prstClr>
                </a:solidFill>
              </a:rPr>
              <a:pPr>
                <a:defRPr/>
              </a:pPr>
              <a:t>29.05.2012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F110353-2AD5-4310-8289-6870CDA905C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636004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380D280-BCD5-49C4-86BE-B0E5A9E32381}"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F7F884F-D4E5-4769-99BB-FD69EFE64F3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226459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5BC920C-AD2A-44BC-AD18-8EACA29E4693}"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C9CF6CF-AD14-41D8-ABB5-255BA1C9F12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832037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3"/>
          <p:cNvSpPr>
            <a:spLocks noGrp="1"/>
          </p:cNvSpPr>
          <p:nvPr>
            <p:ph type="dt" sz="half" idx="10"/>
          </p:nvPr>
        </p:nvSpPr>
        <p:spPr/>
        <p:txBody>
          <a:bodyPr/>
          <a:lstStyle>
            <a:lvl1pPr>
              <a:defRPr/>
            </a:lvl1pPr>
          </a:lstStyle>
          <a:p>
            <a:pPr>
              <a:defRPr/>
            </a:pPr>
            <a:fld id="{B37DEF06-995F-4912-8AEE-CE4F29387731}" type="datetimeFigureOut">
              <a:rPr lang="ru-RU">
                <a:solidFill>
                  <a:prstClr val="black">
                    <a:tint val="75000"/>
                  </a:prstClr>
                </a:solidFill>
              </a:rPr>
              <a:pPr>
                <a:defRPr/>
              </a:pPr>
              <a:t>29.05.2012</a:t>
            </a:fld>
            <a:endParaRPr lang="ru-RU">
              <a:solidFill>
                <a:prstClr val="black">
                  <a:tint val="75000"/>
                </a:prstClr>
              </a:solidFill>
            </a:endParaRPr>
          </a:p>
        </p:txBody>
      </p:sp>
      <p:sp>
        <p:nvSpPr>
          <p:cNvPr id="7"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8" name="Номер слайда 5"/>
          <p:cNvSpPr>
            <a:spLocks noGrp="1"/>
          </p:cNvSpPr>
          <p:nvPr>
            <p:ph type="sldNum" sz="quarter" idx="12"/>
          </p:nvPr>
        </p:nvSpPr>
        <p:spPr/>
        <p:txBody>
          <a:bodyPr/>
          <a:lstStyle>
            <a:lvl1pPr>
              <a:defRPr/>
            </a:lvl1pPr>
          </a:lstStyle>
          <a:p>
            <a:pPr>
              <a:defRPr/>
            </a:pPr>
            <a:fld id="{7E290669-489B-457E-B7AE-AB71B168264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24982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0FECCFF8-7FAA-4E3A-BEDC-3AB0F72F0EF7}" type="slidenum">
              <a:rPr lang="ru-RU"/>
              <a:pPr>
                <a:defRPr/>
              </a:pPr>
              <a:t>‹#›</a:t>
            </a:fld>
            <a:endParaRPr lang="ru-RU"/>
          </a:p>
        </p:txBody>
      </p:sp>
    </p:spTree>
    <p:extLst>
      <p:ext uri="{BB962C8B-B14F-4D97-AF65-F5344CB8AC3E}">
        <p14:creationId xmlns:p14="http://schemas.microsoft.com/office/powerpoint/2010/main" val="2636225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E0084C8F-EE6D-4E5C-8D3B-F61233572475}"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00B948A-2F31-4106-A40D-0E1C1370E47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904790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0E9C7A4-E787-487D-A94A-28EDB5658E4D}"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31F4E11-B65A-4871-992D-6EC58E65C6C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038110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69ED5E80-F3A6-49A7-852A-8BB5AAE165EB}"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8A32D3B-40EB-4958-B791-C8D31E0969A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841654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46E5BA11-7ABE-4C79-A1F3-F70D23D801CE}" type="datetimeFigureOut">
              <a:rPr lang="ru-RU">
                <a:solidFill>
                  <a:prstClr val="black">
                    <a:tint val="75000"/>
                  </a:prstClr>
                </a:solidFill>
              </a:rPr>
              <a:pPr>
                <a:defRPr/>
              </a:pPr>
              <a:t>29.05.2012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B9EBA71-065F-45D2-9C77-49EF50AAAEF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433606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294A35AE-FBD8-4A80-A0CB-8EEF705ABC53}" type="datetimeFigureOut">
              <a:rPr lang="ru-RU">
                <a:solidFill>
                  <a:prstClr val="black">
                    <a:tint val="75000"/>
                  </a:prstClr>
                </a:solidFill>
              </a:rPr>
              <a:pPr>
                <a:defRPr/>
              </a:pPr>
              <a:t>29.05.2012</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20A100E2-5761-4BEA-A41E-E50922B8915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9908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97BA9643-4FFB-4FBA-85BA-20B1AE17DE7B}" type="datetimeFigureOut">
              <a:rPr lang="ru-RU">
                <a:solidFill>
                  <a:prstClr val="black">
                    <a:tint val="75000"/>
                  </a:prstClr>
                </a:solidFill>
              </a:rPr>
              <a:pPr>
                <a:defRPr/>
              </a:pPr>
              <a:t>29.05.2012</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8E54344C-1FAA-4B57-8BB3-C6E3BBA24D0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891773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C70483D-92AD-4BDC-92A1-E061C52DCD04}" type="datetimeFigureOut">
              <a:rPr lang="ru-RU">
                <a:solidFill>
                  <a:prstClr val="black">
                    <a:tint val="75000"/>
                  </a:prstClr>
                </a:solidFill>
              </a:rPr>
              <a:pPr>
                <a:defRPr/>
              </a:pPr>
              <a:t>29.05.2012</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CDD2C1FE-30F6-4A20-9FF0-CD56B47A8DA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922205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A8CBF74-5F4A-43CD-B369-132627F41281}" type="datetimeFigureOut">
              <a:rPr lang="ru-RU">
                <a:solidFill>
                  <a:prstClr val="black">
                    <a:tint val="75000"/>
                  </a:prstClr>
                </a:solidFill>
              </a:rPr>
              <a:pPr>
                <a:defRPr/>
              </a:pPr>
              <a:t>29.05.2012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625696EC-B1C5-4AB9-8C7B-DD42A0B0B61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90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6178DCB-90C5-43D3-923E-A94D2627A9D3}" type="datetimeFigureOut">
              <a:rPr lang="ru-RU">
                <a:solidFill>
                  <a:prstClr val="black">
                    <a:tint val="75000"/>
                  </a:prstClr>
                </a:solidFill>
              </a:rPr>
              <a:pPr>
                <a:defRPr/>
              </a:pPr>
              <a:t>29.05.2012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F110353-2AD5-4310-8289-6870CDA905C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636004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380D280-BCD5-49C4-86BE-B0E5A9E32381}"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F7F884F-D4E5-4769-99BB-FD69EFE64F3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22645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165DA04A-D5B3-4729-8E61-86E5C51A1B3B}" type="slidenum">
              <a:rPr lang="ru-RU"/>
              <a:pPr>
                <a:defRPr/>
              </a:pPr>
              <a:t>‹#›</a:t>
            </a:fld>
            <a:endParaRPr lang="ru-RU"/>
          </a:p>
        </p:txBody>
      </p:sp>
    </p:spTree>
    <p:extLst>
      <p:ext uri="{BB962C8B-B14F-4D97-AF65-F5344CB8AC3E}">
        <p14:creationId xmlns:p14="http://schemas.microsoft.com/office/powerpoint/2010/main" val="471458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5BC920C-AD2A-44BC-AD18-8EACA29E4693}"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C9CF6CF-AD14-41D8-ABB5-255BA1C9F12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832037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3"/>
          <p:cNvSpPr>
            <a:spLocks noGrp="1"/>
          </p:cNvSpPr>
          <p:nvPr>
            <p:ph type="dt" sz="half" idx="10"/>
          </p:nvPr>
        </p:nvSpPr>
        <p:spPr/>
        <p:txBody>
          <a:bodyPr/>
          <a:lstStyle>
            <a:lvl1pPr>
              <a:defRPr/>
            </a:lvl1pPr>
          </a:lstStyle>
          <a:p>
            <a:pPr>
              <a:defRPr/>
            </a:pPr>
            <a:fld id="{B37DEF06-995F-4912-8AEE-CE4F29387731}" type="datetimeFigureOut">
              <a:rPr lang="ru-RU">
                <a:solidFill>
                  <a:prstClr val="black">
                    <a:tint val="75000"/>
                  </a:prstClr>
                </a:solidFill>
              </a:rPr>
              <a:pPr>
                <a:defRPr/>
              </a:pPr>
              <a:t>29.05.2012</a:t>
            </a:fld>
            <a:endParaRPr lang="ru-RU">
              <a:solidFill>
                <a:prstClr val="black">
                  <a:tint val="75000"/>
                </a:prstClr>
              </a:solidFill>
            </a:endParaRPr>
          </a:p>
        </p:txBody>
      </p:sp>
      <p:sp>
        <p:nvSpPr>
          <p:cNvPr id="7"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8" name="Номер слайда 5"/>
          <p:cNvSpPr>
            <a:spLocks noGrp="1"/>
          </p:cNvSpPr>
          <p:nvPr>
            <p:ph type="sldNum" sz="quarter" idx="12"/>
          </p:nvPr>
        </p:nvSpPr>
        <p:spPr/>
        <p:txBody>
          <a:bodyPr/>
          <a:lstStyle>
            <a:lvl1pPr>
              <a:defRPr/>
            </a:lvl1pPr>
          </a:lstStyle>
          <a:p>
            <a:pPr>
              <a:defRPr/>
            </a:pPr>
            <a:fld id="{7E290669-489B-457E-B7AE-AB71B168264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2498281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E0084C8F-EE6D-4E5C-8D3B-F61233572475}"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00B948A-2F31-4106-A40D-0E1C1370E47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250277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0E9C7A4-E787-487D-A94A-28EDB5658E4D}"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31F4E11-B65A-4871-992D-6EC58E65C6C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0457905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69ED5E80-F3A6-49A7-852A-8BB5AAE165EB}"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8A32D3B-40EB-4958-B791-C8D31E0969A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9298968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46E5BA11-7ABE-4C79-A1F3-F70D23D801CE}" type="datetimeFigureOut">
              <a:rPr lang="ru-RU">
                <a:solidFill>
                  <a:prstClr val="black">
                    <a:tint val="75000"/>
                  </a:prstClr>
                </a:solidFill>
              </a:rPr>
              <a:pPr>
                <a:defRPr/>
              </a:pPr>
              <a:t>29.05.2012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B9EBA71-065F-45D2-9C77-49EF50AAAEF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271380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294A35AE-FBD8-4A80-A0CB-8EEF705ABC53}" type="datetimeFigureOut">
              <a:rPr lang="ru-RU">
                <a:solidFill>
                  <a:prstClr val="black">
                    <a:tint val="75000"/>
                  </a:prstClr>
                </a:solidFill>
              </a:rPr>
              <a:pPr>
                <a:defRPr/>
              </a:pPr>
              <a:t>29.05.2012</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20A100E2-5761-4BEA-A41E-E50922B8915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719045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97BA9643-4FFB-4FBA-85BA-20B1AE17DE7B}" type="datetimeFigureOut">
              <a:rPr lang="ru-RU">
                <a:solidFill>
                  <a:prstClr val="black">
                    <a:tint val="75000"/>
                  </a:prstClr>
                </a:solidFill>
              </a:rPr>
              <a:pPr>
                <a:defRPr/>
              </a:pPr>
              <a:t>29.05.2012</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8E54344C-1FAA-4B57-8BB3-C6E3BBA24D0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586986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C70483D-92AD-4BDC-92A1-E061C52DCD04}" type="datetimeFigureOut">
              <a:rPr lang="ru-RU">
                <a:solidFill>
                  <a:prstClr val="black">
                    <a:tint val="75000"/>
                  </a:prstClr>
                </a:solidFill>
              </a:rPr>
              <a:pPr>
                <a:defRPr/>
              </a:pPr>
              <a:t>29.05.2012</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CDD2C1FE-30F6-4A20-9FF0-CD56B47A8DA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763066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A8CBF74-5F4A-43CD-B369-132627F41281}" type="datetimeFigureOut">
              <a:rPr lang="ru-RU">
                <a:solidFill>
                  <a:prstClr val="black">
                    <a:tint val="75000"/>
                  </a:prstClr>
                </a:solidFill>
              </a:rPr>
              <a:pPr>
                <a:defRPr/>
              </a:pPr>
              <a:t>29.05.2012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625696EC-B1C5-4AB9-8C7B-DD42A0B0B61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72781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0E9C7A4-E787-487D-A94A-28EDB5658E4D}"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31F4E11-B65A-4871-992D-6EC58E65C6C6}" type="slidenum">
              <a:rPr lang="ru-RU"/>
              <a:pPr>
                <a:defRPr/>
              </a:pPr>
              <a:t>‹#›</a:t>
            </a:fld>
            <a:endParaRPr lang="ru-RU"/>
          </a:p>
        </p:txBody>
      </p:sp>
    </p:spTree>
    <p:extLst>
      <p:ext uri="{BB962C8B-B14F-4D97-AF65-F5344CB8AC3E}">
        <p14:creationId xmlns:p14="http://schemas.microsoft.com/office/powerpoint/2010/main" val="1367505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9F71D36-E298-4337-A085-E34C301F3D76}" type="slidenum">
              <a:rPr lang="ru-RU"/>
              <a:pPr>
                <a:defRPr/>
              </a:pPr>
              <a:t>‹#›</a:t>
            </a:fld>
            <a:endParaRPr lang="ru-RU"/>
          </a:p>
        </p:txBody>
      </p:sp>
    </p:spTree>
    <p:extLst>
      <p:ext uri="{BB962C8B-B14F-4D97-AF65-F5344CB8AC3E}">
        <p14:creationId xmlns:p14="http://schemas.microsoft.com/office/powerpoint/2010/main" val="3071423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6178DCB-90C5-43D3-923E-A94D2627A9D3}" type="datetimeFigureOut">
              <a:rPr lang="ru-RU">
                <a:solidFill>
                  <a:prstClr val="black">
                    <a:tint val="75000"/>
                  </a:prstClr>
                </a:solidFill>
              </a:rPr>
              <a:pPr>
                <a:defRPr/>
              </a:pPr>
              <a:t>29.05.2012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F110353-2AD5-4310-8289-6870CDA905C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949740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380D280-BCD5-49C4-86BE-B0E5A9E32381}"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F7F884F-D4E5-4769-99BB-FD69EFE64F3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887403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5BC920C-AD2A-44BC-AD18-8EACA29E4693}"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C9CF6CF-AD14-41D8-ABB5-255BA1C9F12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140486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3"/>
          <p:cNvSpPr>
            <a:spLocks noGrp="1"/>
          </p:cNvSpPr>
          <p:nvPr>
            <p:ph type="dt" sz="half" idx="10"/>
          </p:nvPr>
        </p:nvSpPr>
        <p:spPr/>
        <p:txBody>
          <a:bodyPr/>
          <a:lstStyle>
            <a:lvl1pPr>
              <a:defRPr/>
            </a:lvl1pPr>
          </a:lstStyle>
          <a:p>
            <a:pPr>
              <a:defRPr/>
            </a:pPr>
            <a:fld id="{B37DEF06-995F-4912-8AEE-CE4F29387731}" type="datetimeFigureOut">
              <a:rPr lang="ru-RU">
                <a:solidFill>
                  <a:prstClr val="black">
                    <a:tint val="75000"/>
                  </a:prstClr>
                </a:solidFill>
              </a:rPr>
              <a:pPr>
                <a:defRPr/>
              </a:pPr>
              <a:t>29.05.2012</a:t>
            </a:fld>
            <a:endParaRPr lang="ru-RU">
              <a:solidFill>
                <a:prstClr val="black">
                  <a:tint val="75000"/>
                </a:prstClr>
              </a:solidFill>
            </a:endParaRPr>
          </a:p>
        </p:txBody>
      </p:sp>
      <p:sp>
        <p:nvSpPr>
          <p:cNvPr id="7"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8" name="Номер слайда 5"/>
          <p:cNvSpPr>
            <a:spLocks noGrp="1"/>
          </p:cNvSpPr>
          <p:nvPr>
            <p:ph type="sldNum" sz="quarter" idx="12"/>
          </p:nvPr>
        </p:nvSpPr>
        <p:spPr/>
        <p:txBody>
          <a:bodyPr/>
          <a:lstStyle>
            <a:lvl1pPr>
              <a:defRPr/>
            </a:lvl1pPr>
          </a:lstStyle>
          <a:p>
            <a:pPr>
              <a:defRPr/>
            </a:pPr>
            <a:fld id="{7E290669-489B-457E-B7AE-AB71B168264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71201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15445A7-C07B-4639-A14E-7319599F27C0}" type="slidenum">
              <a:rPr lang="ru-RU"/>
              <a:pPr>
                <a:defRPr/>
              </a:pPr>
              <a:t>‹#›</a:t>
            </a:fld>
            <a:endParaRPr lang="ru-RU"/>
          </a:p>
        </p:txBody>
      </p:sp>
    </p:spTree>
    <p:extLst>
      <p:ext uri="{BB962C8B-B14F-4D97-AF65-F5344CB8AC3E}">
        <p14:creationId xmlns:p14="http://schemas.microsoft.com/office/powerpoint/2010/main" val="4005309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3CA41AB-C679-4486-AD98-CC98ACB75825}" type="slidenum">
              <a:rPr lang="ru-RU"/>
              <a:pPr>
                <a:defRPr/>
              </a:pPr>
              <a:t>‹#›</a:t>
            </a:fld>
            <a:endParaRPr lang="ru-RU"/>
          </a:p>
        </p:txBody>
      </p:sp>
    </p:spTree>
    <p:extLst>
      <p:ext uri="{BB962C8B-B14F-4D97-AF65-F5344CB8AC3E}">
        <p14:creationId xmlns:p14="http://schemas.microsoft.com/office/powerpoint/2010/main" val="4210579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A041AB1-70B2-4B6A-82C5-16C3EDEABFA7}" type="slidenum">
              <a:rPr lang="ru-RU"/>
              <a:pPr>
                <a:defRPr/>
              </a:pPr>
              <a:t>‹#›</a:t>
            </a:fld>
            <a:endParaRPr lang="ru-RU"/>
          </a:p>
        </p:txBody>
      </p:sp>
    </p:spTree>
    <p:extLst>
      <p:ext uri="{BB962C8B-B14F-4D97-AF65-F5344CB8AC3E}">
        <p14:creationId xmlns:p14="http://schemas.microsoft.com/office/powerpoint/2010/main" val="3189301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C8C95E97-B404-4C8A-9A47-08A270F3C1EE}" type="slidenum">
              <a:rPr lang="ru-RU"/>
              <a:pPr>
                <a:defRPr/>
              </a:pPr>
              <a:t>‹#›</a:t>
            </a:fld>
            <a:endParaRPr lang="ru-RU"/>
          </a:p>
        </p:txBody>
      </p:sp>
    </p:spTree>
    <p:extLst>
      <p:ext uri="{BB962C8B-B14F-4D97-AF65-F5344CB8AC3E}">
        <p14:creationId xmlns:p14="http://schemas.microsoft.com/office/powerpoint/2010/main" val="4018931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7" name="Нижний колонтитул 4"/>
          <p:cNvSpPr>
            <a:spLocks noGrp="1"/>
          </p:cNvSpPr>
          <p:nvPr>
            <p:ph type="ftr" sz="quarter" idx="11"/>
          </p:nvPr>
        </p:nvSpPr>
        <p:spPr/>
        <p:txBody>
          <a:bodyPr/>
          <a:lstStyle>
            <a:lvl1pPr>
              <a:defRPr/>
            </a:lvl1pPr>
          </a:lstStyle>
          <a:p>
            <a:pPr>
              <a:defRPr/>
            </a:pPr>
            <a:endParaRPr lang="ru-RU"/>
          </a:p>
        </p:txBody>
      </p:sp>
      <p:sp>
        <p:nvSpPr>
          <p:cNvPr id="8" name="Номер слайда 5"/>
          <p:cNvSpPr>
            <a:spLocks noGrp="1"/>
          </p:cNvSpPr>
          <p:nvPr>
            <p:ph type="sldNum" sz="quarter" idx="12"/>
          </p:nvPr>
        </p:nvSpPr>
        <p:spPr/>
        <p:txBody>
          <a:bodyPr/>
          <a:lstStyle>
            <a:lvl1pPr>
              <a:defRPr/>
            </a:lvl1pPr>
          </a:lstStyle>
          <a:p>
            <a:pPr>
              <a:defRPr/>
            </a:pPr>
            <a:fld id="{1DF0B3C1-D2F0-43E1-AD88-2E92A30C5606}" type="slidenum">
              <a:rPr lang="ru-RU"/>
              <a:pPr>
                <a:defRPr/>
              </a:pPr>
              <a:t>‹#›</a:t>
            </a:fld>
            <a:endParaRPr lang="ru-RU"/>
          </a:p>
        </p:txBody>
      </p:sp>
    </p:spTree>
    <p:extLst>
      <p:ext uri="{BB962C8B-B14F-4D97-AF65-F5344CB8AC3E}">
        <p14:creationId xmlns:p14="http://schemas.microsoft.com/office/powerpoint/2010/main" val="1744624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5EA595A-AA7D-46A8-82C5-91C220A1BE7B}" type="slidenum">
              <a:rPr lang="ru-RU"/>
              <a:pPr>
                <a:defRPr/>
              </a:pPr>
              <a:t>‹#›</a:t>
            </a:fld>
            <a:endParaRPr lang="ru-RU"/>
          </a:p>
        </p:txBody>
      </p:sp>
    </p:spTree>
    <p:extLst>
      <p:ext uri="{BB962C8B-B14F-4D97-AF65-F5344CB8AC3E}">
        <p14:creationId xmlns:p14="http://schemas.microsoft.com/office/powerpoint/2010/main" val="2333464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E045844-F2FE-4812-B10C-02C634B40FF2}" type="slidenum">
              <a:rPr lang="ru-RU"/>
              <a:pPr>
                <a:defRPr/>
              </a:pPr>
              <a:t>‹#›</a:t>
            </a:fld>
            <a:endParaRPr lang="ru-RU"/>
          </a:p>
        </p:txBody>
      </p:sp>
    </p:spTree>
    <p:extLst>
      <p:ext uri="{BB962C8B-B14F-4D97-AF65-F5344CB8AC3E}">
        <p14:creationId xmlns:p14="http://schemas.microsoft.com/office/powerpoint/2010/main" val="1437590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28852B5-FAF2-42CF-B8CB-55D7EE59D634}" type="slidenum">
              <a:rPr lang="ru-RU"/>
              <a:pPr>
                <a:defRPr/>
              </a:pPr>
              <a:t>‹#›</a:t>
            </a:fld>
            <a:endParaRPr lang="ru-RU"/>
          </a:p>
        </p:txBody>
      </p:sp>
    </p:spTree>
    <p:extLst>
      <p:ext uri="{BB962C8B-B14F-4D97-AF65-F5344CB8AC3E}">
        <p14:creationId xmlns:p14="http://schemas.microsoft.com/office/powerpoint/2010/main" val="3464930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8FA338A-B88B-46C4-A9A2-BE803F552A14}" type="slidenum">
              <a:rPr lang="ru-RU"/>
              <a:pPr>
                <a:defRPr/>
              </a:pPr>
              <a:t>‹#›</a:t>
            </a:fld>
            <a:endParaRPr lang="ru-RU"/>
          </a:p>
        </p:txBody>
      </p:sp>
    </p:spTree>
    <p:extLst>
      <p:ext uri="{BB962C8B-B14F-4D97-AF65-F5344CB8AC3E}">
        <p14:creationId xmlns:p14="http://schemas.microsoft.com/office/powerpoint/2010/main" val="426969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69ED5E80-F3A6-49A7-852A-8BB5AAE165EB}"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8A32D3B-40EB-4958-B791-C8D31E0969A6}" type="slidenum">
              <a:rPr lang="ru-RU"/>
              <a:pPr>
                <a:defRPr/>
              </a:pPr>
              <a:t>‹#›</a:t>
            </a:fld>
            <a:endParaRPr lang="ru-RU"/>
          </a:p>
        </p:txBody>
      </p:sp>
    </p:spTree>
    <p:extLst>
      <p:ext uri="{BB962C8B-B14F-4D97-AF65-F5344CB8AC3E}">
        <p14:creationId xmlns:p14="http://schemas.microsoft.com/office/powerpoint/2010/main" val="3789475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8EF8FCEC-FD72-4FCB-AECE-506046B2EFC6}" type="slidenum">
              <a:rPr lang="ru-RU"/>
              <a:pPr>
                <a:defRPr/>
              </a:pPr>
              <a:t>‹#›</a:t>
            </a:fld>
            <a:endParaRPr lang="ru-RU"/>
          </a:p>
        </p:txBody>
      </p:sp>
    </p:spTree>
    <p:extLst>
      <p:ext uri="{BB962C8B-B14F-4D97-AF65-F5344CB8AC3E}">
        <p14:creationId xmlns:p14="http://schemas.microsoft.com/office/powerpoint/2010/main" val="288496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B9CF845B-071A-4BFB-A307-0E6BAD980821}" type="slidenum">
              <a:rPr lang="ru-RU"/>
              <a:pPr>
                <a:defRPr/>
              </a:pPr>
              <a:t>‹#›</a:t>
            </a:fld>
            <a:endParaRPr lang="ru-RU"/>
          </a:p>
        </p:txBody>
      </p:sp>
    </p:spTree>
    <p:extLst>
      <p:ext uri="{BB962C8B-B14F-4D97-AF65-F5344CB8AC3E}">
        <p14:creationId xmlns:p14="http://schemas.microsoft.com/office/powerpoint/2010/main" val="1369158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839D317C-6D6D-4366-A5DC-09EA363CF2B0}" type="slidenum">
              <a:rPr lang="ru-RU"/>
              <a:pPr>
                <a:defRPr/>
              </a:pPr>
              <a:t>‹#›</a:t>
            </a:fld>
            <a:endParaRPr lang="ru-RU"/>
          </a:p>
        </p:txBody>
      </p:sp>
    </p:spTree>
    <p:extLst>
      <p:ext uri="{BB962C8B-B14F-4D97-AF65-F5344CB8AC3E}">
        <p14:creationId xmlns:p14="http://schemas.microsoft.com/office/powerpoint/2010/main" val="120454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90D90DB-391E-4AEA-BCE4-0A216F0A4962}" type="slidenum">
              <a:rPr lang="ru-RU"/>
              <a:pPr>
                <a:defRPr/>
              </a:pPr>
              <a:t>‹#›</a:t>
            </a:fld>
            <a:endParaRPr lang="ru-RU"/>
          </a:p>
        </p:txBody>
      </p:sp>
    </p:spTree>
    <p:extLst>
      <p:ext uri="{BB962C8B-B14F-4D97-AF65-F5344CB8AC3E}">
        <p14:creationId xmlns:p14="http://schemas.microsoft.com/office/powerpoint/2010/main" val="3542590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40AE1F7-2FB0-465A-9757-3C7BB5083C70}" type="slidenum">
              <a:rPr lang="ru-RU"/>
              <a:pPr>
                <a:defRPr/>
              </a:pPr>
              <a:t>‹#›</a:t>
            </a:fld>
            <a:endParaRPr lang="ru-RU"/>
          </a:p>
        </p:txBody>
      </p:sp>
    </p:spTree>
    <p:extLst>
      <p:ext uri="{BB962C8B-B14F-4D97-AF65-F5344CB8AC3E}">
        <p14:creationId xmlns:p14="http://schemas.microsoft.com/office/powerpoint/2010/main" val="14065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3858268-12BF-4949-A061-0187368E978D}" type="slidenum">
              <a:rPr lang="ru-RU"/>
              <a:pPr>
                <a:defRPr/>
              </a:pPr>
              <a:t>‹#›</a:t>
            </a:fld>
            <a:endParaRPr lang="ru-RU"/>
          </a:p>
        </p:txBody>
      </p:sp>
    </p:spTree>
    <p:extLst>
      <p:ext uri="{BB962C8B-B14F-4D97-AF65-F5344CB8AC3E}">
        <p14:creationId xmlns:p14="http://schemas.microsoft.com/office/powerpoint/2010/main" val="102747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0928E1D-5CA4-4106-9A4A-BDAD06C6B203}" type="slidenum">
              <a:rPr lang="ru-RU"/>
              <a:pPr>
                <a:defRPr/>
              </a:pPr>
              <a:t>‹#›</a:t>
            </a:fld>
            <a:endParaRPr lang="ru-RU"/>
          </a:p>
        </p:txBody>
      </p:sp>
    </p:spTree>
    <p:extLst>
      <p:ext uri="{BB962C8B-B14F-4D97-AF65-F5344CB8AC3E}">
        <p14:creationId xmlns:p14="http://schemas.microsoft.com/office/powerpoint/2010/main" val="219079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4FB8744E-6BA3-4BD0-B858-B464DBB78083}" type="slidenum">
              <a:rPr lang="ru-RU"/>
              <a:pPr>
                <a:defRPr/>
              </a:pPr>
              <a:t>‹#›</a:t>
            </a:fld>
            <a:endParaRPr lang="ru-RU"/>
          </a:p>
        </p:txBody>
      </p:sp>
    </p:spTree>
    <p:extLst>
      <p:ext uri="{BB962C8B-B14F-4D97-AF65-F5344CB8AC3E}">
        <p14:creationId xmlns:p14="http://schemas.microsoft.com/office/powerpoint/2010/main" val="3831929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3"/>
          <p:cNvSpPr>
            <a:spLocks noGrp="1"/>
          </p:cNvSpPr>
          <p:nvPr>
            <p:ph type="dt" sz="half" idx="10"/>
          </p:nvPr>
        </p:nvSpPr>
        <p:spPr/>
        <p:txBody>
          <a:bodyPr/>
          <a:lstStyle>
            <a:lvl1pPr>
              <a:defRPr/>
            </a:lvl1pPr>
          </a:lstStyle>
          <a:p>
            <a:pPr>
              <a:defRPr/>
            </a:pPr>
            <a:fld id="{F0A067B6-351E-45D1-B533-871568036EFC}" type="datetime1">
              <a:rPr lang="ru-RU"/>
              <a:pPr>
                <a:defRPr/>
              </a:pPr>
              <a:t>29.05.2012</a:t>
            </a:fld>
            <a:endParaRPr lang="ru-RU"/>
          </a:p>
        </p:txBody>
      </p:sp>
      <p:sp>
        <p:nvSpPr>
          <p:cNvPr id="7" name="Нижний колонтитул 4"/>
          <p:cNvSpPr>
            <a:spLocks noGrp="1"/>
          </p:cNvSpPr>
          <p:nvPr>
            <p:ph type="ftr" sz="quarter" idx="11"/>
          </p:nvPr>
        </p:nvSpPr>
        <p:spPr/>
        <p:txBody>
          <a:bodyPr/>
          <a:lstStyle>
            <a:lvl1pPr>
              <a:defRPr/>
            </a:lvl1pPr>
          </a:lstStyle>
          <a:p>
            <a:pPr>
              <a:defRPr/>
            </a:pPr>
            <a:endParaRPr lang="ru-RU"/>
          </a:p>
        </p:txBody>
      </p:sp>
      <p:sp>
        <p:nvSpPr>
          <p:cNvPr id="8" name="Номер слайда 5"/>
          <p:cNvSpPr>
            <a:spLocks noGrp="1"/>
          </p:cNvSpPr>
          <p:nvPr>
            <p:ph type="sldNum" sz="quarter" idx="12"/>
          </p:nvPr>
        </p:nvSpPr>
        <p:spPr/>
        <p:txBody>
          <a:bodyPr/>
          <a:lstStyle>
            <a:lvl1pPr>
              <a:defRPr/>
            </a:lvl1pPr>
          </a:lstStyle>
          <a:p>
            <a:pPr>
              <a:defRPr/>
            </a:pPr>
            <a:fld id="{5E9439DA-2977-40DF-B0D0-C585848D6BFA}" type="slidenum">
              <a:rPr lang="ru-RU"/>
              <a:pPr>
                <a:defRPr/>
              </a:pPr>
              <a:t>‹#›</a:t>
            </a:fld>
            <a:endParaRPr lang="ru-RU"/>
          </a:p>
        </p:txBody>
      </p:sp>
    </p:spTree>
    <p:extLst>
      <p:ext uri="{BB962C8B-B14F-4D97-AF65-F5344CB8AC3E}">
        <p14:creationId xmlns:p14="http://schemas.microsoft.com/office/powerpoint/2010/main" val="3229895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52A3A73F-926F-4F6D-8C80-F525FEC893B4}"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7CD5671-960A-47CE-9B35-0616FD77E230}" type="slidenum">
              <a:rPr lang="ru-RU"/>
              <a:pPr>
                <a:defRPr/>
              </a:pPr>
              <a:t>‹#›</a:t>
            </a:fld>
            <a:endParaRPr lang="ru-RU"/>
          </a:p>
        </p:txBody>
      </p:sp>
    </p:spTree>
    <p:extLst>
      <p:ext uri="{BB962C8B-B14F-4D97-AF65-F5344CB8AC3E}">
        <p14:creationId xmlns:p14="http://schemas.microsoft.com/office/powerpoint/2010/main" val="1945571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46E5BA11-7ABE-4C79-A1F3-F70D23D801CE}"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B9EBA71-065F-45D2-9C77-49EF50AAAEF6}" type="slidenum">
              <a:rPr lang="ru-RU"/>
              <a:pPr>
                <a:defRPr/>
              </a:pPr>
              <a:t>‹#›</a:t>
            </a:fld>
            <a:endParaRPr lang="ru-RU"/>
          </a:p>
        </p:txBody>
      </p:sp>
    </p:spTree>
    <p:extLst>
      <p:ext uri="{BB962C8B-B14F-4D97-AF65-F5344CB8AC3E}">
        <p14:creationId xmlns:p14="http://schemas.microsoft.com/office/powerpoint/2010/main" val="3228529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87F9C22-31A4-4278-B64B-9233A91F4549}"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B9F57E8-D6F6-418E-890E-4DE7173D4133}" type="slidenum">
              <a:rPr lang="ru-RU"/>
              <a:pPr>
                <a:defRPr/>
              </a:pPr>
              <a:t>‹#›</a:t>
            </a:fld>
            <a:endParaRPr lang="ru-RU"/>
          </a:p>
        </p:txBody>
      </p:sp>
    </p:spTree>
    <p:extLst>
      <p:ext uri="{BB962C8B-B14F-4D97-AF65-F5344CB8AC3E}">
        <p14:creationId xmlns:p14="http://schemas.microsoft.com/office/powerpoint/2010/main" val="37749278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3C958716-B0F4-49B4-A972-A5ADB8EA935F}"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40FF515-68B3-4BFE-B029-068DD66B56EB}" type="slidenum">
              <a:rPr lang="ru-RU"/>
              <a:pPr>
                <a:defRPr/>
              </a:pPr>
              <a:t>‹#›</a:t>
            </a:fld>
            <a:endParaRPr lang="ru-RU"/>
          </a:p>
        </p:txBody>
      </p:sp>
    </p:spTree>
    <p:extLst>
      <p:ext uri="{BB962C8B-B14F-4D97-AF65-F5344CB8AC3E}">
        <p14:creationId xmlns:p14="http://schemas.microsoft.com/office/powerpoint/2010/main" val="3374686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B4F67EAA-D4E4-4BC7-9D7A-2C88B6524073}"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F258352-45AA-4EC4-90B8-8239C80149CE}" type="slidenum">
              <a:rPr lang="ru-RU"/>
              <a:pPr>
                <a:defRPr/>
              </a:pPr>
              <a:t>‹#›</a:t>
            </a:fld>
            <a:endParaRPr lang="ru-RU"/>
          </a:p>
        </p:txBody>
      </p:sp>
    </p:spTree>
    <p:extLst>
      <p:ext uri="{BB962C8B-B14F-4D97-AF65-F5344CB8AC3E}">
        <p14:creationId xmlns:p14="http://schemas.microsoft.com/office/powerpoint/2010/main" val="964984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5B86C8AF-DBBD-4BD7-BAE1-E948F4CC5D5F}" type="datetimeFigureOut">
              <a:rPr lang="ru-RU"/>
              <a:pPr>
                <a:defRPr/>
              </a:pPr>
              <a:t>29.05.2012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C1AC6823-7C94-412D-8222-96F991AAF03C}" type="slidenum">
              <a:rPr lang="ru-RU"/>
              <a:pPr>
                <a:defRPr/>
              </a:pPr>
              <a:t>‹#›</a:t>
            </a:fld>
            <a:endParaRPr lang="ru-RU"/>
          </a:p>
        </p:txBody>
      </p:sp>
    </p:spTree>
    <p:extLst>
      <p:ext uri="{BB962C8B-B14F-4D97-AF65-F5344CB8AC3E}">
        <p14:creationId xmlns:p14="http://schemas.microsoft.com/office/powerpoint/2010/main" val="2205726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22052FAE-BC30-4116-A512-2BA0D66A6F11}" type="datetimeFigureOut">
              <a:rPr lang="ru-RU"/>
              <a:pPr>
                <a:defRPr/>
              </a:pPr>
              <a:t>29.05.2012</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B9EB8B33-77D2-4C45-AD3B-658272E0DA30}" type="slidenum">
              <a:rPr lang="ru-RU"/>
              <a:pPr>
                <a:defRPr/>
              </a:pPr>
              <a:t>‹#›</a:t>
            </a:fld>
            <a:endParaRPr lang="ru-RU"/>
          </a:p>
        </p:txBody>
      </p:sp>
    </p:spTree>
    <p:extLst>
      <p:ext uri="{BB962C8B-B14F-4D97-AF65-F5344CB8AC3E}">
        <p14:creationId xmlns:p14="http://schemas.microsoft.com/office/powerpoint/2010/main" val="3229492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A4532396-803D-4C75-9354-263603703F91}" type="datetimeFigureOut">
              <a:rPr lang="ru-RU"/>
              <a:pPr>
                <a:defRPr/>
              </a:pPr>
              <a:t>29.05.2012</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9C19C5E8-9661-4347-93F9-5FEEDCCA0D0F}" type="slidenum">
              <a:rPr lang="ru-RU"/>
              <a:pPr>
                <a:defRPr/>
              </a:pPr>
              <a:t>‹#›</a:t>
            </a:fld>
            <a:endParaRPr lang="ru-RU"/>
          </a:p>
        </p:txBody>
      </p:sp>
    </p:spTree>
    <p:extLst>
      <p:ext uri="{BB962C8B-B14F-4D97-AF65-F5344CB8AC3E}">
        <p14:creationId xmlns:p14="http://schemas.microsoft.com/office/powerpoint/2010/main" val="19274484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89F0BFF-CCCB-44DB-8F01-BA96016C2D31}"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618934D-834A-4E4B-AEFE-C10CD49AA069}" type="slidenum">
              <a:rPr lang="ru-RU"/>
              <a:pPr>
                <a:defRPr/>
              </a:pPr>
              <a:t>‹#›</a:t>
            </a:fld>
            <a:endParaRPr lang="ru-RU"/>
          </a:p>
        </p:txBody>
      </p:sp>
    </p:spTree>
    <p:extLst>
      <p:ext uri="{BB962C8B-B14F-4D97-AF65-F5344CB8AC3E}">
        <p14:creationId xmlns:p14="http://schemas.microsoft.com/office/powerpoint/2010/main" val="3914863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1CB5FB0-709D-4822-9BC0-DFE0B4F0EE68}"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6178569-234A-4233-ADD3-EE3179840DC4}" type="slidenum">
              <a:rPr lang="ru-RU"/>
              <a:pPr>
                <a:defRPr/>
              </a:pPr>
              <a:t>‹#›</a:t>
            </a:fld>
            <a:endParaRPr lang="ru-RU"/>
          </a:p>
        </p:txBody>
      </p:sp>
    </p:spTree>
    <p:extLst>
      <p:ext uri="{BB962C8B-B14F-4D97-AF65-F5344CB8AC3E}">
        <p14:creationId xmlns:p14="http://schemas.microsoft.com/office/powerpoint/2010/main" val="214962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FB6B654-8913-4D56-988C-B96251B54C9B}"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98BB543-27B8-41E4-903E-7B230A487437}" type="slidenum">
              <a:rPr lang="ru-RU"/>
              <a:pPr>
                <a:defRPr/>
              </a:pPr>
              <a:t>‹#›</a:t>
            </a:fld>
            <a:endParaRPr lang="ru-RU"/>
          </a:p>
        </p:txBody>
      </p:sp>
    </p:spTree>
    <p:extLst>
      <p:ext uri="{BB962C8B-B14F-4D97-AF65-F5344CB8AC3E}">
        <p14:creationId xmlns:p14="http://schemas.microsoft.com/office/powerpoint/2010/main" val="33573943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6BCF4A5-E65B-4C3A-B578-D04B0A5A2E05}"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EBCD217-2398-461E-8D94-B57B1843C067}" type="slidenum">
              <a:rPr lang="ru-RU"/>
              <a:pPr>
                <a:defRPr/>
              </a:pPr>
              <a:t>‹#›</a:t>
            </a:fld>
            <a:endParaRPr lang="ru-RU"/>
          </a:p>
        </p:txBody>
      </p:sp>
    </p:spTree>
    <p:extLst>
      <p:ext uri="{BB962C8B-B14F-4D97-AF65-F5344CB8AC3E}">
        <p14:creationId xmlns:p14="http://schemas.microsoft.com/office/powerpoint/2010/main" val="495802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294A35AE-FBD8-4A80-A0CB-8EEF705ABC53}" type="datetimeFigureOut">
              <a:rPr lang="ru-RU"/>
              <a:pPr>
                <a:defRPr/>
              </a:pPr>
              <a:t>29.05.2012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20A100E2-5761-4BEA-A41E-E50922B89152}" type="slidenum">
              <a:rPr lang="ru-RU"/>
              <a:pPr>
                <a:defRPr/>
              </a:pPr>
              <a:t>‹#›</a:t>
            </a:fld>
            <a:endParaRPr lang="ru-RU"/>
          </a:p>
        </p:txBody>
      </p:sp>
    </p:spTree>
    <p:extLst>
      <p:ext uri="{BB962C8B-B14F-4D97-AF65-F5344CB8AC3E}">
        <p14:creationId xmlns:p14="http://schemas.microsoft.com/office/powerpoint/2010/main" val="19390501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3"/>
          <p:cNvSpPr>
            <a:spLocks noGrp="1"/>
          </p:cNvSpPr>
          <p:nvPr>
            <p:ph type="dt" sz="half" idx="10"/>
          </p:nvPr>
        </p:nvSpPr>
        <p:spPr/>
        <p:txBody>
          <a:bodyPr/>
          <a:lstStyle>
            <a:lvl1pPr>
              <a:defRPr/>
            </a:lvl1pPr>
          </a:lstStyle>
          <a:p>
            <a:pPr>
              <a:defRPr/>
            </a:pPr>
            <a:fld id="{3BC2F0E1-B13A-4A2A-B9BA-E1000EB233FD}" type="datetimeFigureOut">
              <a:rPr lang="ru-RU"/>
              <a:pPr>
                <a:defRPr/>
              </a:pPr>
              <a:t>29.05.2012</a:t>
            </a:fld>
            <a:endParaRPr lang="ru-RU"/>
          </a:p>
        </p:txBody>
      </p:sp>
      <p:sp>
        <p:nvSpPr>
          <p:cNvPr id="7" name="Нижний колонтитул 4"/>
          <p:cNvSpPr>
            <a:spLocks noGrp="1"/>
          </p:cNvSpPr>
          <p:nvPr>
            <p:ph type="ftr" sz="quarter" idx="11"/>
          </p:nvPr>
        </p:nvSpPr>
        <p:spPr/>
        <p:txBody>
          <a:bodyPr/>
          <a:lstStyle>
            <a:lvl1pPr>
              <a:defRPr/>
            </a:lvl1pPr>
          </a:lstStyle>
          <a:p>
            <a:pPr>
              <a:defRPr/>
            </a:pPr>
            <a:endParaRPr lang="ru-RU"/>
          </a:p>
        </p:txBody>
      </p:sp>
      <p:sp>
        <p:nvSpPr>
          <p:cNvPr id="8" name="Номер слайда 5"/>
          <p:cNvSpPr>
            <a:spLocks noGrp="1"/>
          </p:cNvSpPr>
          <p:nvPr>
            <p:ph type="sldNum" sz="quarter" idx="12"/>
          </p:nvPr>
        </p:nvSpPr>
        <p:spPr/>
        <p:txBody>
          <a:bodyPr/>
          <a:lstStyle>
            <a:lvl1pPr>
              <a:defRPr/>
            </a:lvl1pPr>
          </a:lstStyle>
          <a:p>
            <a:pPr>
              <a:defRPr/>
            </a:pPr>
            <a:fld id="{7339981C-3FBF-43E9-AED6-4098D2E533B6}" type="slidenum">
              <a:rPr lang="ru-RU"/>
              <a:pPr>
                <a:defRPr/>
              </a:pPr>
              <a:t>‹#›</a:t>
            </a:fld>
            <a:endParaRPr lang="ru-RU"/>
          </a:p>
        </p:txBody>
      </p:sp>
    </p:spTree>
    <p:extLst>
      <p:ext uri="{BB962C8B-B14F-4D97-AF65-F5344CB8AC3E}">
        <p14:creationId xmlns:p14="http://schemas.microsoft.com/office/powerpoint/2010/main" val="1457887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B3600A97-CB7A-4E91-8604-1222CBCDC5D0}"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690818D-8189-4240-84CD-88C9BE6F7FD3}" type="slidenum">
              <a:rPr lang="ru-RU"/>
              <a:pPr>
                <a:defRPr/>
              </a:pPr>
              <a:t>‹#›</a:t>
            </a:fld>
            <a:endParaRPr lang="ru-RU"/>
          </a:p>
        </p:txBody>
      </p:sp>
    </p:spTree>
    <p:extLst>
      <p:ext uri="{BB962C8B-B14F-4D97-AF65-F5344CB8AC3E}">
        <p14:creationId xmlns:p14="http://schemas.microsoft.com/office/powerpoint/2010/main" val="38663914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76CFEFD-3DB6-4352-958C-FB67C1CD3A5D}"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8FC46FB-0CCF-4528-BD87-8C50F39BAFFA}" type="slidenum">
              <a:rPr lang="ru-RU"/>
              <a:pPr>
                <a:defRPr/>
              </a:pPr>
              <a:t>‹#›</a:t>
            </a:fld>
            <a:endParaRPr lang="ru-RU"/>
          </a:p>
        </p:txBody>
      </p:sp>
    </p:spTree>
    <p:extLst>
      <p:ext uri="{BB962C8B-B14F-4D97-AF65-F5344CB8AC3E}">
        <p14:creationId xmlns:p14="http://schemas.microsoft.com/office/powerpoint/2010/main" val="3112537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A149544A-1A3E-4C5C-8FCA-E6034C7E18CE}"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5A4C874-A35E-4198-BF6C-2F6F79BB1116}" type="slidenum">
              <a:rPr lang="ru-RU"/>
              <a:pPr>
                <a:defRPr/>
              </a:pPr>
              <a:t>‹#›</a:t>
            </a:fld>
            <a:endParaRPr lang="ru-RU"/>
          </a:p>
        </p:txBody>
      </p:sp>
    </p:spTree>
    <p:extLst>
      <p:ext uri="{BB962C8B-B14F-4D97-AF65-F5344CB8AC3E}">
        <p14:creationId xmlns:p14="http://schemas.microsoft.com/office/powerpoint/2010/main" val="451986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19E9B711-501F-4D98-868C-9E64099B2C55}"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B130443-A668-4624-BB5D-8EDE52DD63D2}" type="slidenum">
              <a:rPr lang="ru-RU"/>
              <a:pPr>
                <a:defRPr/>
              </a:pPr>
              <a:t>‹#›</a:t>
            </a:fld>
            <a:endParaRPr lang="ru-RU"/>
          </a:p>
        </p:txBody>
      </p:sp>
    </p:spTree>
    <p:extLst>
      <p:ext uri="{BB962C8B-B14F-4D97-AF65-F5344CB8AC3E}">
        <p14:creationId xmlns:p14="http://schemas.microsoft.com/office/powerpoint/2010/main" val="20795637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650ABE40-BCD9-4D8F-B653-DE72B08D65BE}" type="datetimeFigureOut">
              <a:rPr lang="ru-RU"/>
              <a:pPr>
                <a:defRPr/>
              </a:pPr>
              <a:t>29.05.2012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73FCC1DC-3831-4721-B85A-D38F5547F626}" type="slidenum">
              <a:rPr lang="ru-RU"/>
              <a:pPr>
                <a:defRPr/>
              </a:pPr>
              <a:t>‹#›</a:t>
            </a:fld>
            <a:endParaRPr lang="ru-RU"/>
          </a:p>
        </p:txBody>
      </p:sp>
    </p:spTree>
    <p:extLst>
      <p:ext uri="{BB962C8B-B14F-4D97-AF65-F5344CB8AC3E}">
        <p14:creationId xmlns:p14="http://schemas.microsoft.com/office/powerpoint/2010/main" val="2583914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FC9C5E2-B1BE-4BC5-AA59-5C65A323A07F}" type="datetimeFigureOut">
              <a:rPr lang="ru-RU"/>
              <a:pPr>
                <a:defRPr/>
              </a:pPr>
              <a:t>29.05.2012</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BDD59423-EA09-41E0-84A0-6C4109E932C5}" type="slidenum">
              <a:rPr lang="ru-RU"/>
              <a:pPr>
                <a:defRPr/>
              </a:pPr>
              <a:t>‹#›</a:t>
            </a:fld>
            <a:endParaRPr lang="ru-RU"/>
          </a:p>
        </p:txBody>
      </p:sp>
    </p:spTree>
    <p:extLst>
      <p:ext uri="{BB962C8B-B14F-4D97-AF65-F5344CB8AC3E}">
        <p14:creationId xmlns:p14="http://schemas.microsoft.com/office/powerpoint/2010/main" val="1172613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60D51D38-E987-4448-991B-79472E2386AF}" type="datetimeFigureOut">
              <a:rPr lang="ru-RU"/>
              <a:pPr>
                <a:defRPr/>
              </a:pPr>
              <a:t>29.05.2012</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38CF5D96-3FD6-427A-B9FB-D141182DE59E}" type="slidenum">
              <a:rPr lang="ru-RU"/>
              <a:pPr>
                <a:defRPr/>
              </a:pPr>
              <a:t>‹#›</a:t>
            </a:fld>
            <a:endParaRPr lang="ru-RU"/>
          </a:p>
        </p:txBody>
      </p:sp>
    </p:spTree>
    <p:extLst>
      <p:ext uri="{BB962C8B-B14F-4D97-AF65-F5344CB8AC3E}">
        <p14:creationId xmlns:p14="http://schemas.microsoft.com/office/powerpoint/2010/main" val="7522069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5B11FA3-70F7-444F-A9BA-5FB053CD1EAD}"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47B807F-A586-48D4-A5C4-D6264AB39BE1}" type="slidenum">
              <a:rPr lang="ru-RU"/>
              <a:pPr>
                <a:defRPr/>
              </a:pPr>
              <a:t>‹#›</a:t>
            </a:fld>
            <a:endParaRPr lang="ru-RU"/>
          </a:p>
        </p:txBody>
      </p:sp>
    </p:spTree>
    <p:extLst>
      <p:ext uri="{BB962C8B-B14F-4D97-AF65-F5344CB8AC3E}">
        <p14:creationId xmlns:p14="http://schemas.microsoft.com/office/powerpoint/2010/main" val="21738498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ACA0738-8902-4A85-A6B7-32EA9E856451}"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FDD56A2-F6BF-4A96-86E7-DC00C269465A}" type="slidenum">
              <a:rPr lang="ru-RU"/>
              <a:pPr>
                <a:defRPr/>
              </a:pPr>
              <a:t>‹#›</a:t>
            </a:fld>
            <a:endParaRPr lang="ru-RU"/>
          </a:p>
        </p:txBody>
      </p:sp>
    </p:spTree>
    <p:extLst>
      <p:ext uri="{BB962C8B-B14F-4D97-AF65-F5344CB8AC3E}">
        <p14:creationId xmlns:p14="http://schemas.microsoft.com/office/powerpoint/2010/main" val="3436414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97BA9643-4FFB-4FBA-85BA-20B1AE17DE7B}" type="datetimeFigureOut">
              <a:rPr lang="ru-RU"/>
              <a:pPr>
                <a:defRPr/>
              </a:pPr>
              <a:t>29.05.2012</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8E54344C-1FAA-4B57-8BB3-C6E3BBA24D05}" type="slidenum">
              <a:rPr lang="ru-RU"/>
              <a:pPr>
                <a:defRPr/>
              </a:pPr>
              <a:t>‹#›</a:t>
            </a:fld>
            <a:endParaRPr lang="ru-RU"/>
          </a:p>
        </p:txBody>
      </p:sp>
    </p:spTree>
    <p:extLst>
      <p:ext uri="{BB962C8B-B14F-4D97-AF65-F5344CB8AC3E}">
        <p14:creationId xmlns:p14="http://schemas.microsoft.com/office/powerpoint/2010/main" val="32092839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4AA0920-DAAE-4BFB-B09C-2E625201BB17}"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13EAC2D-743C-49B3-B8F4-37109D324ECB}" type="slidenum">
              <a:rPr lang="ru-RU"/>
              <a:pPr>
                <a:defRPr/>
              </a:pPr>
              <a:t>‹#›</a:t>
            </a:fld>
            <a:endParaRPr lang="ru-RU"/>
          </a:p>
        </p:txBody>
      </p:sp>
    </p:spTree>
    <p:extLst>
      <p:ext uri="{BB962C8B-B14F-4D97-AF65-F5344CB8AC3E}">
        <p14:creationId xmlns:p14="http://schemas.microsoft.com/office/powerpoint/2010/main" val="2163633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258C6A2-7EF8-416B-ACB7-6B4F720B65F7}"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F67259D-AADC-48D2-BC81-1B49CFBF97F0}" type="slidenum">
              <a:rPr lang="ru-RU"/>
              <a:pPr>
                <a:defRPr/>
              </a:pPr>
              <a:t>‹#›</a:t>
            </a:fld>
            <a:endParaRPr lang="ru-RU"/>
          </a:p>
        </p:txBody>
      </p:sp>
    </p:spTree>
    <p:extLst>
      <p:ext uri="{BB962C8B-B14F-4D97-AF65-F5344CB8AC3E}">
        <p14:creationId xmlns:p14="http://schemas.microsoft.com/office/powerpoint/2010/main" val="40122501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3"/>
          <p:cNvSpPr>
            <a:spLocks noGrp="1"/>
          </p:cNvSpPr>
          <p:nvPr>
            <p:ph type="dt" sz="half" idx="10"/>
          </p:nvPr>
        </p:nvSpPr>
        <p:spPr/>
        <p:txBody>
          <a:bodyPr/>
          <a:lstStyle>
            <a:lvl1pPr>
              <a:defRPr/>
            </a:lvl1pPr>
          </a:lstStyle>
          <a:p>
            <a:pPr>
              <a:defRPr/>
            </a:pPr>
            <a:fld id="{1A412970-C572-4A81-BAA0-8F7F3B59F966}" type="datetimeFigureOut">
              <a:rPr lang="ru-RU"/>
              <a:pPr>
                <a:defRPr/>
              </a:pPr>
              <a:t>29.05.2012</a:t>
            </a:fld>
            <a:endParaRPr lang="ru-RU"/>
          </a:p>
        </p:txBody>
      </p:sp>
      <p:sp>
        <p:nvSpPr>
          <p:cNvPr id="7" name="Нижний колонтитул 4"/>
          <p:cNvSpPr>
            <a:spLocks noGrp="1"/>
          </p:cNvSpPr>
          <p:nvPr>
            <p:ph type="ftr" sz="quarter" idx="11"/>
          </p:nvPr>
        </p:nvSpPr>
        <p:spPr/>
        <p:txBody>
          <a:bodyPr/>
          <a:lstStyle>
            <a:lvl1pPr>
              <a:defRPr/>
            </a:lvl1pPr>
          </a:lstStyle>
          <a:p>
            <a:pPr>
              <a:defRPr/>
            </a:pPr>
            <a:endParaRPr lang="ru-RU"/>
          </a:p>
        </p:txBody>
      </p:sp>
      <p:sp>
        <p:nvSpPr>
          <p:cNvPr id="8" name="Номер слайда 5"/>
          <p:cNvSpPr>
            <a:spLocks noGrp="1"/>
          </p:cNvSpPr>
          <p:nvPr>
            <p:ph type="sldNum" sz="quarter" idx="12"/>
          </p:nvPr>
        </p:nvSpPr>
        <p:spPr/>
        <p:txBody>
          <a:bodyPr/>
          <a:lstStyle>
            <a:lvl1pPr>
              <a:defRPr/>
            </a:lvl1pPr>
          </a:lstStyle>
          <a:p>
            <a:pPr>
              <a:defRPr/>
            </a:pPr>
            <a:fld id="{B525B79B-F808-4E4B-8A94-457EECF5B5D4}" type="slidenum">
              <a:rPr lang="ru-RU"/>
              <a:pPr>
                <a:defRPr/>
              </a:pPr>
              <a:t>‹#›</a:t>
            </a:fld>
            <a:endParaRPr lang="ru-RU"/>
          </a:p>
        </p:txBody>
      </p:sp>
    </p:spTree>
    <p:extLst>
      <p:ext uri="{BB962C8B-B14F-4D97-AF65-F5344CB8AC3E}">
        <p14:creationId xmlns:p14="http://schemas.microsoft.com/office/powerpoint/2010/main" val="1630021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ая соединительная линия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29" name="Заголовок 28"/>
          <p:cNvSpPr>
            <a:spLocks noGrp="1"/>
          </p:cNvSpPr>
          <p:nvPr>
            <p:ph type="ctrTitle"/>
          </p:nvPr>
        </p:nvSpPr>
        <p:spPr>
          <a:xfrm>
            <a:off x="381000" y="4853411"/>
            <a:ext cx="8458200" cy="1222375"/>
          </a:xfrm>
        </p:spPr>
        <p:txBody>
          <a:bodyPr anchor="t"/>
          <a:lstStyle/>
          <a:p>
            <a:r>
              <a:rPr lang="ru-RU" smtClean="0"/>
              <a:t>Образец заголовка</a:t>
            </a:r>
            <a:endParaRPr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Дата 15"/>
          <p:cNvSpPr>
            <a:spLocks noGrp="1"/>
          </p:cNvSpPr>
          <p:nvPr>
            <p:ph type="dt" sz="half" idx="10"/>
          </p:nvPr>
        </p:nvSpPr>
        <p:spPr/>
        <p:txBody>
          <a:bodyPr/>
          <a:lstStyle>
            <a:lvl1pPr>
              <a:defRPr/>
            </a:lvl1pPr>
          </a:lstStyle>
          <a:p>
            <a:pPr>
              <a:defRPr/>
            </a:pPr>
            <a:fld id="{A2BA6405-D9D7-477E-AA68-B7B95C42FC95}" type="datetimeFigureOut">
              <a:rPr lang="ru-RU"/>
              <a:pPr>
                <a:defRPr/>
              </a:pPr>
              <a:t>29.05.2012</a:t>
            </a:fld>
            <a:endParaRPr lang="ru-RU"/>
          </a:p>
        </p:txBody>
      </p:sp>
      <p:sp>
        <p:nvSpPr>
          <p:cNvPr id="6" name="Нижний колонтитул 1"/>
          <p:cNvSpPr>
            <a:spLocks noGrp="1"/>
          </p:cNvSpPr>
          <p:nvPr>
            <p:ph type="ftr" sz="quarter" idx="11"/>
          </p:nvPr>
        </p:nvSpPr>
        <p:spPr/>
        <p:txBody>
          <a:bodyPr/>
          <a:lstStyle>
            <a:lvl1pPr>
              <a:defRPr/>
            </a:lvl1pPr>
          </a:lstStyle>
          <a:p>
            <a:pPr>
              <a:defRPr/>
            </a:pPr>
            <a:endParaRPr lang="ru-RU"/>
          </a:p>
        </p:txBody>
      </p:sp>
      <p:sp>
        <p:nvSpPr>
          <p:cNvPr id="7" name="Номер слайда 14"/>
          <p:cNvSpPr>
            <a:spLocks noGrp="1"/>
          </p:cNvSpPr>
          <p:nvPr>
            <p:ph type="sldNum" sz="quarter" idx="12"/>
          </p:nvPr>
        </p:nvSpPr>
        <p:spPr>
          <a:xfrm>
            <a:off x="8229600" y="6473825"/>
            <a:ext cx="758825" cy="247650"/>
          </a:xfrm>
        </p:spPr>
        <p:txBody>
          <a:bodyPr/>
          <a:lstStyle>
            <a:lvl1pPr>
              <a:defRPr/>
            </a:lvl1pPr>
          </a:lstStyle>
          <a:p>
            <a:pPr>
              <a:defRPr/>
            </a:pPr>
            <a:fld id="{D9265EA8-BE64-4710-98D7-D6E1FB022F5C}" type="slidenum">
              <a:rPr lang="ru-RU"/>
              <a:pPr>
                <a:defRPr/>
              </a:pPr>
              <a:t>‹#›</a:t>
            </a:fld>
            <a:endParaRPr lang="ru-RU"/>
          </a:p>
        </p:txBody>
      </p:sp>
    </p:spTree>
    <p:extLst>
      <p:ext uri="{BB962C8B-B14F-4D97-AF65-F5344CB8AC3E}">
        <p14:creationId xmlns:p14="http://schemas.microsoft.com/office/powerpoint/2010/main" val="2319155463"/>
      </p:ext>
    </p:extLst>
  </p:cSld>
  <p:clrMapOvr>
    <a:masterClrMapping/>
  </p:clrMapOvr>
  <p:transition>
    <p:wheel spokes="8"/>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lang="ru-RU" smtClean="0"/>
              <a:t>Образец заголовка</a:t>
            </a:r>
            <a:endParaRPr lang="en-US"/>
          </a:p>
        </p:txBody>
      </p:sp>
      <p:sp>
        <p:nvSpPr>
          <p:cNvPr id="27" name="Содержимое 26"/>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4"/>
          <p:cNvSpPr>
            <a:spLocks noGrp="1"/>
          </p:cNvSpPr>
          <p:nvPr>
            <p:ph type="dt" sz="half" idx="10"/>
          </p:nvPr>
        </p:nvSpPr>
        <p:spPr/>
        <p:txBody>
          <a:bodyPr/>
          <a:lstStyle>
            <a:lvl1pPr>
              <a:defRPr/>
            </a:lvl1pPr>
          </a:lstStyle>
          <a:p>
            <a:pPr>
              <a:defRPr/>
            </a:pPr>
            <a:fld id="{BB06BADA-1975-43CC-AFFF-E34E35DBC366}" type="datetimeFigureOut">
              <a:rPr lang="ru-RU"/>
              <a:pPr>
                <a:defRPr/>
              </a:pPr>
              <a:t>29.05.2012</a:t>
            </a:fld>
            <a:endParaRPr lang="ru-RU"/>
          </a:p>
        </p:txBody>
      </p:sp>
      <p:sp>
        <p:nvSpPr>
          <p:cNvPr id="5" name="Нижний колонтитул 18"/>
          <p:cNvSpPr>
            <a:spLocks noGrp="1"/>
          </p:cNvSpPr>
          <p:nvPr>
            <p:ph type="ftr" sz="quarter" idx="11"/>
          </p:nvPr>
        </p:nvSpPr>
        <p:spPr>
          <a:xfrm>
            <a:off x="3581400" y="76200"/>
            <a:ext cx="2895600" cy="288925"/>
          </a:xfrm>
        </p:spPr>
        <p:txBody>
          <a:bodyPr/>
          <a:lstStyle>
            <a:lvl1pPr>
              <a:defRPr/>
            </a:lvl1pPr>
          </a:lstStyle>
          <a:p>
            <a:pPr>
              <a:defRPr/>
            </a:pPr>
            <a:endParaRPr lang="ru-RU"/>
          </a:p>
        </p:txBody>
      </p:sp>
      <p:sp>
        <p:nvSpPr>
          <p:cNvPr id="6" name="Номер слайда 15"/>
          <p:cNvSpPr>
            <a:spLocks noGrp="1"/>
          </p:cNvSpPr>
          <p:nvPr>
            <p:ph type="sldNum" sz="quarter" idx="12"/>
          </p:nvPr>
        </p:nvSpPr>
        <p:spPr>
          <a:xfrm>
            <a:off x="8229600" y="6473825"/>
            <a:ext cx="758825" cy="247650"/>
          </a:xfrm>
        </p:spPr>
        <p:txBody>
          <a:bodyPr/>
          <a:lstStyle>
            <a:lvl1pPr>
              <a:defRPr/>
            </a:lvl1pPr>
          </a:lstStyle>
          <a:p>
            <a:pPr>
              <a:defRPr/>
            </a:pPr>
            <a:fld id="{D83468D9-9241-40EA-8234-2FF1C8DB8947}" type="slidenum">
              <a:rPr lang="ru-RU"/>
              <a:pPr>
                <a:defRPr/>
              </a:pPr>
              <a:t>‹#›</a:t>
            </a:fld>
            <a:endParaRPr lang="ru-RU"/>
          </a:p>
        </p:txBody>
      </p:sp>
    </p:spTree>
    <p:extLst>
      <p:ext uri="{BB962C8B-B14F-4D97-AF65-F5344CB8AC3E}">
        <p14:creationId xmlns:p14="http://schemas.microsoft.com/office/powerpoint/2010/main" val="2013114549"/>
      </p:ext>
    </p:extLst>
  </p:cSld>
  <p:clrMapOvr>
    <a:masterClrMapping/>
  </p:clrMapOvr>
  <p:transition>
    <p:wheel spokes="8"/>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рямая соединительная линия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Franklin Gothic Book"/>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lang="ru-RU" smtClean="0"/>
              <a:t>Образец заголовка</a:t>
            </a:r>
            <a:endParaRPr lang="en-US"/>
          </a:p>
        </p:txBody>
      </p:sp>
      <p:sp>
        <p:nvSpPr>
          <p:cNvPr id="5" name="Дата 18"/>
          <p:cNvSpPr>
            <a:spLocks noGrp="1"/>
          </p:cNvSpPr>
          <p:nvPr>
            <p:ph type="dt" sz="half" idx="10"/>
          </p:nvPr>
        </p:nvSpPr>
        <p:spPr/>
        <p:txBody>
          <a:bodyPr/>
          <a:lstStyle>
            <a:lvl1pPr>
              <a:defRPr/>
            </a:lvl1pPr>
          </a:lstStyle>
          <a:p>
            <a:pPr>
              <a:defRPr/>
            </a:pPr>
            <a:fld id="{374FD772-DBD8-4141-9155-3B6AB787D644}" type="datetimeFigureOut">
              <a:rPr lang="ru-RU"/>
              <a:pPr>
                <a:defRPr/>
              </a:pPr>
              <a:t>29.05.2012</a:t>
            </a:fld>
            <a:endParaRPr lang="ru-RU"/>
          </a:p>
        </p:txBody>
      </p:sp>
      <p:sp>
        <p:nvSpPr>
          <p:cNvPr id="7" name="Нижний колонтитул 10"/>
          <p:cNvSpPr>
            <a:spLocks noGrp="1"/>
          </p:cNvSpPr>
          <p:nvPr>
            <p:ph type="ftr" sz="quarter" idx="11"/>
          </p:nvPr>
        </p:nvSpPr>
        <p:spPr/>
        <p:txBody>
          <a:bodyPr/>
          <a:lstStyle>
            <a:lvl1pPr>
              <a:defRPr/>
            </a:lvl1pPr>
          </a:lstStyle>
          <a:p>
            <a:pPr>
              <a:defRPr/>
            </a:pPr>
            <a:endParaRPr lang="ru-RU"/>
          </a:p>
        </p:txBody>
      </p:sp>
      <p:sp>
        <p:nvSpPr>
          <p:cNvPr id="9" name="Номер слайда 15"/>
          <p:cNvSpPr>
            <a:spLocks noGrp="1"/>
          </p:cNvSpPr>
          <p:nvPr>
            <p:ph type="sldNum" sz="quarter" idx="12"/>
          </p:nvPr>
        </p:nvSpPr>
        <p:spPr/>
        <p:txBody>
          <a:bodyPr/>
          <a:lstStyle>
            <a:lvl1pPr>
              <a:defRPr/>
            </a:lvl1pPr>
          </a:lstStyle>
          <a:p>
            <a:pPr>
              <a:defRPr/>
            </a:pPr>
            <a:fld id="{5B831CCC-243A-474B-82FB-4404E3A7C342}" type="slidenum">
              <a:rPr lang="ru-RU"/>
              <a:pPr>
                <a:defRPr/>
              </a:pPr>
              <a:t>‹#›</a:t>
            </a:fld>
            <a:endParaRPr lang="ru-RU"/>
          </a:p>
        </p:txBody>
      </p:sp>
    </p:spTree>
    <p:extLst>
      <p:ext uri="{BB962C8B-B14F-4D97-AF65-F5344CB8AC3E}">
        <p14:creationId xmlns:p14="http://schemas.microsoft.com/office/powerpoint/2010/main" val="3855012506"/>
      </p:ext>
    </p:extLst>
  </p:cSld>
  <p:clrMapOvr>
    <a:overrideClrMapping bg1="dk1" tx1="lt1" bg2="dk2" tx2="lt2" accent1="accent1" accent2="accent2" accent3="accent3" accent4="accent4" accent5="accent5" accent6="accent6" hlink="hlink" folHlink="folHlink"/>
  </p:clrMapOvr>
  <p:transition>
    <p:wheel spokes="8"/>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lang="ru-RU" smtClean="0"/>
              <a:t>Образец заголовка</a:t>
            </a:r>
            <a:endParaRPr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0"/>
          <p:cNvSpPr>
            <a:spLocks noGrp="1"/>
          </p:cNvSpPr>
          <p:nvPr>
            <p:ph type="dt" sz="half" idx="10"/>
          </p:nvPr>
        </p:nvSpPr>
        <p:spPr/>
        <p:txBody>
          <a:bodyPr/>
          <a:lstStyle>
            <a:lvl1pPr>
              <a:defRPr/>
            </a:lvl1pPr>
          </a:lstStyle>
          <a:p>
            <a:pPr>
              <a:defRPr/>
            </a:pPr>
            <a:fld id="{03E38CA0-0874-4FBA-B366-6EF8666EC5A2}" type="datetimeFigureOut">
              <a:rPr lang="ru-RU"/>
              <a:pPr>
                <a:defRPr/>
              </a:pPr>
              <a:t>29.05.2012</a:t>
            </a:fld>
            <a:endParaRPr lang="ru-RU"/>
          </a:p>
        </p:txBody>
      </p:sp>
      <p:sp>
        <p:nvSpPr>
          <p:cNvPr id="6" name="Нижний колонтитул 27"/>
          <p:cNvSpPr>
            <a:spLocks noGrp="1"/>
          </p:cNvSpPr>
          <p:nvPr>
            <p:ph type="ftr" sz="quarter" idx="11"/>
          </p:nvPr>
        </p:nvSpPr>
        <p:spPr/>
        <p:txBody>
          <a:bodyPr/>
          <a:lstStyle>
            <a:lvl1pPr>
              <a:defRPr/>
            </a:lvl1pPr>
          </a:lstStyle>
          <a:p>
            <a:pPr>
              <a:defRPr/>
            </a:pPr>
            <a:endParaRPr lang="ru-RU"/>
          </a:p>
        </p:txBody>
      </p:sp>
      <p:sp>
        <p:nvSpPr>
          <p:cNvPr id="7" name="Номер слайда 4"/>
          <p:cNvSpPr>
            <a:spLocks noGrp="1"/>
          </p:cNvSpPr>
          <p:nvPr>
            <p:ph type="sldNum" sz="quarter" idx="12"/>
          </p:nvPr>
        </p:nvSpPr>
        <p:spPr/>
        <p:txBody>
          <a:bodyPr/>
          <a:lstStyle>
            <a:lvl1pPr>
              <a:defRPr/>
            </a:lvl1pPr>
          </a:lstStyle>
          <a:p>
            <a:pPr>
              <a:defRPr/>
            </a:pPr>
            <a:fld id="{8BCAE0B9-3ACE-49A8-A6B3-8C9A39765344}" type="slidenum">
              <a:rPr lang="ru-RU"/>
              <a:pPr>
                <a:defRPr/>
              </a:pPr>
              <a:t>‹#›</a:t>
            </a:fld>
            <a:endParaRPr lang="ru-RU"/>
          </a:p>
        </p:txBody>
      </p:sp>
    </p:spTree>
    <p:extLst>
      <p:ext uri="{BB962C8B-B14F-4D97-AF65-F5344CB8AC3E}">
        <p14:creationId xmlns:p14="http://schemas.microsoft.com/office/powerpoint/2010/main" val="3084280075"/>
      </p:ext>
    </p:extLst>
  </p:cSld>
  <p:clrMapOvr>
    <a:masterClrMapping/>
  </p:clrMapOvr>
  <p:transition>
    <p:wheel spokes="8"/>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29" name="Заголовок 28"/>
          <p:cNvSpPr>
            <a:spLocks noGrp="1"/>
          </p:cNvSpPr>
          <p:nvPr>
            <p:ph type="title"/>
          </p:nvPr>
        </p:nvSpPr>
        <p:spPr>
          <a:xfrm>
            <a:off x="304800" y="5410200"/>
            <a:ext cx="8610600" cy="882650"/>
          </a:xfrm>
        </p:spPr>
        <p:txBody>
          <a:bodyPr/>
          <a:lstStyle>
            <a:lvl1pPr>
              <a:defRPr/>
            </a:lvl1pPr>
          </a:lstStyle>
          <a:p>
            <a:r>
              <a:rPr lang="ru-RU" smtClean="0"/>
              <a:t>Образец заголовка</a:t>
            </a:r>
            <a:endParaRPr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Дата 9"/>
          <p:cNvSpPr>
            <a:spLocks noGrp="1"/>
          </p:cNvSpPr>
          <p:nvPr>
            <p:ph type="dt" sz="half" idx="10"/>
          </p:nvPr>
        </p:nvSpPr>
        <p:spPr/>
        <p:txBody>
          <a:bodyPr/>
          <a:lstStyle>
            <a:lvl1pPr>
              <a:defRPr/>
            </a:lvl1pPr>
          </a:lstStyle>
          <a:p>
            <a:pPr>
              <a:defRPr/>
            </a:pPr>
            <a:fld id="{AC48D10F-9164-48A2-B569-03CD800F20EC}" type="datetimeFigureOut">
              <a:rPr lang="ru-RU"/>
              <a:pPr>
                <a:defRPr/>
              </a:pPr>
              <a:t>29.05.2012</a:t>
            </a:fld>
            <a:endParaRPr lang="ru-RU"/>
          </a:p>
        </p:txBody>
      </p:sp>
      <p:sp>
        <p:nvSpPr>
          <p:cNvPr id="9" name="Нижний колонтитул 5"/>
          <p:cNvSpPr>
            <a:spLocks noGrp="1"/>
          </p:cNvSpPr>
          <p:nvPr>
            <p:ph type="ftr" sz="quarter" idx="11"/>
          </p:nvPr>
        </p:nvSpPr>
        <p:spPr/>
        <p:txBody>
          <a:bodyPr/>
          <a:lstStyle>
            <a:lvl1pPr>
              <a:defRPr/>
            </a:lvl1pPr>
          </a:lstStyle>
          <a:p>
            <a:pPr>
              <a:defRPr/>
            </a:pPr>
            <a:endParaRPr lang="ru-RU"/>
          </a:p>
        </p:txBody>
      </p:sp>
      <p:sp>
        <p:nvSpPr>
          <p:cNvPr id="10" name="Номер слайда 6"/>
          <p:cNvSpPr>
            <a:spLocks noGrp="1"/>
          </p:cNvSpPr>
          <p:nvPr>
            <p:ph type="sldNum" sz="quarter" idx="12"/>
          </p:nvPr>
        </p:nvSpPr>
        <p:spPr>
          <a:xfrm>
            <a:off x="8229600" y="6477000"/>
            <a:ext cx="762000" cy="247650"/>
          </a:xfrm>
        </p:spPr>
        <p:txBody>
          <a:bodyPr/>
          <a:lstStyle>
            <a:lvl1pPr>
              <a:defRPr/>
            </a:lvl1pPr>
          </a:lstStyle>
          <a:p>
            <a:pPr>
              <a:defRPr/>
            </a:pPr>
            <a:fld id="{3E7C3D1F-75C6-4A9C-B176-F2B0E9147694}" type="slidenum">
              <a:rPr lang="ru-RU"/>
              <a:pPr>
                <a:defRPr/>
              </a:pPr>
              <a:t>‹#›</a:t>
            </a:fld>
            <a:endParaRPr lang="ru-RU"/>
          </a:p>
        </p:txBody>
      </p:sp>
    </p:spTree>
    <p:extLst>
      <p:ext uri="{BB962C8B-B14F-4D97-AF65-F5344CB8AC3E}">
        <p14:creationId xmlns:p14="http://schemas.microsoft.com/office/powerpoint/2010/main" val="2253592324"/>
      </p:ext>
    </p:extLst>
  </p:cSld>
  <p:clrMapOvr>
    <a:masterClrMapping/>
  </p:clrMapOvr>
  <p:transition>
    <p:wheel spokes="8"/>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lang="ru-RU" smtClean="0"/>
              <a:t>Образец заголовка</a:t>
            </a:r>
            <a:endParaRPr lang="en-US"/>
          </a:p>
        </p:txBody>
      </p:sp>
      <p:sp>
        <p:nvSpPr>
          <p:cNvPr id="3" name="Дата 10"/>
          <p:cNvSpPr>
            <a:spLocks noGrp="1"/>
          </p:cNvSpPr>
          <p:nvPr>
            <p:ph type="dt" sz="half" idx="10"/>
          </p:nvPr>
        </p:nvSpPr>
        <p:spPr/>
        <p:txBody>
          <a:bodyPr/>
          <a:lstStyle>
            <a:lvl1pPr>
              <a:defRPr/>
            </a:lvl1pPr>
          </a:lstStyle>
          <a:p>
            <a:pPr>
              <a:defRPr/>
            </a:pPr>
            <a:fld id="{F8D60950-8255-4D4D-A197-CD4E6ECC8A29}" type="datetimeFigureOut">
              <a:rPr lang="ru-RU"/>
              <a:pPr>
                <a:defRPr/>
              </a:pPr>
              <a:t>29.05.2012</a:t>
            </a:fld>
            <a:endParaRPr lang="ru-RU"/>
          </a:p>
        </p:txBody>
      </p:sp>
      <p:sp>
        <p:nvSpPr>
          <p:cNvPr id="4" name="Нижний колонтитул 27"/>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1541DCF7-0E3B-4CEB-8F3A-A0942D5DD6B3}" type="slidenum">
              <a:rPr lang="ru-RU"/>
              <a:pPr>
                <a:defRPr/>
              </a:pPr>
              <a:t>‹#›</a:t>
            </a:fld>
            <a:endParaRPr lang="ru-RU"/>
          </a:p>
        </p:txBody>
      </p:sp>
    </p:spTree>
    <p:extLst>
      <p:ext uri="{BB962C8B-B14F-4D97-AF65-F5344CB8AC3E}">
        <p14:creationId xmlns:p14="http://schemas.microsoft.com/office/powerpoint/2010/main" val="2246279740"/>
      </p:ext>
    </p:extLst>
  </p:cSld>
  <p:clrMapOvr>
    <a:masterClrMapping/>
  </p:clrMapOvr>
  <p:transition>
    <p:wheel spokes="8"/>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2"/>
          <p:cNvSpPr>
            <a:spLocks noGrp="1"/>
          </p:cNvSpPr>
          <p:nvPr>
            <p:ph type="dt" sz="half" idx="10"/>
          </p:nvPr>
        </p:nvSpPr>
        <p:spPr/>
        <p:txBody>
          <a:bodyPr/>
          <a:lstStyle>
            <a:lvl1pPr>
              <a:defRPr/>
            </a:lvl1pPr>
          </a:lstStyle>
          <a:p>
            <a:pPr>
              <a:defRPr/>
            </a:pPr>
            <a:fld id="{5D60F54D-EBC7-45CA-9304-0C8EC3C22F3B}" type="datetimeFigureOut">
              <a:rPr lang="ru-RU"/>
              <a:pPr>
                <a:defRPr/>
              </a:pPr>
              <a:t>29.05.2012</a:t>
            </a:fld>
            <a:endParaRPr lang="ru-RU"/>
          </a:p>
        </p:txBody>
      </p:sp>
      <p:sp>
        <p:nvSpPr>
          <p:cNvPr id="3" name="Нижний колонтитул 23"/>
          <p:cNvSpPr>
            <a:spLocks noGrp="1"/>
          </p:cNvSpPr>
          <p:nvPr>
            <p:ph type="ftr" sz="quarter" idx="11"/>
          </p:nvPr>
        </p:nvSpPr>
        <p:spPr/>
        <p:txBody>
          <a:bodyPr/>
          <a:lstStyle>
            <a:lvl1pPr>
              <a:defRPr/>
            </a:lvl1pPr>
          </a:lstStyle>
          <a:p>
            <a:pPr>
              <a:defRPr/>
            </a:pPr>
            <a:endParaRPr lang="ru-RU"/>
          </a:p>
        </p:txBody>
      </p:sp>
      <p:sp>
        <p:nvSpPr>
          <p:cNvPr id="4" name="Номер слайда 6"/>
          <p:cNvSpPr>
            <a:spLocks noGrp="1"/>
          </p:cNvSpPr>
          <p:nvPr>
            <p:ph type="sldNum" sz="quarter" idx="12"/>
          </p:nvPr>
        </p:nvSpPr>
        <p:spPr/>
        <p:txBody>
          <a:bodyPr/>
          <a:lstStyle>
            <a:lvl1pPr>
              <a:defRPr/>
            </a:lvl1pPr>
          </a:lstStyle>
          <a:p>
            <a:pPr>
              <a:defRPr/>
            </a:pPr>
            <a:fld id="{8C0FB693-E3E7-46DB-B2B6-774808A668A6}" type="slidenum">
              <a:rPr lang="ru-RU"/>
              <a:pPr>
                <a:defRPr/>
              </a:pPr>
              <a:t>‹#›</a:t>
            </a:fld>
            <a:endParaRPr lang="ru-RU"/>
          </a:p>
        </p:txBody>
      </p:sp>
    </p:spTree>
    <p:extLst>
      <p:ext uri="{BB962C8B-B14F-4D97-AF65-F5344CB8AC3E}">
        <p14:creationId xmlns:p14="http://schemas.microsoft.com/office/powerpoint/2010/main" val="1787429819"/>
      </p:ext>
    </p:extLst>
  </p:cSld>
  <p:clrMapOvr>
    <a:masterClrMapping/>
  </p:clrMapOvr>
  <p:transition>
    <p:wheel spokes="8"/>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C70483D-92AD-4BDC-92A1-E061C52DCD04}" type="datetimeFigureOut">
              <a:rPr lang="ru-RU"/>
              <a:pPr>
                <a:defRPr/>
              </a:pPr>
              <a:t>29.05.2012</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CDD2C1FE-30F6-4A20-9FF0-CD56B47A8DA8}" type="slidenum">
              <a:rPr lang="ru-RU"/>
              <a:pPr>
                <a:defRPr/>
              </a:pPr>
              <a:t>‹#›</a:t>
            </a:fld>
            <a:endParaRPr lang="ru-RU"/>
          </a:p>
        </p:txBody>
      </p:sp>
    </p:spTree>
    <p:extLst>
      <p:ext uri="{BB962C8B-B14F-4D97-AF65-F5344CB8AC3E}">
        <p14:creationId xmlns:p14="http://schemas.microsoft.com/office/powerpoint/2010/main" val="25099794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Прямая соединительная линия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12" name="Заголовок 11"/>
          <p:cNvSpPr>
            <a:spLocks noGrp="1"/>
          </p:cNvSpPr>
          <p:nvPr>
            <p:ph type="title"/>
          </p:nvPr>
        </p:nvSpPr>
        <p:spPr>
          <a:xfrm>
            <a:off x="457200" y="5486400"/>
            <a:ext cx="8458200" cy="520700"/>
          </a:xfrm>
        </p:spPr>
        <p:txBody>
          <a:bodyPr/>
          <a:lstStyle>
            <a:lvl1pPr algn="l">
              <a:buNone/>
              <a:defRPr sz="2000" b="1"/>
            </a:lvl1pPr>
          </a:lstStyle>
          <a:p>
            <a:r>
              <a:rPr lang="ru-RU" smtClean="0"/>
              <a:t>Образец заголовка</a:t>
            </a:r>
            <a:endParaRPr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Дата 24"/>
          <p:cNvSpPr>
            <a:spLocks noGrp="1"/>
          </p:cNvSpPr>
          <p:nvPr>
            <p:ph type="dt" sz="half" idx="10"/>
          </p:nvPr>
        </p:nvSpPr>
        <p:spPr/>
        <p:txBody>
          <a:bodyPr/>
          <a:lstStyle>
            <a:lvl1pPr>
              <a:defRPr/>
            </a:lvl1pPr>
          </a:lstStyle>
          <a:p>
            <a:pPr>
              <a:defRPr/>
            </a:pPr>
            <a:fld id="{22138F4C-2264-4FBA-99D5-727C410609EF}" type="datetimeFigureOut">
              <a:rPr lang="ru-RU"/>
              <a:pPr>
                <a:defRPr/>
              </a:pPr>
              <a:t>29.05.2012</a:t>
            </a:fld>
            <a:endParaRPr lang="ru-RU"/>
          </a:p>
        </p:txBody>
      </p:sp>
      <p:sp>
        <p:nvSpPr>
          <p:cNvPr id="7" name="Нижний колонтитул 28"/>
          <p:cNvSpPr>
            <a:spLocks noGrp="1"/>
          </p:cNvSpPr>
          <p:nvPr>
            <p:ph type="ftr" sz="quarter" idx="11"/>
          </p:nvPr>
        </p:nvSpPr>
        <p:spPr/>
        <p:txBody>
          <a:bodyPr/>
          <a:lstStyle>
            <a:lvl1pPr>
              <a:defRPr/>
            </a:lvl1pPr>
          </a:lstStyle>
          <a:p>
            <a:pPr>
              <a:defRPr/>
            </a:pPr>
            <a:endParaRPr lang="ru-RU"/>
          </a:p>
        </p:txBody>
      </p:sp>
      <p:sp>
        <p:nvSpPr>
          <p:cNvPr id="8" name="Номер слайда 6"/>
          <p:cNvSpPr>
            <a:spLocks noGrp="1"/>
          </p:cNvSpPr>
          <p:nvPr>
            <p:ph type="sldNum" sz="quarter" idx="12"/>
          </p:nvPr>
        </p:nvSpPr>
        <p:spPr/>
        <p:txBody>
          <a:bodyPr/>
          <a:lstStyle>
            <a:lvl1pPr>
              <a:defRPr/>
            </a:lvl1pPr>
          </a:lstStyle>
          <a:p>
            <a:pPr>
              <a:defRPr/>
            </a:pPr>
            <a:fld id="{3F8B1359-DCEC-4B84-B5B2-7A3C9210F9CC}" type="slidenum">
              <a:rPr lang="ru-RU"/>
              <a:pPr>
                <a:defRPr/>
              </a:pPr>
              <a:t>‹#›</a:t>
            </a:fld>
            <a:endParaRPr lang="ru-RU"/>
          </a:p>
        </p:txBody>
      </p:sp>
    </p:spTree>
    <p:extLst>
      <p:ext uri="{BB962C8B-B14F-4D97-AF65-F5344CB8AC3E}">
        <p14:creationId xmlns:p14="http://schemas.microsoft.com/office/powerpoint/2010/main" val="1512649618"/>
      </p:ext>
    </p:extLst>
  </p:cSld>
  <p:clrMapOvr>
    <a:masterClrMapping/>
  </p:clrMapOvr>
  <p:transition>
    <p:wheel spokes="8"/>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17" name="Заголовок 16"/>
          <p:cNvSpPr>
            <a:spLocks noGrp="1"/>
          </p:cNvSpPr>
          <p:nvPr>
            <p:ph type="title"/>
          </p:nvPr>
        </p:nvSpPr>
        <p:spPr>
          <a:xfrm>
            <a:off x="381000" y="4993760"/>
            <a:ext cx="5867400" cy="522288"/>
          </a:xfrm>
        </p:spPr>
        <p:txBody>
          <a:bodyPr/>
          <a:lstStyle>
            <a:lvl1pPr algn="l">
              <a:buNone/>
              <a:defRPr sz="2000" b="1"/>
            </a:lvl1pPr>
          </a:lstStyle>
          <a:p>
            <a:r>
              <a:rPr lang="ru-RU" smtClean="0"/>
              <a:t>Образец заголовка</a:t>
            </a:r>
            <a:endParaRPr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6"/>
          <p:cNvSpPr>
            <a:spLocks noGrp="1"/>
          </p:cNvSpPr>
          <p:nvPr>
            <p:ph type="dt" sz="half" idx="10"/>
          </p:nvPr>
        </p:nvSpPr>
        <p:spPr/>
        <p:txBody>
          <a:bodyPr/>
          <a:lstStyle>
            <a:lvl1pPr>
              <a:defRPr/>
            </a:lvl1pPr>
          </a:lstStyle>
          <a:p>
            <a:pPr>
              <a:defRPr/>
            </a:pPr>
            <a:fld id="{288B1656-7BA8-41E1-82A8-3F821CAACA2A}"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30"/>
          <p:cNvSpPr>
            <a:spLocks noGrp="1"/>
          </p:cNvSpPr>
          <p:nvPr>
            <p:ph type="sldNum" sz="quarter" idx="12"/>
          </p:nvPr>
        </p:nvSpPr>
        <p:spPr/>
        <p:txBody>
          <a:bodyPr/>
          <a:lstStyle>
            <a:lvl1pPr>
              <a:defRPr/>
            </a:lvl1pPr>
          </a:lstStyle>
          <a:p>
            <a:pPr>
              <a:defRPr/>
            </a:pPr>
            <a:fld id="{0F07A52B-54D6-45DB-9D6B-1664954B6CAD}" type="slidenum">
              <a:rPr lang="ru-RU"/>
              <a:pPr>
                <a:defRPr/>
              </a:pPr>
              <a:t>‹#›</a:t>
            </a:fld>
            <a:endParaRPr lang="ru-RU"/>
          </a:p>
        </p:txBody>
      </p:sp>
    </p:spTree>
    <p:extLst>
      <p:ext uri="{BB962C8B-B14F-4D97-AF65-F5344CB8AC3E}">
        <p14:creationId xmlns:p14="http://schemas.microsoft.com/office/powerpoint/2010/main" val="1904940625"/>
      </p:ext>
    </p:extLst>
  </p:cSld>
  <p:clrMapOvr>
    <a:masterClrMapping/>
  </p:clrMapOvr>
  <p:transition>
    <p:wheel spokes="8"/>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0"/>
          <p:cNvSpPr>
            <a:spLocks noGrp="1"/>
          </p:cNvSpPr>
          <p:nvPr>
            <p:ph type="dt" sz="half" idx="10"/>
          </p:nvPr>
        </p:nvSpPr>
        <p:spPr/>
        <p:txBody>
          <a:bodyPr/>
          <a:lstStyle>
            <a:lvl1pPr>
              <a:defRPr/>
            </a:lvl1pPr>
          </a:lstStyle>
          <a:p>
            <a:pPr>
              <a:defRPr/>
            </a:pPr>
            <a:fld id="{88C7B2FF-3685-43FB-8A88-81B27C001E29}" type="datetimeFigureOut">
              <a:rPr lang="ru-RU"/>
              <a:pPr>
                <a:defRPr/>
              </a:pPr>
              <a:t>29.05.2012</a:t>
            </a:fld>
            <a:endParaRPr lang="ru-RU"/>
          </a:p>
        </p:txBody>
      </p:sp>
      <p:sp>
        <p:nvSpPr>
          <p:cNvPr id="5" name="Нижний колонтитул 27"/>
          <p:cNvSpPr>
            <a:spLocks noGrp="1"/>
          </p:cNvSpPr>
          <p:nvPr>
            <p:ph type="ftr" sz="quarter" idx="11"/>
          </p:nvPr>
        </p:nvSpPr>
        <p:spPr/>
        <p:txBody>
          <a:bodyPr/>
          <a:lstStyle>
            <a:lvl1pPr>
              <a:defRPr/>
            </a:lvl1pPr>
          </a:lstStyle>
          <a:p>
            <a:pPr>
              <a:defRPr/>
            </a:pPr>
            <a:endParaRPr lang="ru-RU"/>
          </a:p>
        </p:txBody>
      </p:sp>
      <p:sp>
        <p:nvSpPr>
          <p:cNvPr id="6" name="Номер слайда 4"/>
          <p:cNvSpPr>
            <a:spLocks noGrp="1"/>
          </p:cNvSpPr>
          <p:nvPr>
            <p:ph type="sldNum" sz="quarter" idx="12"/>
          </p:nvPr>
        </p:nvSpPr>
        <p:spPr/>
        <p:txBody>
          <a:bodyPr/>
          <a:lstStyle>
            <a:lvl1pPr>
              <a:defRPr/>
            </a:lvl1pPr>
          </a:lstStyle>
          <a:p>
            <a:pPr>
              <a:defRPr/>
            </a:pPr>
            <a:fld id="{DC7D21BA-B687-4FEC-9065-DB9ACE015D83}" type="slidenum">
              <a:rPr lang="ru-RU"/>
              <a:pPr>
                <a:defRPr/>
              </a:pPr>
              <a:t>‹#›</a:t>
            </a:fld>
            <a:endParaRPr lang="ru-RU"/>
          </a:p>
        </p:txBody>
      </p:sp>
    </p:spTree>
    <p:extLst>
      <p:ext uri="{BB962C8B-B14F-4D97-AF65-F5344CB8AC3E}">
        <p14:creationId xmlns:p14="http://schemas.microsoft.com/office/powerpoint/2010/main" val="3619080649"/>
      </p:ext>
    </p:extLst>
  </p:cSld>
  <p:clrMapOvr>
    <a:masterClrMapping/>
  </p:clrMapOvr>
  <p:transition>
    <p:wheel spokes="8"/>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A8BE191B-C179-4517-A798-3ED0224971AC}"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F3E68C0-D6A9-4B6E-9253-9BB2EBBE48A3}" type="slidenum">
              <a:rPr lang="ru-RU"/>
              <a:pPr>
                <a:defRPr/>
              </a:pPr>
              <a:t>‹#›</a:t>
            </a:fld>
            <a:endParaRPr lang="ru-RU"/>
          </a:p>
        </p:txBody>
      </p:sp>
    </p:spTree>
    <p:extLst>
      <p:ext uri="{BB962C8B-B14F-4D97-AF65-F5344CB8AC3E}">
        <p14:creationId xmlns:p14="http://schemas.microsoft.com/office/powerpoint/2010/main" val="1800152566"/>
      </p:ext>
    </p:extLst>
  </p:cSld>
  <p:clrMapOvr>
    <a:masterClrMapping/>
  </p:clrMapOvr>
  <p:transition>
    <p:wheel spokes="8"/>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ая соединительная линия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29" name="Заголовок 28"/>
          <p:cNvSpPr>
            <a:spLocks noGrp="1"/>
          </p:cNvSpPr>
          <p:nvPr>
            <p:ph type="ctrTitle"/>
          </p:nvPr>
        </p:nvSpPr>
        <p:spPr>
          <a:xfrm>
            <a:off x="381000" y="4853411"/>
            <a:ext cx="8458200" cy="1222375"/>
          </a:xfrm>
        </p:spPr>
        <p:txBody>
          <a:bodyPr anchor="t"/>
          <a:lstStyle/>
          <a:p>
            <a:r>
              <a:rPr lang="ru-RU" smtClean="0"/>
              <a:t>Образец заголовка</a:t>
            </a:r>
            <a:endParaRPr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Дата 15"/>
          <p:cNvSpPr>
            <a:spLocks noGrp="1"/>
          </p:cNvSpPr>
          <p:nvPr>
            <p:ph type="dt" sz="half" idx="10"/>
          </p:nvPr>
        </p:nvSpPr>
        <p:spPr/>
        <p:txBody>
          <a:bodyPr/>
          <a:lstStyle>
            <a:lvl1pPr>
              <a:defRPr/>
            </a:lvl1pPr>
          </a:lstStyle>
          <a:p>
            <a:pPr>
              <a:defRPr/>
            </a:pPr>
            <a:fld id="{7A1E96A8-E29E-4197-8847-7B9B9CFB17F3}" type="datetimeFigureOut">
              <a:rPr lang="ru-RU"/>
              <a:pPr>
                <a:defRPr/>
              </a:pPr>
              <a:t>29.05.2012</a:t>
            </a:fld>
            <a:endParaRPr lang="ru-RU"/>
          </a:p>
        </p:txBody>
      </p:sp>
      <p:sp>
        <p:nvSpPr>
          <p:cNvPr id="6" name="Нижний колонтитул 1"/>
          <p:cNvSpPr>
            <a:spLocks noGrp="1"/>
          </p:cNvSpPr>
          <p:nvPr>
            <p:ph type="ftr" sz="quarter" idx="11"/>
          </p:nvPr>
        </p:nvSpPr>
        <p:spPr/>
        <p:txBody>
          <a:bodyPr/>
          <a:lstStyle>
            <a:lvl1pPr>
              <a:defRPr/>
            </a:lvl1pPr>
          </a:lstStyle>
          <a:p>
            <a:pPr>
              <a:defRPr/>
            </a:pPr>
            <a:endParaRPr lang="ru-RU"/>
          </a:p>
        </p:txBody>
      </p:sp>
      <p:sp>
        <p:nvSpPr>
          <p:cNvPr id="7" name="Номер слайда 14"/>
          <p:cNvSpPr>
            <a:spLocks noGrp="1"/>
          </p:cNvSpPr>
          <p:nvPr>
            <p:ph type="sldNum" sz="quarter" idx="12"/>
          </p:nvPr>
        </p:nvSpPr>
        <p:spPr>
          <a:xfrm>
            <a:off x="8229600" y="6473825"/>
            <a:ext cx="758825" cy="247650"/>
          </a:xfrm>
        </p:spPr>
        <p:txBody>
          <a:bodyPr/>
          <a:lstStyle>
            <a:lvl1pPr>
              <a:defRPr/>
            </a:lvl1pPr>
          </a:lstStyle>
          <a:p>
            <a:pPr>
              <a:defRPr/>
            </a:pPr>
            <a:fld id="{E1E75BBC-8724-4C0E-9340-8DA3D6B1C765}" type="slidenum">
              <a:rPr lang="ru-RU"/>
              <a:pPr>
                <a:defRPr/>
              </a:pPr>
              <a:t>‹#›</a:t>
            </a:fld>
            <a:endParaRPr lang="ru-RU"/>
          </a:p>
        </p:txBody>
      </p:sp>
    </p:spTree>
    <p:extLst>
      <p:ext uri="{BB962C8B-B14F-4D97-AF65-F5344CB8AC3E}">
        <p14:creationId xmlns:p14="http://schemas.microsoft.com/office/powerpoint/2010/main" val="2192621500"/>
      </p:ext>
    </p:extLst>
  </p:cSld>
  <p:clrMapOvr>
    <a:masterClrMapping/>
  </p:clrMapOvr>
  <p:transition>
    <p:wheel spokes="8"/>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lang="ru-RU" smtClean="0"/>
              <a:t>Образец заголовка</a:t>
            </a:r>
            <a:endParaRPr lang="en-US"/>
          </a:p>
        </p:txBody>
      </p:sp>
      <p:sp>
        <p:nvSpPr>
          <p:cNvPr id="27" name="Содержимое 26"/>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4"/>
          <p:cNvSpPr>
            <a:spLocks noGrp="1"/>
          </p:cNvSpPr>
          <p:nvPr>
            <p:ph type="dt" sz="half" idx="10"/>
          </p:nvPr>
        </p:nvSpPr>
        <p:spPr/>
        <p:txBody>
          <a:bodyPr/>
          <a:lstStyle>
            <a:lvl1pPr>
              <a:defRPr/>
            </a:lvl1pPr>
          </a:lstStyle>
          <a:p>
            <a:pPr>
              <a:defRPr/>
            </a:pPr>
            <a:fld id="{B4999F57-AB4B-46CD-9C0D-71B84EDCBD81}" type="datetimeFigureOut">
              <a:rPr lang="ru-RU"/>
              <a:pPr>
                <a:defRPr/>
              </a:pPr>
              <a:t>29.05.2012</a:t>
            </a:fld>
            <a:endParaRPr lang="ru-RU"/>
          </a:p>
        </p:txBody>
      </p:sp>
      <p:sp>
        <p:nvSpPr>
          <p:cNvPr id="5" name="Нижний колонтитул 18"/>
          <p:cNvSpPr>
            <a:spLocks noGrp="1"/>
          </p:cNvSpPr>
          <p:nvPr>
            <p:ph type="ftr" sz="quarter" idx="11"/>
          </p:nvPr>
        </p:nvSpPr>
        <p:spPr>
          <a:xfrm>
            <a:off x="3581400" y="76200"/>
            <a:ext cx="2895600" cy="288925"/>
          </a:xfrm>
        </p:spPr>
        <p:txBody>
          <a:bodyPr/>
          <a:lstStyle>
            <a:lvl1pPr>
              <a:defRPr/>
            </a:lvl1pPr>
          </a:lstStyle>
          <a:p>
            <a:pPr>
              <a:defRPr/>
            </a:pPr>
            <a:endParaRPr lang="ru-RU"/>
          </a:p>
        </p:txBody>
      </p:sp>
      <p:sp>
        <p:nvSpPr>
          <p:cNvPr id="6" name="Номер слайда 15"/>
          <p:cNvSpPr>
            <a:spLocks noGrp="1"/>
          </p:cNvSpPr>
          <p:nvPr>
            <p:ph type="sldNum" sz="quarter" idx="12"/>
          </p:nvPr>
        </p:nvSpPr>
        <p:spPr>
          <a:xfrm>
            <a:off x="8229600" y="6473825"/>
            <a:ext cx="758825" cy="247650"/>
          </a:xfrm>
        </p:spPr>
        <p:txBody>
          <a:bodyPr/>
          <a:lstStyle>
            <a:lvl1pPr>
              <a:defRPr/>
            </a:lvl1pPr>
          </a:lstStyle>
          <a:p>
            <a:pPr>
              <a:defRPr/>
            </a:pPr>
            <a:fld id="{40010545-BEB3-437E-94C3-4668668EAAF7}" type="slidenum">
              <a:rPr lang="ru-RU"/>
              <a:pPr>
                <a:defRPr/>
              </a:pPr>
              <a:t>‹#›</a:t>
            </a:fld>
            <a:endParaRPr lang="ru-RU"/>
          </a:p>
        </p:txBody>
      </p:sp>
    </p:spTree>
    <p:extLst>
      <p:ext uri="{BB962C8B-B14F-4D97-AF65-F5344CB8AC3E}">
        <p14:creationId xmlns:p14="http://schemas.microsoft.com/office/powerpoint/2010/main" val="1907807956"/>
      </p:ext>
    </p:extLst>
  </p:cSld>
  <p:clrMapOvr>
    <a:masterClrMapping/>
  </p:clrMapOvr>
  <p:transition>
    <p:wheel spokes="8"/>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рямая соединительная линия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Franklin Gothic Book"/>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lang="ru-RU" smtClean="0"/>
              <a:t>Образец заголовка</a:t>
            </a:r>
            <a:endParaRPr lang="en-US"/>
          </a:p>
        </p:txBody>
      </p:sp>
      <p:sp>
        <p:nvSpPr>
          <p:cNvPr id="5" name="Дата 18"/>
          <p:cNvSpPr>
            <a:spLocks noGrp="1"/>
          </p:cNvSpPr>
          <p:nvPr>
            <p:ph type="dt" sz="half" idx="10"/>
          </p:nvPr>
        </p:nvSpPr>
        <p:spPr/>
        <p:txBody>
          <a:bodyPr/>
          <a:lstStyle>
            <a:lvl1pPr>
              <a:defRPr/>
            </a:lvl1pPr>
          </a:lstStyle>
          <a:p>
            <a:pPr>
              <a:defRPr/>
            </a:pPr>
            <a:fld id="{CD0694D4-FCF6-4CD9-968D-FBE2882E2694}" type="datetimeFigureOut">
              <a:rPr lang="ru-RU"/>
              <a:pPr>
                <a:defRPr/>
              </a:pPr>
              <a:t>29.05.2012</a:t>
            </a:fld>
            <a:endParaRPr lang="ru-RU"/>
          </a:p>
        </p:txBody>
      </p:sp>
      <p:sp>
        <p:nvSpPr>
          <p:cNvPr id="7" name="Нижний колонтитул 10"/>
          <p:cNvSpPr>
            <a:spLocks noGrp="1"/>
          </p:cNvSpPr>
          <p:nvPr>
            <p:ph type="ftr" sz="quarter" idx="11"/>
          </p:nvPr>
        </p:nvSpPr>
        <p:spPr/>
        <p:txBody>
          <a:bodyPr/>
          <a:lstStyle>
            <a:lvl1pPr>
              <a:defRPr/>
            </a:lvl1pPr>
          </a:lstStyle>
          <a:p>
            <a:pPr>
              <a:defRPr/>
            </a:pPr>
            <a:endParaRPr lang="ru-RU"/>
          </a:p>
        </p:txBody>
      </p:sp>
      <p:sp>
        <p:nvSpPr>
          <p:cNvPr id="9" name="Номер слайда 15"/>
          <p:cNvSpPr>
            <a:spLocks noGrp="1"/>
          </p:cNvSpPr>
          <p:nvPr>
            <p:ph type="sldNum" sz="quarter" idx="12"/>
          </p:nvPr>
        </p:nvSpPr>
        <p:spPr/>
        <p:txBody>
          <a:bodyPr/>
          <a:lstStyle>
            <a:lvl1pPr>
              <a:defRPr/>
            </a:lvl1pPr>
          </a:lstStyle>
          <a:p>
            <a:pPr>
              <a:defRPr/>
            </a:pPr>
            <a:fld id="{B0FB27A5-71E1-4F1C-B2FB-CD7ABEAC1CA8}" type="slidenum">
              <a:rPr lang="ru-RU"/>
              <a:pPr>
                <a:defRPr/>
              </a:pPr>
              <a:t>‹#›</a:t>
            </a:fld>
            <a:endParaRPr lang="ru-RU"/>
          </a:p>
        </p:txBody>
      </p:sp>
    </p:spTree>
    <p:extLst>
      <p:ext uri="{BB962C8B-B14F-4D97-AF65-F5344CB8AC3E}">
        <p14:creationId xmlns:p14="http://schemas.microsoft.com/office/powerpoint/2010/main" val="2827408900"/>
      </p:ext>
    </p:extLst>
  </p:cSld>
  <p:clrMapOvr>
    <a:overrideClrMapping bg1="dk1" tx1="lt1" bg2="dk2" tx2="lt2" accent1="accent1" accent2="accent2" accent3="accent3" accent4="accent4" accent5="accent5" accent6="accent6" hlink="hlink" folHlink="folHlink"/>
  </p:clrMapOvr>
  <p:transition>
    <p:wheel spokes="8"/>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lang="ru-RU" smtClean="0"/>
              <a:t>Образец заголовка</a:t>
            </a:r>
            <a:endParaRPr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0"/>
          <p:cNvSpPr>
            <a:spLocks noGrp="1"/>
          </p:cNvSpPr>
          <p:nvPr>
            <p:ph type="dt" sz="half" idx="10"/>
          </p:nvPr>
        </p:nvSpPr>
        <p:spPr/>
        <p:txBody>
          <a:bodyPr/>
          <a:lstStyle>
            <a:lvl1pPr>
              <a:defRPr/>
            </a:lvl1pPr>
          </a:lstStyle>
          <a:p>
            <a:pPr>
              <a:defRPr/>
            </a:pPr>
            <a:fld id="{28186B7C-DA58-48EA-8452-861FEF856B91}" type="datetimeFigureOut">
              <a:rPr lang="ru-RU"/>
              <a:pPr>
                <a:defRPr/>
              </a:pPr>
              <a:t>29.05.2012</a:t>
            </a:fld>
            <a:endParaRPr lang="ru-RU"/>
          </a:p>
        </p:txBody>
      </p:sp>
      <p:sp>
        <p:nvSpPr>
          <p:cNvPr id="6" name="Нижний колонтитул 27"/>
          <p:cNvSpPr>
            <a:spLocks noGrp="1"/>
          </p:cNvSpPr>
          <p:nvPr>
            <p:ph type="ftr" sz="quarter" idx="11"/>
          </p:nvPr>
        </p:nvSpPr>
        <p:spPr/>
        <p:txBody>
          <a:bodyPr/>
          <a:lstStyle>
            <a:lvl1pPr>
              <a:defRPr/>
            </a:lvl1pPr>
          </a:lstStyle>
          <a:p>
            <a:pPr>
              <a:defRPr/>
            </a:pPr>
            <a:endParaRPr lang="ru-RU"/>
          </a:p>
        </p:txBody>
      </p:sp>
      <p:sp>
        <p:nvSpPr>
          <p:cNvPr id="7" name="Номер слайда 4"/>
          <p:cNvSpPr>
            <a:spLocks noGrp="1"/>
          </p:cNvSpPr>
          <p:nvPr>
            <p:ph type="sldNum" sz="quarter" idx="12"/>
          </p:nvPr>
        </p:nvSpPr>
        <p:spPr/>
        <p:txBody>
          <a:bodyPr/>
          <a:lstStyle>
            <a:lvl1pPr>
              <a:defRPr/>
            </a:lvl1pPr>
          </a:lstStyle>
          <a:p>
            <a:pPr>
              <a:defRPr/>
            </a:pPr>
            <a:fld id="{CFE6C1CA-CB35-4308-B016-A70DA8576E20}" type="slidenum">
              <a:rPr lang="ru-RU"/>
              <a:pPr>
                <a:defRPr/>
              </a:pPr>
              <a:t>‹#›</a:t>
            </a:fld>
            <a:endParaRPr lang="ru-RU"/>
          </a:p>
        </p:txBody>
      </p:sp>
    </p:spTree>
    <p:extLst>
      <p:ext uri="{BB962C8B-B14F-4D97-AF65-F5344CB8AC3E}">
        <p14:creationId xmlns:p14="http://schemas.microsoft.com/office/powerpoint/2010/main" val="612725081"/>
      </p:ext>
    </p:extLst>
  </p:cSld>
  <p:clrMapOvr>
    <a:masterClrMapping/>
  </p:clrMapOvr>
  <p:transition>
    <p:wheel spokes="8"/>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29" name="Заголовок 28"/>
          <p:cNvSpPr>
            <a:spLocks noGrp="1"/>
          </p:cNvSpPr>
          <p:nvPr>
            <p:ph type="title"/>
          </p:nvPr>
        </p:nvSpPr>
        <p:spPr>
          <a:xfrm>
            <a:off x="304800" y="5410200"/>
            <a:ext cx="8610600" cy="882650"/>
          </a:xfrm>
        </p:spPr>
        <p:txBody>
          <a:bodyPr/>
          <a:lstStyle>
            <a:lvl1pPr>
              <a:defRPr/>
            </a:lvl1pPr>
          </a:lstStyle>
          <a:p>
            <a:r>
              <a:rPr lang="ru-RU" smtClean="0"/>
              <a:t>Образец заголовка</a:t>
            </a:r>
            <a:endParaRPr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Дата 9"/>
          <p:cNvSpPr>
            <a:spLocks noGrp="1"/>
          </p:cNvSpPr>
          <p:nvPr>
            <p:ph type="dt" sz="half" idx="10"/>
          </p:nvPr>
        </p:nvSpPr>
        <p:spPr/>
        <p:txBody>
          <a:bodyPr/>
          <a:lstStyle>
            <a:lvl1pPr>
              <a:defRPr/>
            </a:lvl1pPr>
          </a:lstStyle>
          <a:p>
            <a:pPr>
              <a:defRPr/>
            </a:pPr>
            <a:fld id="{27A3DD2F-C7E3-473D-AC6A-17B3DB172DAB}" type="datetimeFigureOut">
              <a:rPr lang="ru-RU"/>
              <a:pPr>
                <a:defRPr/>
              </a:pPr>
              <a:t>29.05.2012</a:t>
            </a:fld>
            <a:endParaRPr lang="ru-RU"/>
          </a:p>
        </p:txBody>
      </p:sp>
      <p:sp>
        <p:nvSpPr>
          <p:cNvPr id="9" name="Нижний колонтитул 5"/>
          <p:cNvSpPr>
            <a:spLocks noGrp="1"/>
          </p:cNvSpPr>
          <p:nvPr>
            <p:ph type="ftr" sz="quarter" idx="11"/>
          </p:nvPr>
        </p:nvSpPr>
        <p:spPr/>
        <p:txBody>
          <a:bodyPr/>
          <a:lstStyle>
            <a:lvl1pPr>
              <a:defRPr/>
            </a:lvl1pPr>
          </a:lstStyle>
          <a:p>
            <a:pPr>
              <a:defRPr/>
            </a:pPr>
            <a:endParaRPr lang="ru-RU"/>
          </a:p>
        </p:txBody>
      </p:sp>
      <p:sp>
        <p:nvSpPr>
          <p:cNvPr id="10" name="Номер слайда 6"/>
          <p:cNvSpPr>
            <a:spLocks noGrp="1"/>
          </p:cNvSpPr>
          <p:nvPr>
            <p:ph type="sldNum" sz="quarter" idx="12"/>
          </p:nvPr>
        </p:nvSpPr>
        <p:spPr>
          <a:xfrm>
            <a:off x="8229600" y="6477000"/>
            <a:ext cx="762000" cy="247650"/>
          </a:xfrm>
        </p:spPr>
        <p:txBody>
          <a:bodyPr/>
          <a:lstStyle>
            <a:lvl1pPr>
              <a:defRPr/>
            </a:lvl1pPr>
          </a:lstStyle>
          <a:p>
            <a:pPr>
              <a:defRPr/>
            </a:pPr>
            <a:fld id="{14A2B4DB-4623-4702-BB09-E79A561EA496}" type="slidenum">
              <a:rPr lang="ru-RU"/>
              <a:pPr>
                <a:defRPr/>
              </a:pPr>
              <a:t>‹#›</a:t>
            </a:fld>
            <a:endParaRPr lang="ru-RU"/>
          </a:p>
        </p:txBody>
      </p:sp>
    </p:spTree>
    <p:extLst>
      <p:ext uri="{BB962C8B-B14F-4D97-AF65-F5344CB8AC3E}">
        <p14:creationId xmlns:p14="http://schemas.microsoft.com/office/powerpoint/2010/main" val="2018504827"/>
      </p:ext>
    </p:extLst>
  </p:cSld>
  <p:clrMapOvr>
    <a:masterClrMapping/>
  </p:clrMapOvr>
  <p:transition>
    <p:wheel spokes="8"/>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lang="ru-RU" smtClean="0"/>
              <a:t>Образец заголовка</a:t>
            </a:r>
            <a:endParaRPr lang="en-US"/>
          </a:p>
        </p:txBody>
      </p:sp>
      <p:sp>
        <p:nvSpPr>
          <p:cNvPr id="3" name="Дата 10"/>
          <p:cNvSpPr>
            <a:spLocks noGrp="1"/>
          </p:cNvSpPr>
          <p:nvPr>
            <p:ph type="dt" sz="half" idx="10"/>
          </p:nvPr>
        </p:nvSpPr>
        <p:spPr/>
        <p:txBody>
          <a:bodyPr/>
          <a:lstStyle>
            <a:lvl1pPr>
              <a:defRPr/>
            </a:lvl1pPr>
          </a:lstStyle>
          <a:p>
            <a:pPr>
              <a:defRPr/>
            </a:pPr>
            <a:fld id="{6755138A-A1BC-4DB6-8AD6-ED16A05B803A}" type="datetimeFigureOut">
              <a:rPr lang="ru-RU"/>
              <a:pPr>
                <a:defRPr/>
              </a:pPr>
              <a:t>29.05.2012</a:t>
            </a:fld>
            <a:endParaRPr lang="ru-RU"/>
          </a:p>
        </p:txBody>
      </p:sp>
      <p:sp>
        <p:nvSpPr>
          <p:cNvPr id="4" name="Нижний колонтитул 27"/>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CDD1546F-145E-4D6A-AFCE-5522C68C0AAA}" type="slidenum">
              <a:rPr lang="ru-RU"/>
              <a:pPr>
                <a:defRPr/>
              </a:pPr>
              <a:t>‹#›</a:t>
            </a:fld>
            <a:endParaRPr lang="ru-RU"/>
          </a:p>
        </p:txBody>
      </p:sp>
    </p:spTree>
    <p:extLst>
      <p:ext uri="{BB962C8B-B14F-4D97-AF65-F5344CB8AC3E}">
        <p14:creationId xmlns:p14="http://schemas.microsoft.com/office/powerpoint/2010/main" val="4108644918"/>
      </p:ext>
    </p:extLst>
  </p:cSld>
  <p:clrMapOvr>
    <a:masterClrMapping/>
  </p:clrMapOvr>
  <p:transition>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A8CBF74-5F4A-43CD-B369-132627F41281}"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25696EC-B1C5-4AB9-8C7B-DD42A0B0B616}" type="slidenum">
              <a:rPr lang="ru-RU"/>
              <a:pPr>
                <a:defRPr/>
              </a:pPr>
              <a:t>‹#›</a:t>
            </a:fld>
            <a:endParaRPr lang="ru-RU"/>
          </a:p>
        </p:txBody>
      </p:sp>
    </p:spTree>
    <p:extLst>
      <p:ext uri="{BB962C8B-B14F-4D97-AF65-F5344CB8AC3E}">
        <p14:creationId xmlns:p14="http://schemas.microsoft.com/office/powerpoint/2010/main" val="7268655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2"/>
          <p:cNvSpPr>
            <a:spLocks noGrp="1"/>
          </p:cNvSpPr>
          <p:nvPr>
            <p:ph type="dt" sz="half" idx="10"/>
          </p:nvPr>
        </p:nvSpPr>
        <p:spPr/>
        <p:txBody>
          <a:bodyPr/>
          <a:lstStyle>
            <a:lvl1pPr>
              <a:defRPr/>
            </a:lvl1pPr>
          </a:lstStyle>
          <a:p>
            <a:pPr>
              <a:defRPr/>
            </a:pPr>
            <a:fld id="{84C54316-9B3E-4186-ABFC-03C7E51674F9}" type="datetimeFigureOut">
              <a:rPr lang="ru-RU"/>
              <a:pPr>
                <a:defRPr/>
              </a:pPr>
              <a:t>29.05.2012</a:t>
            </a:fld>
            <a:endParaRPr lang="ru-RU"/>
          </a:p>
        </p:txBody>
      </p:sp>
      <p:sp>
        <p:nvSpPr>
          <p:cNvPr id="3" name="Нижний колонтитул 23"/>
          <p:cNvSpPr>
            <a:spLocks noGrp="1"/>
          </p:cNvSpPr>
          <p:nvPr>
            <p:ph type="ftr" sz="quarter" idx="11"/>
          </p:nvPr>
        </p:nvSpPr>
        <p:spPr/>
        <p:txBody>
          <a:bodyPr/>
          <a:lstStyle>
            <a:lvl1pPr>
              <a:defRPr/>
            </a:lvl1pPr>
          </a:lstStyle>
          <a:p>
            <a:pPr>
              <a:defRPr/>
            </a:pPr>
            <a:endParaRPr lang="ru-RU"/>
          </a:p>
        </p:txBody>
      </p:sp>
      <p:sp>
        <p:nvSpPr>
          <p:cNvPr id="4" name="Номер слайда 6"/>
          <p:cNvSpPr>
            <a:spLocks noGrp="1"/>
          </p:cNvSpPr>
          <p:nvPr>
            <p:ph type="sldNum" sz="quarter" idx="12"/>
          </p:nvPr>
        </p:nvSpPr>
        <p:spPr/>
        <p:txBody>
          <a:bodyPr/>
          <a:lstStyle>
            <a:lvl1pPr>
              <a:defRPr/>
            </a:lvl1pPr>
          </a:lstStyle>
          <a:p>
            <a:pPr>
              <a:defRPr/>
            </a:pPr>
            <a:fld id="{11628304-153F-40F4-805A-BC00C85D984C}" type="slidenum">
              <a:rPr lang="ru-RU"/>
              <a:pPr>
                <a:defRPr/>
              </a:pPr>
              <a:t>‹#›</a:t>
            </a:fld>
            <a:endParaRPr lang="ru-RU"/>
          </a:p>
        </p:txBody>
      </p:sp>
    </p:spTree>
    <p:extLst>
      <p:ext uri="{BB962C8B-B14F-4D97-AF65-F5344CB8AC3E}">
        <p14:creationId xmlns:p14="http://schemas.microsoft.com/office/powerpoint/2010/main" val="849216202"/>
      </p:ext>
    </p:extLst>
  </p:cSld>
  <p:clrMapOvr>
    <a:masterClrMapping/>
  </p:clrMapOvr>
  <p:transition>
    <p:wheel spokes="8"/>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Прямая соединительная линия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12" name="Заголовок 11"/>
          <p:cNvSpPr>
            <a:spLocks noGrp="1"/>
          </p:cNvSpPr>
          <p:nvPr>
            <p:ph type="title"/>
          </p:nvPr>
        </p:nvSpPr>
        <p:spPr>
          <a:xfrm>
            <a:off x="457200" y="5486400"/>
            <a:ext cx="8458200" cy="520700"/>
          </a:xfrm>
        </p:spPr>
        <p:txBody>
          <a:bodyPr/>
          <a:lstStyle>
            <a:lvl1pPr algn="l">
              <a:buNone/>
              <a:defRPr sz="2000" b="1"/>
            </a:lvl1pPr>
          </a:lstStyle>
          <a:p>
            <a:r>
              <a:rPr lang="ru-RU" smtClean="0"/>
              <a:t>Образец заголовка</a:t>
            </a:r>
            <a:endParaRPr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Дата 24"/>
          <p:cNvSpPr>
            <a:spLocks noGrp="1"/>
          </p:cNvSpPr>
          <p:nvPr>
            <p:ph type="dt" sz="half" idx="10"/>
          </p:nvPr>
        </p:nvSpPr>
        <p:spPr/>
        <p:txBody>
          <a:bodyPr/>
          <a:lstStyle>
            <a:lvl1pPr>
              <a:defRPr/>
            </a:lvl1pPr>
          </a:lstStyle>
          <a:p>
            <a:pPr>
              <a:defRPr/>
            </a:pPr>
            <a:fld id="{D517F298-228B-4BC7-AE07-F82E5460A9E3}" type="datetimeFigureOut">
              <a:rPr lang="ru-RU"/>
              <a:pPr>
                <a:defRPr/>
              </a:pPr>
              <a:t>29.05.2012</a:t>
            </a:fld>
            <a:endParaRPr lang="ru-RU"/>
          </a:p>
        </p:txBody>
      </p:sp>
      <p:sp>
        <p:nvSpPr>
          <p:cNvPr id="7" name="Нижний колонтитул 28"/>
          <p:cNvSpPr>
            <a:spLocks noGrp="1"/>
          </p:cNvSpPr>
          <p:nvPr>
            <p:ph type="ftr" sz="quarter" idx="11"/>
          </p:nvPr>
        </p:nvSpPr>
        <p:spPr/>
        <p:txBody>
          <a:bodyPr/>
          <a:lstStyle>
            <a:lvl1pPr>
              <a:defRPr/>
            </a:lvl1pPr>
          </a:lstStyle>
          <a:p>
            <a:pPr>
              <a:defRPr/>
            </a:pPr>
            <a:endParaRPr lang="ru-RU"/>
          </a:p>
        </p:txBody>
      </p:sp>
      <p:sp>
        <p:nvSpPr>
          <p:cNvPr id="8" name="Номер слайда 6"/>
          <p:cNvSpPr>
            <a:spLocks noGrp="1"/>
          </p:cNvSpPr>
          <p:nvPr>
            <p:ph type="sldNum" sz="quarter" idx="12"/>
          </p:nvPr>
        </p:nvSpPr>
        <p:spPr/>
        <p:txBody>
          <a:bodyPr/>
          <a:lstStyle>
            <a:lvl1pPr>
              <a:defRPr/>
            </a:lvl1pPr>
          </a:lstStyle>
          <a:p>
            <a:pPr>
              <a:defRPr/>
            </a:pPr>
            <a:fld id="{664874AA-FD17-4B08-9D94-32EF9E2B0D19}" type="slidenum">
              <a:rPr lang="ru-RU"/>
              <a:pPr>
                <a:defRPr/>
              </a:pPr>
              <a:t>‹#›</a:t>
            </a:fld>
            <a:endParaRPr lang="ru-RU"/>
          </a:p>
        </p:txBody>
      </p:sp>
    </p:spTree>
    <p:extLst>
      <p:ext uri="{BB962C8B-B14F-4D97-AF65-F5344CB8AC3E}">
        <p14:creationId xmlns:p14="http://schemas.microsoft.com/office/powerpoint/2010/main" val="858788477"/>
      </p:ext>
    </p:extLst>
  </p:cSld>
  <p:clrMapOvr>
    <a:masterClrMapping/>
  </p:clrMapOvr>
  <p:transition>
    <p:wheel spokes="8"/>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17" name="Заголовок 16"/>
          <p:cNvSpPr>
            <a:spLocks noGrp="1"/>
          </p:cNvSpPr>
          <p:nvPr>
            <p:ph type="title"/>
          </p:nvPr>
        </p:nvSpPr>
        <p:spPr>
          <a:xfrm>
            <a:off x="381000" y="4993760"/>
            <a:ext cx="5867400" cy="522288"/>
          </a:xfrm>
        </p:spPr>
        <p:txBody>
          <a:bodyPr/>
          <a:lstStyle>
            <a:lvl1pPr algn="l">
              <a:buNone/>
              <a:defRPr sz="2000" b="1"/>
            </a:lvl1pPr>
          </a:lstStyle>
          <a:p>
            <a:r>
              <a:rPr lang="ru-RU" smtClean="0"/>
              <a:t>Образец заголовка</a:t>
            </a:r>
            <a:endParaRPr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6"/>
          <p:cNvSpPr>
            <a:spLocks noGrp="1"/>
          </p:cNvSpPr>
          <p:nvPr>
            <p:ph type="dt" sz="half" idx="10"/>
          </p:nvPr>
        </p:nvSpPr>
        <p:spPr/>
        <p:txBody>
          <a:bodyPr/>
          <a:lstStyle>
            <a:lvl1pPr>
              <a:defRPr/>
            </a:lvl1pPr>
          </a:lstStyle>
          <a:p>
            <a:pPr>
              <a:defRPr/>
            </a:pPr>
            <a:fld id="{22C571BB-A390-48C9-BFC4-5E0926A8ECEF}"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30"/>
          <p:cNvSpPr>
            <a:spLocks noGrp="1"/>
          </p:cNvSpPr>
          <p:nvPr>
            <p:ph type="sldNum" sz="quarter" idx="12"/>
          </p:nvPr>
        </p:nvSpPr>
        <p:spPr/>
        <p:txBody>
          <a:bodyPr/>
          <a:lstStyle>
            <a:lvl1pPr>
              <a:defRPr/>
            </a:lvl1pPr>
          </a:lstStyle>
          <a:p>
            <a:pPr>
              <a:defRPr/>
            </a:pPr>
            <a:fld id="{0C8BFC5C-2423-4976-AE3A-B5C5A84EF656}" type="slidenum">
              <a:rPr lang="ru-RU"/>
              <a:pPr>
                <a:defRPr/>
              </a:pPr>
              <a:t>‹#›</a:t>
            </a:fld>
            <a:endParaRPr lang="ru-RU"/>
          </a:p>
        </p:txBody>
      </p:sp>
    </p:spTree>
    <p:extLst>
      <p:ext uri="{BB962C8B-B14F-4D97-AF65-F5344CB8AC3E}">
        <p14:creationId xmlns:p14="http://schemas.microsoft.com/office/powerpoint/2010/main" val="949815339"/>
      </p:ext>
    </p:extLst>
  </p:cSld>
  <p:clrMapOvr>
    <a:masterClrMapping/>
  </p:clrMapOvr>
  <p:transition>
    <p:wheel spokes="8"/>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0"/>
          <p:cNvSpPr>
            <a:spLocks noGrp="1"/>
          </p:cNvSpPr>
          <p:nvPr>
            <p:ph type="dt" sz="half" idx="10"/>
          </p:nvPr>
        </p:nvSpPr>
        <p:spPr/>
        <p:txBody>
          <a:bodyPr/>
          <a:lstStyle>
            <a:lvl1pPr>
              <a:defRPr/>
            </a:lvl1pPr>
          </a:lstStyle>
          <a:p>
            <a:pPr>
              <a:defRPr/>
            </a:pPr>
            <a:fld id="{A47177E5-3F08-4E7B-9A6C-94985277F22A}" type="datetimeFigureOut">
              <a:rPr lang="ru-RU"/>
              <a:pPr>
                <a:defRPr/>
              </a:pPr>
              <a:t>29.05.2012</a:t>
            </a:fld>
            <a:endParaRPr lang="ru-RU"/>
          </a:p>
        </p:txBody>
      </p:sp>
      <p:sp>
        <p:nvSpPr>
          <p:cNvPr id="5" name="Нижний колонтитул 27"/>
          <p:cNvSpPr>
            <a:spLocks noGrp="1"/>
          </p:cNvSpPr>
          <p:nvPr>
            <p:ph type="ftr" sz="quarter" idx="11"/>
          </p:nvPr>
        </p:nvSpPr>
        <p:spPr/>
        <p:txBody>
          <a:bodyPr/>
          <a:lstStyle>
            <a:lvl1pPr>
              <a:defRPr/>
            </a:lvl1pPr>
          </a:lstStyle>
          <a:p>
            <a:pPr>
              <a:defRPr/>
            </a:pPr>
            <a:endParaRPr lang="ru-RU"/>
          </a:p>
        </p:txBody>
      </p:sp>
      <p:sp>
        <p:nvSpPr>
          <p:cNvPr id="6" name="Номер слайда 4"/>
          <p:cNvSpPr>
            <a:spLocks noGrp="1"/>
          </p:cNvSpPr>
          <p:nvPr>
            <p:ph type="sldNum" sz="quarter" idx="12"/>
          </p:nvPr>
        </p:nvSpPr>
        <p:spPr/>
        <p:txBody>
          <a:bodyPr/>
          <a:lstStyle>
            <a:lvl1pPr>
              <a:defRPr/>
            </a:lvl1pPr>
          </a:lstStyle>
          <a:p>
            <a:pPr>
              <a:defRPr/>
            </a:pPr>
            <a:fld id="{357CDF4F-C0A3-4FFD-BFF2-DDCE43A76D3C}" type="slidenum">
              <a:rPr lang="ru-RU"/>
              <a:pPr>
                <a:defRPr/>
              </a:pPr>
              <a:t>‹#›</a:t>
            </a:fld>
            <a:endParaRPr lang="ru-RU"/>
          </a:p>
        </p:txBody>
      </p:sp>
    </p:spTree>
    <p:extLst>
      <p:ext uri="{BB962C8B-B14F-4D97-AF65-F5344CB8AC3E}">
        <p14:creationId xmlns:p14="http://schemas.microsoft.com/office/powerpoint/2010/main" val="3742197763"/>
      </p:ext>
    </p:extLst>
  </p:cSld>
  <p:clrMapOvr>
    <a:masterClrMapping/>
  </p:clrMapOvr>
  <p:transition>
    <p:wheel spokes="8"/>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94C62E2B-46CB-4D6F-A3BE-6297E44ECA8D}"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D027810-2E28-4ED5-81ED-7D26F495A9B9}" type="slidenum">
              <a:rPr lang="ru-RU"/>
              <a:pPr>
                <a:defRPr/>
              </a:pPr>
              <a:t>‹#›</a:t>
            </a:fld>
            <a:endParaRPr lang="ru-RU"/>
          </a:p>
        </p:txBody>
      </p:sp>
    </p:spTree>
    <p:extLst>
      <p:ext uri="{BB962C8B-B14F-4D97-AF65-F5344CB8AC3E}">
        <p14:creationId xmlns:p14="http://schemas.microsoft.com/office/powerpoint/2010/main" val="1782756618"/>
      </p:ext>
    </p:extLst>
  </p:cSld>
  <p:clrMapOvr>
    <a:masterClrMapping/>
  </p:clrMapOvr>
  <p:transition>
    <p:wheel spokes="8"/>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ая соединительная линия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29" name="Заголовок 28"/>
          <p:cNvSpPr>
            <a:spLocks noGrp="1"/>
          </p:cNvSpPr>
          <p:nvPr>
            <p:ph type="ctrTitle"/>
          </p:nvPr>
        </p:nvSpPr>
        <p:spPr>
          <a:xfrm>
            <a:off x="381000" y="4853411"/>
            <a:ext cx="8458200" cy="1222375"/>
          </a:xfrm>
        </p:spPr>
        <p:txBody>
          <a:bodyPr anchor="t"/>
          <a:lstStyle/>
          <a:p>
            <a:r>
              <a:rPr lang="ru-RU" smtClean="0"/>
              <a:t>Образец заголовка</a:t>
            </a:r>
            <a:endParaRPr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Дата 15"/>
          <p:cNvSpPr>
            <a:spLocks noGrp="1"/>
          </p:cNvSpPr>
          <p:nvPr>
            <p:ph type="dt" sz="half" idx="10"/>
          </p:nvPr>
        </p:nvSpPr>
        <p:spPr/>
        <p:txBody>
          <a:bodyPr/>
          <a:lstStyle>
            <a:lvl1pPr>
              <a:defRPr/>
            </a:lvl1pPr>
          </a:lstStyle>
          <a:p>
            <a:pPr>
              <a:defRPr/>
            </a:pPr>
            <a:fld id="{96F1B0BE-569E-411B-A932-03667C131C4E}" type="datetimeFigureOut">
              <a:rPr lang="ru-RU"/>
              <a:pPr>
                <a:defRPr/>
              </a:pPr>
              <a:t>29.05.2012</a:t>
            </a:fld>
            <a:endParaRPr lang="ru-RU"/>
          </a:p>
        </p:txBody>
      </p:sp>
      <p:sp>
        <p:nvSpPr>
          <p:cNvPr id="6" name="Нижний колонтитул 1"/>
          <p:cNvSpPr>
            <a:spLocks noGrp="1"/>
          </p:cNvSpPr>
          <p:nvPr>
            <p:ph type="ftr" sz="quarter" idx="11"/>
          </p:nvPr>
        </p:nvSpPr>
        <p:spPr/>
        <p:txBody>
          <a:bodyPr/>
          <a:lstStyle>
            <a:lvl1pPr>
              <a:defRPr/>
            </a:lvl1pPr>
          </a:lstStyle>
          <a:p>
            <a:pPr>
              <a:defRPr/>
            </a:pPr>
            <a:endParaRPr lang="ru-RU"/>
          </a:p>
        </p:txBody>
      </p:sp>
      <p:sp>
        <p:nvSpPr>
          <p:cNvPr id="7" name="Номер слайда 14"/>
          <p:cNvSpPr>
            <a:spLocks noGrp="1"/>
          </p:cNvSpPr>
          <p:nvPr>
            <p:ph type="sldNum" sz="quarter" idx="12"/>
          </p:nvPr>
        </p:nvSpPr>
        <p:spPr>
          <a:xfrm>
            <a:off x="8229600" y="6473825"/>
            <a:ext cx="758825" cy="247650"/>
          </a:xfrm>
        </p:spPr>
        <p:txBody>
          <a:bodyPr/>
          <a:lstStyle>
            <a:lvl1pPr>
              <a:defRPr/>
            </a:lvl1pPr>
          </a:lstStyle>
          <a:p>
            <a:pPr>
              <a:defRPr/>
            </a:pPr>
            <a:fld id="{DBF48259-7681-4673-BA0E-B04797C73F16}" type="slidenum">
              <a:rPr lang="ru-RU"/>
              <a:pPr>
                <a:defRPr/>
              </a:pPr>
              <a:t>‹#›</a:t>
            </a:fld>
            <a:endParaRPr lang="ru-RU"/>
          </a:p>
        </p:txBody>
      </p:sp>
    </p:spTree>
    <p:extLst>
      <p:ext uri="{BB962C8B-B14F-4D97-AF65-F5344CB8AC3E}">
        <p14:creationId xmlns:p14="http://schemas.microsoft.com/office/powerpoint/2010/main" val="206168223"/>
      </p:ext>
    </p:extLst>
  </p:cSld>
  <p:clrMapOvr>
    <a:masterClrMapping/>
  </p:clrMapOvr>
  <p:transition>
    <p:wheel spokes="8"/>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lang="ru-RU" smtClean="0"/>
              <a:t>Образец заголовка</a:t>
            </a:r>
            <a:endParaRPr lang="en-US"/>
          </a:p>
        </p:txBody>
      </p:sp>
      <p:sp>
        <p:nvSpPr>
          <p:cNvPr id="27" name="Содержимое 26"/>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4"/>
          <p:cNvSpPr>
            <a:spLocks noGrp="1"/>
          </p:cNvSpPr>
          <p:nvPr>
            <p:ph type="dt" sz="half" idx="10"/>
          </p:nvPr>
        </p:nvSpPr>
        <p:spPr/>
        <p:txBody>
          <a:bodyPr/>
          <a:lstStyle>
            <a:lvl1pPr>
              <a:defRPr/>
            </a:lvl1pPr>
          </a:lstStyle>
          <a:p>
            <a:pPr>
              <a:defRPr/>
            </a:pPr>
            <a:fld id="{0C5AB91C-D33E-4D4B-8C33-18C9E8B6E31B}" type="datetimeFigureOut">
              <a:rPr lang="ru-RU"/>
              <a:pPr>
                <a:defRPr/>
              </a:pPr>
              <a:t>29.05.2012</a:t>
            </a:fld>
            <a:endParaRPr lang="ru-RU"/>
          </a:p>
        </p:txBody>
      </p:sp>
      <p:sp>
        <p:nvSpPr>
          <p:cNvPr id="5" name="Нижний колонтитул 18"/>
          <p:cNvSpPr>
            <a:spLocks noGrp="1"/>
          </p:cNvSpPr>
          <p:nvPr>
            <p:ph type="ftr" sz="quarter" idx="11"/>
          </p:nvPr>
        </p:nvSpPr>
        <p:spPr>
          <a:xfrm>
            <a:off x="3581400" y="76200"/>
            <a:ext cx="2895600" cy="288925"/>
          </a:xfrm>
        </p:spPr>
        <p:txBody>
          <a:bodyPr/>
          <a:lstStyle>
            <a:lvl1pPr>
              <a:defRPr/>
            </a:lvl1pPr>
          </a:lstStyle>
          <a:p>
            <a:pPr>
              <a:defRPr/>
            </a:pPr>
            <a:endParaRPr lang="ru-RU"/>
          </a:p>
        </p:txBody>
      </p:sp>
      <p:sp>
        <p:nvSpPr>
          <p:cNvPr id="6" name="Номер слайда 15"/>
          <p:cNvSpPr>
            <a:spLocks noGrp="1"/>
          </p:cNvSpPr>
          <p:nvPr>
            <p:ph type="sldNum" sz="quarter" idx="12"/>
          </p:nvPr>
        </p:nvSpPr>
        <p:spPr>
          <a:xfrm>
            <a:off x="8229600" y="6473825"/>
            <a:ext cx="758825" cy="247650"/>
          </a:xfrm>
        </p:spPr>
        <p:txBody>
          <a:bodyPr/>
          <a:lstStyle>
            <a:lvl1pPr>
              <a:defRPr/>
            </a:lvl1pPr>
          </a:lstStyle>
          <a:p>
            <a:pPr>
              <a:defRPr/>
            </a:pPr>
            <a:fld id="{BBEB3210-E9C5-4B45-B7AF-BB8CBFCDF10E}" type="slidenum">
              <a:rPr lang="ru-RU"/>
              <a:pPr>
                <a:defRPr/>
              </a:pPr>
              <a:t>‹#›</a:t>
            </a:fld>
            <a:endParaRPr lang="ru-RU"/>
          </a:p>
        </p:txBody>
      </p:sp>
    </p:spTree>
    <p:extLst>
      <p:ext uri="{BB962C8B-B14F-4D97-AF65-F5344CB8AC3E}">
        <p14:creationId xmlns:p14="http://schemas.microsoft.com/office/powerpoint/2010/main" val="146254"/>
      </p:ext>
    </p:extLst>
  </p:cSld>
  <p:clrMapOvr>
    <a:masterClrMapping/>
  </p:clrMapOvr>
  <p:transition>
    <p:wheel spokes="8"/>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рямая соединительная линия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Franklin Gothic Book"/>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lang="ru-RU" smtClean="0"/>
              <a:t>Образец заголовка</a:t>
            </a:r>
            <a:endParaRPr lang="en-US"/>
          </a:p>
        </p:txBody>
      </p:sp>
      <p:sp>
        <p:nvSpPr>
          <p:cNvPr id="5" name="Дата 18"/>
          <p:cNvSpPr>
            <a:spLocks noGrp="1"/>
          </p:cNvSpPr>
          <p:nvPr>
            <p:ph type="dt" sz="half" idx="10"/>
          </p:nvPr>
        </p:nvSpPr>
        <p:spPr/>
        <p:txBody>
          <a:bodyPr/>
          <a:lstStyle>
            <a:lvl1pPr>
              <a:defRPr/>
            </a:lvl1pPr>
          </a:lstStyle>
          <a:p>
            <a:pPr>
              <a:defRPr/>
            </a:pPr>
            <a:fld id="{2F3A464C-DC5D-4ED2-B677-A718F1C32265}" type="datetimeFigureOut">
              <a:rPr lang="ru-RU"/>
              <a:pPr>
                <a:defRPr/>
              </a:pPr>
              <a:t>29.05.2012</a:t>
            </a:fld>
            <a:endParaRPr lang="ru-RU"/>
          </a:p>
        </p:txBody>
      </p:sp>
      <p:sp>
        <p:nvSpPr>
          <p:cNvPr id="7" name="Нижний колонтитул 10"/>
          <p:cNvSpPr>
            <a:spLocks noGrp="1"/>
          </p:cNvSpPr>
          <p:nvPr>
            <p:ph type="ftr" sz="quarter" idx="11"/>
          </p:nvPr>
        </p:nvSpPr>
        <p:spPr/>
        <p:txBody>
          <a:bodyPr/>
          <a:lstStyle>
            <a:lvl1pPr>
              <a:defRPr/>
            </a:lvl1pPr>
          </a:lstStyle>
          <a:p>
            <a:pPr>
              <a:defRPr/>
            </a:pPr>
            <a:endParaRPr lang="ru-RU"/>
          </a:p>
        </p:txBody>
      </p:sp>
      <p:sp>
        <p:nvSpPr>
          <p:cNvPr id="9" name="Номер слайда 15"/>
          <p:cNvSpPr>
            <a:spLocks noGrp="1"/>
          </p:cNvSpPr>
          <p:nvPr>
            <p:ph type="sldNum" sz="quarter" idx="12"/>
          </p:nvPr>
        </p:nvSpPr>
        <p:spPr/>
        <p:txBody>
          <a:bodyPr/>
          <a:lstStyle>
            <a:lvl1pPr>
              <a:defRPr/>
            </a:lvl1pPr>
          </a:lstStyle>
          <a:p>
            <a:pPr>
              <a:defRPr/>
            </a:pPr>
            <a:fld id="{8C017D8C-BD0A-437A-9A4C-9809B0C939F0}" type="slidenum">
              <a:rPr lang="ru-RU"/>
              <a:pPr>
                <a:defRPr/>
              </a:pPr>
              <a:t>‹#›</a:t>
            </a:fld>
            <a:endParaRPr lang="ru-RU"/>
          </a:p>
        </p:txBody>
      </p:sp>
    </p:spTree>
    <p:extLst>
      <p:ext uri="{BB962C8B-B14F-4D97-AF65-F5344CB8AC3E}">
        <p14:creationId xmlns:p14="http://schemas.microsoft.com/office/powerpoint/2010/main" val="924721854"/>
      </p:ext>
    </p:extLst>
  </p:cSld>
  <p:clrMapOvr>
    <a:overrideClrMapping bg1="dk1" tx1="lt1" bg2="dk2" tx2="lt2" accent1="accent1" accent2="accent2" accent3="accent3" accent4="accent4" accent5="accent5" accent6="accent6" hlink="hlink" folHlink="folHlink"/>
  </p:clrMapOvr>
  <p:transition>
    <p:wheel spokes="8"/>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lang="ru-RU" smtClean="0"/>
              <a:t>Образец заголовка</a:t>
            </a:r>
            <a:endParaRPr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0"/>
          <p:cNvSpPr>
            <a:spLocks noGrp="1"/>
          </p:cNvSpPr>
          <p:nvPr>
            <p:ph type="dt" sz="half" idx="10"/>
          </p:nvPr>
        </p:nvSpPr>
        <p:spPr/>
        <p:txBody>
          <a:bodyPr/>
          <a:lstStyle>
            <a:lvl1pPr>
              <a:defRPr/>
            </a:lvl1pPr>
          </a:lstStyle>
          <a:p>
            <a:pPr>
              <a:defRPr/>
            </a:pPr>
            <a:fld id="{BD946DFF-C025-456D-BC4D-CE4743D15DED}" type="datetimeFigureOut">
              <a:rPr lang="ru-RU"/>
              <a:pPr>
                <a:defRPr/>
              </a:pPr>
              <a:t>29.05.2012</a:t>
            </a:fld>
            <a:endParaRPr lang="ru-RU"/>
          </a:p>
        </p:txBody>
      </p:sp>
      <p:sp>
        <p:nvSpPr>
          <p:cNvPr id="6" name="Нижний колонтитул 27"/>
          <p:cNvSpPr>
            <a:spLocks noGrp="1"/>
          </p:cNvSpPr>
          <p:nvPr>
            <p:ph type="ftr" sz="quarter" idx="11"/>
          </p:nvPr>
        </p:nvSpPr>
        <p:spPr/>
        <p:txBody>
          <a:bodyPr/>
          <a:lstStyle>
            <a:lvl1pPr>
              <a:defRPr/>
            </a:lvl1pPr>
          </a:lstStyle>
          <a:p>
            <a:pPr>
              <a:defRPr/>
            </a:pPr>
            <a:endParaRPr lang="ru-RU"/>
          </a:p>
        </p:txBody>
      </p:sp>
      <p:sp>
        <p:nvSpPr>
          <p:cNvPr id="7" name="Номер слайда 4"/>
          <p:cNvSpPr>
            <a:spLocks noGrp="1"/>
          </p:cNvSpPr>
          <p:nvPr>
            <p:ph type="sldNum" sz="quarter" idx="12"/>
          </p:nvPr>
        </p:nvSpPr>
        <p:spPr/>
        <p:txBody>
          <a:bodyPr/>
          <a:lstStyle>
            <a:lvl1pPr>
              <a:defRPr/>
            </a:lvl1pPr>
          </a:lstStyle>
          <a:p>
            <a:pPr>
              <a:defRPr/>
            </a:pPr>
            <a:fld id="{CE08379E-1576-482D-9A7E-95DC14242034}" type="slidenum">
              <a:rPr lang="ru-RU"/>
              <a:pPr>
                <a:defRPr/>
              </a:pPr>
              <a:t>‹#›</a:t>
            </a:fld>
            <a:endParaRPr lang="ru-RU"/>
          </a:p>
        </p:txBody>
      </p:sp>
    </p:spTree>
    <p:extLst>
      <p:ext uri="{BB962C8B-B14F-4D97-AF65-F5344CB8AC3E}">
        <p14:creationId xmlns:p14="http://schemas.microsoft.com/office/powerpoint/2010/main" val="1894661626"/>
      </p:ext>
    </p:extLst>
  </p:cSld>
  <p:clrMapOvr>
    <a:masterClrMapping/>
  </p:clrMapOvr>
  <p:transition>
    <p:wheel spokes="8"/>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29" name="Заголовок 28"/>
          <p:cNvSpPr>
            <a:spLocks noGrp="1"/>
          </p:cNvSpPr>
          <p:nvPr>
            <p:ph type="title"/>
          </p:nvPr>
        </p:nvSpPr>
        <p:spPr>
          <a:xfrm>
            <a:off x="304800" y="5410200"/>
            <a:ext cx="8610600" cy="882650"/>
          </a:xfrm>
        </p:spPr>
        <p:txBody>
          <a:bodyPr/>
          <a:lstStyle>
            <a:lvl1pPr>
              <a:defRPr/>
            </a:lvl1pPr>
          </a:lstStyle>
          <a:p>
            <a:r>
              <a:rPr lang="ru-RU" smtClean="0"/>
              <a:t>Образец заголовка</a:t>
            </a:r>
            <a:endParaRPr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Дата 9"/>
          <p:cNvSpPr>
            <a:spLocks noGrp="1"/>
          </p:cNvSpPr>
          <p:nvPr>
            <p:ph type="dt" sz="half" idx="10"/>
          </p:nvPr>
        </p:nvSpPr>
        <p:spPr/>
        <p:txBody>
          <a:bodyPr/>
          <a:lstStyle>
            <a:lvl1pPr>
              <a:defRPr/>
            </a:lvl1pPr>
          </a:lstStyle>
          <a:p>
            <a:pPr>
              <a:defRPr/>
            </a:pPr>
            <a:fld id="{B8E0CA4C-BBE4-4328-A957-9FCA1B4591A2}" type="datetimeFigureOut">
              <a:rPr lang="ru-RU"/>
              <a:pPr>
                <a:defRPr/>
              </a:pPr>
              <a:t>29.05.2012</a:t>
            </a:fld>
            <a:endParaRPr lang="ru-RU"/>
          </a:p>
        </p:txBody>
      </p:sp>
      <p:sp>
        <p:nvSpPr>
          <p:cNvPr id="9" name="Нижний колонтитул 5"/>
          <p:cNvSpPr>
            <a:spLocks noGrp="1"/>
          </p:cNvSpPr>
          <p:nvPr>
            <p:ph type="ftr" sz="quarter" idx="11"/>
          </p:nvPr>
        </p:nvSpPr>
        <p:spPr/>
        <p:txBody>
          <a:bodyPr/>
          <a:lstStyle>
            <a:lvl1pPr>
              <a:defRPr/>
            </a:lvl1pPr>
          </a:lstStyle>
          <a:p>
            <a:pPr>
              <a:defRPr/>
            </a:pPr>
            <a:endParaRPr lang="ru-RU"/>
          </a:p>
        </p:txBody>
      </p:sp>
      <p:sp>
        <p:nvSpPr>
          <p:cNvPr id="10" name="Номер слайда 6"/>
          <p:cNvSpPr>
            <a:spLocks noGrp="1"/>
          </p:cNvSpPr>
          <p:nvPr>
            <p:ph type="sldNum" sz="quarter" idx="12"/>
          </p:nvPr>
        </p:nvSpPr>
        <p:spPr>
          <a:xfrm>
            <a:off x="8229600" y="6477000"/>
            <a:ext cx="762000" cy="247650"/>
          </a:xfrm>
        </p:spPr>
        <p:txBody>
          <a:bodyPr/>
          <a:lstStyle>
            <a:lvl1pPr>
              <a:defRPr/>
            </a:lvl1pPr>
          </a:lstStyle>
          <a:p>
            <a:pPr>
              <a:defRPr/>
            </a:pPr>
            <a:fld id="{8071D4BA-4451-4BE9-9190-4BDD5420493C}" type="slidenum">
              <a:rPr lang="ru-RU"/>
              <a:pPr>
                <a:defRPr/>
              </a:pPr>
              <a:t>‹#›</a:t>
            </a:fld>
            <a:endParaRPr lang="ru-RU"/>
          </a:p>
        </p:txBody>
      </p:sp>
    </p:spTree>
    <p:extLst>
      <p:ext uri="{BB962C8B-B14F-4D97-AF65-F5344CB8AC3E}">
        <p14:creationId xmlns:p14="http://schemas.microsoft.com/office/powerpoint/2010/main" val="2998300785"/>
      </p:ext>
    </p:extLst>
  </p:cSld>
  <p:clrMapOvr>
    <a:masterClrMapping/>
  </p:clrMapOvr>
  <p:transition>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6178DCB-90C5-43D3-923E-A94D2627A9D3}"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F110353-2AD5-4310-8289-6870CDA905C5}" type="slidenum">
              <a:rPr lang="ru-RU"/>
              <a:pPr>
                <a:defRPr/>
              </a:pPr>
              <a:t>‹#›</a:t>
            </a:fld>
            <a:endParaRPr lang="ru-RU"/>
          </a:p>
        </p:txBody>
      </p:sp>
    </p:spTree>
    <p:extLst>
      <p:ext uri="{BB962C8B-B14F-4D97-AF65-F5344CB8AC3E}">
        <p14:creationId xmlns:p14="http://schemas.microsoft.com/office/powerpoint/2010/main" val="1545650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lang="ru-RU" smtClean="0"/>
              <a:t>Образец заголовка</a:t>
            </a:r>
            <a:endParaRPr lang="en-US"/>
          </a:p>
        </p:txBody>
      </p:sp>
      <p:sp>
        <p:nvSpPr>
          <p:cNvPr id="3" name="Дата 10"/>
          <p:cNvSpPr>
            <a:spLocks noGrp="1"/>
          </p:cNvSpPr>
          <p:nvPr>
            <p:ph type="dt" sz="half" idx="10"/>
          </p:nvPr>
        </p:nvSpPr>
        <p:spPr/>
        <p:txBody>
          <a:bodyPr/>
          <a:lstStyle>
            <a:lvl1pPr>
              <a:defRPr/>
            </a:lvl1pPr>
          </a:lstStyle>
          <a:p>
            <a:pPr>
              <a:defRPr/>
            </a:pPr>
            <a:fld id="{AC27B687-8812-4970-8F9D-C115C605712C}" type="datetimeFigureOut">
              <a:rPr lang="ru-RU"/>
              <a:pPr>
                <a:defRPr/>
              </a:pPr>
              <a:t>29.05.2012</a:t>
            </a:fld>
            <a:endParaRPr lang="ru-RU"/>
          </a:p>
        </p:txBody>
      </p:sp>
      <p:sp>
        <p:nvSpPr>
          <p:cNvPr id="4" name="Нижний колонтитул 27"/>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702018D0-6EE1-447F-A306-BCBAE5D390DF}" type="slidenum">
              <a:rPr lang="ru-RU"/>
              <a:pPr>
                <a:defRPr/>
              </a:pPr>
              <a:t>‹#›</a:t>
            </a:fld>
            <a:endParaRPr lang="ru-RU"/>
          </a:p>
        </p:txBody>
      </p:sp>
    </p:spTree>
    <p:extLst>
      <p:ext uri="{BB962C8B-B14F-4D97-AF65-F5344CB8AC3E}">
        <p14:creationId xmlns:p14="http://schemas.microsoft.com/office/powerpoint/2010/main" val="4173321609"/>
      </p:ext>
    </p:extLst>
  </p:cSld>
  <p:clrMapOvr>
    <a:masterClrMapping/>
  </p:clrMapOvr>
  <p:transition>
    <p:wheel spokes="8"/>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2"/>
          <p:cNvSpPr>
            <a:spLocks noGrp="1"/>
          </p:cNvSpPr>
          <p:nvPr>
            <p:ph type="dt" sz="half" idx="10"/>
          </p:nvPr>
        </p:nvSpPr>
        <p:spPr/>
        <p:txBody>
          <a:bodyPr/>
          <a:lstStyle>
            <a:lvl1pPr>
              <a:defRPr/>
            </a:lvl1pPr>
          </a:lstStyle>
          <a:p>
            <a:pPr>
              <a:defRPr/>
            </a:pPr>
            <a:fld id="{777B586F-08C0-44C5-92F6-53DB73C666F7}" type="datetimeFigureOut">
              <a:rPr lang="ru-RU"/>
              <a:pPr>
                <a:defRPr/>
              </a:pPr>
              <a:t>29.05.2012</a:t>
            </a:fld>
            <a:endParaRPr lang="ru-RU"/>
          </a:p>
        </p:txBody>
      </p:sp>
      <p:sp>
        <p:nvSpPr>
          <p:cNvPr id="3" name="Нижний колонтитул 23"/>
          <p:cNvSpPr>
            <a:spLocks noGrp="1"/>
          </p:cNvSpPr>
          <p:nvPr>
            <p:ph type="ftr" sz="quarter" idx="11"/>
          </p:nvPr>
        </p:nvSpPr>
        <p:spPr/>
        <p:txBody>
          <a:bodyPr/>
          <a:lstStyle>
            <a:lvl1pPr>
              <a:defRPr/>
            </a:lvl1pPr>
          </a:lstStyle>
          <a:p>
            <a:pPr>
              <a:defRPr/>
            </a:pPr>
            <a:endParaRPr lang="ru-RU"/>
          </a:p>
        </p:txBody>
      </p:sp>
      <p:sp>
        <p:nvSpPr>
          <p:cNvPr id="4" name="Номер слайда 6"/>
          <p:cNvSpPr>
            <a:spLocks noGrp="1"/>
          </p:cNvSpPr>
          <p:nvPr>
            <p:ph type="sldNum" sz="quarter" idx="12"/>
          </p:nvPr>
        </p:nvSpPr>
        <p:spPr/>
        <p:txBody>
          <a:bodyPr/>
          <a:lstStyle>
            <a:lvl1pPr>
              <a:defRPr/>
            </a:lvl1pPr>
          </a:lstStyle>
          <a:p>
            <a:pPr>
              <a:defRPr/>
            </a:pPr>
            <a:fld id="{A375F90D-1D7C-4F42-8C27-EF1413C72944}" type="slidenum">
              <a:rPr lang="ru-RU"/>
              <a:pPr>
                <a:defRPr/>
              </a:pPr>
              <a:t>‹#›</a:t>
            </a:fld>
            <a:endParaRPr lang="ru-RU"/>
          </a:p>
        </p:txBody>
      </p:sp>
    </p:spTree>
    <p:extLst>
      <p:ext uri="{BB962C8B-B14F-4D97-AF65-F5344CB8AC3E}">
        <p14:creationId xmlns:p14="http://schemas.microsoft.com/office/powerpoint/2010/main" val="1964903036"/>
      </p:ext>
    </p:extLst>
  </p:cSld>
  <p:clrMapOvr>
    <a:masterClrMapping/>
  </p:clrMapOvr>
  <p:transition>
    <p:wheel spokes="8"/>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Прямая соединительная линия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12" name="Заголовок 11"/>
          <p:cNvSpPr>
            <a:spLocks noGrp="1"/>
          </p:cNvSpPr>
          <p:nvPr>
            <p:ph type="title"/>
          </p:nvPr>
        </p:nvSpPr>
        <p:spPr>
          <a:xfrm>
            <a:off x="457200" y="5486400"/>
            <a:ext cx="8458200" cy="520700"/>
          </a:xfrm>
        </p:spPr>
        <p:txBody>
          <a:bodyPr/>
          <a:lstStyle>
            <a:lvl1pPr algn="l">
              <a:buNone/>
              <a:defRPr sz="2000" b="1"/>
            </a:lvl1pPr>
          </a:lstStyle>
          <a:p>
            <a:r>
              <a:rPr lang="ru-RU" smtClean="0"/>
              <a:t>Образец заголовка</a:t>
            </a:r>
            <a:endParaRPr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Дата 24"/>
          <p:cNvSpPr>
            <a:spLocks noGrp="1"/>
          </p:cNvSpPr>
          <p:nvPr>
            <p:ph type="dt" sz="half" idx="10"/>
          </p:nvPr>
        </p:nvSpPr>
        <p:spPr/>
        <p:txBody>
          <a:bodyPr/>
          <a:lstStyle>
            <a:lvl1pPr>
              <a:defRPr/>
            </a:lvl1pPr>
          </a:lstStyle>
          <a:p>
            <a:pPr>
              <a:defRPr/>
            </a:pPr>
            <a:fld id="{6F9FDF12-70B7-4292-B34D-5A0FFB0952D8}" type="datetimeFigureOut">
              <a:rPr lang="ru-RU"/>
              <a:pPr>
                <a:defRPr/>
              </a:pPr>
              <a:t>29.05.2012</a:t>
            </a:fld>
            <a:endParaRPr lang="ru-RU"/>
          </a:p>
        </p:txBody>
      </p:sp>
      <p:sp>
        <p:nvSpPr>
          <p:cNvPr id="7" name="Нижний колонтитул 28"/>
          <p:cNvSpPr>
            <a:spLocks noGrp="1"/>
          </p:cNvSpPr>
          <p:nvPr>
            <p:ph type="ftr" sz="quarter" idx="11"/>
          </p:nvPr>
        </p:nvSpPr>
        <p:spPr/>
        <p:txBody>
          <a:bodyPr/>
          <a:lstStyle>
            <a:lvl1pPr>
              <a:defRPr/>
            </a:lvl1pPr>
          </a:lstStyle>
          <a:p>
            <a:pPr>
              <a:defRPr/>
            </a:pPr>
            <a:endParaRPr lang="ru-RU"/>
          </a:p>
        </p:txBody>
      </p:sp>
      <p:sp>
        <p:nvSpPr>
          <p:cNvPr id="8" name="Номер слайда 6"/>
          <p:cNvSpPr>
            <a:spLocks noGrp="1"/>
          </p:cNvSpPr>
          <p:nvPr>
            <p:ph type="sldNum" sz="quarter" idx="12"/>
          </p:nvPr>
        </p:nvSpPr>
        <p:spPr/>
        <p:txBody>
          <a:bodyPr/>
          <a:lstStyle>
            <a:lvl1pPr>
              <a:defRPr/>
            </a:lvl1pPr>
          </a:lstStyle>
          <a:p>
            <a:pPr>
              <a:defRPr/>
            </a:pPr>
            <a:fld id="{245731C3-7D0F-4484-B1E4-39E2D5B3A9B8}" type="slidenum">
              <a:rPr lang="ru-RU"/>
              <a:pPr>
                <a:defRPr/>
              </a:pPr>
              <a:t>‹#›</a:t>
            </a:fld>
            <a:endParaRPr lang="ru-RU"/>
          </a:p>
        </p:txBody>
      </p:sp>
    </p:spTree>
    <p:extLst>
      <p:ext uri="{BB962C8B-B14F-4D97-AF65-F5344CB8AC3E}">
        <p14:creationId xmlns:p14="http://schemas.microsoft.com/office/powerpoint/2010/main" val="3387647308"/>
      </p:ext>
    </p:extLst>
  </p:cSld>
  <p:clrMapOvr>
    <a:masterClrMapping/>
  </p:clrMapOvr>
  <p:transition>
    <p:wheel spokes="8"/>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17" name="Заголовок 16"/>
          <p:cNvSpPr>
            <a:spLocks noGrp="1"/>
          </p:cNvSpPr>
          <p:nvPr>
            <p:ph type="title"/>
          </p:nvPr>
        </p:nvSpPr>
        <p:spPr>
          <a:xfrm>
            <a:off x="381000" y="4993760"/>
            <a:ext cx="5867400" cy="522288"/>
          </a:xfrm>
        </p:spPr>
        <p:txBody>
          <a:bodyPr/>
          <a:lstStyle>
            <a:lvl1pPr algn="l">
              <a:buNone/>
              <a:defRPr sz="2000" b="1"/>
            </a:lvl1pPr>
          </a:lstStyle>
          <a:p>
            <a:r>
              <a:rPr lang="ru-RU" smtClean="0"/>
              <a:t>Образец заголовка</a:t>
            </a:r>
            <a:endParaRPr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6"/>
          <p:cNvSpPr>
            <a:spLocks noGrp="1"/>
          </p:cNvSpPr>
          <p:nvPr>
            <p:ph type="dt" sz="half" idx="10"/>
          </p:nvPr>
        </p:nvSpPr>
        <p:spPr/>
        <p:txBody>
          <a:bodyPr/>
          <a:lstStyle>
            <a:lvl1pPr>
              <a:defRPr/>
            </a:lvl1pPr>
          </a:lstStyle>
          <a:p>
            <a:pPr>
              <a:defRPr/>
            </a:pPr>
            <a:fld id="{6A94FEE5-AE09-42FC-92E5-EF7A391B7B15}" type="datetimeFigureOut">
              <a:rPr lang="ru-RU"/>
              <a:pPr>
                <a:defRPr/>
              </a:pPr>
              <a:t>29.05.2012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30"/>
          <p:cNvSpPr>
            <a:spLocks noGrp="1"/>
          </p:cNvSpPr>
          <p:nvPr>
            <p:ph type="sldNum" sz="quarter" idx="12"/>
          </p:nvPr>
        </p:nvSpPr>
        <p:spPr/>
        <p:txBody>
          <a:bodyPr/>
          <a:lstStyle>
            <a:lvl1pPr>
              <a:defRPr/>
            </a:lvl1pPr>
          </a:lstStyle>
          <a:p>
            <a:pPr>
              <a:defRPr/>
            </a:pPr>
            <a:fld id="{DB2FE056-8C58-46BC-A275-6BA198599020}" type="slidenum">
              <a:rPr lang="ru-RU"/>
              <a:pPr>
                <a:defRPr/>
              </a:pPr>
              <a:t>‹#›</a:t>
            </a:fld>
            <a:endParaRPr lang="ru-RU"/>
          </a:p>
        </p:txBody>
      </p:sp>
    </p:spTree>
    <p:extLst>
      <p:ext uri="{BB962C8B-B14F-4D97-AF65-F5344CB8AC3E}">
        <p14:creationId xmlns:p14="http://schemas.microsoft.com/office/powerpoint/2010/main" val="1316188020"/>
      </p:ext>
    </p:extLst>
  </p:cSld>
  <p:clrMapOvr>
    <a:masterClrMapping/>
  </p:clrMapOvr>
  <p:transition>
    <p:wheel spokes="8"/>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0"/>
          <p:cNvSpPr>
            <a:spLocks noGrp="1"/>
          </p:cNvSpPr>
          <p:nvPr>
            <p:ph type="dt" sz="half" idx="10"/>
          </p:nvPr>
        </p:nvSpPr>
        <p:spPr/>
        <p:txBody>
          <a:bodyPr/>
          <a:lstStyle>
            <a:lvl1pPr>
              <a:defRPr/>
            </a:lvl1pPr>
          </a:lstStyle>
          <a:p>
            <a:pPr>
              <a:defRPr/>
            </a:pPr>
            <a:fld id="{B17BC602-A1A7-455B-A66A-DBF6146F58CA}" type="datetimeFigureOut">
              <a:rPr lang="ru-RU"/>
              <a:pPr>
                <a:defRPr/>
              </a:pPr>
              <a:t>29.05.2012</a:t>
            </a:fld>
            <a:endParaRPr lang="ru-RU"/>
          </a:p>
        </p:txBody>
      </p:sp>
      <p:sp>
        <p:nvSpPr>
          <p:cNvPr id="5" name="Нижний колонтитул 27"/>
          <p:cNvSpPr>
            <a:spLocks noGrp="1"/>
          </p:cNvSpPr>
          <p:nvPr>
            <p:ph type="ftr" sz="quarter" idx="11"/>
          </p:nvPr>
        </p:nvSpPr>
        <p:spPr/>
        <p:txBody>
          <a:bodyPr/>
          <a:lstStyle>
            <a:lvl1pPr>
              <a:defRPr/>
            </a:lvl1pPr>
          </a:lstStyle>
          <a:p>
            <a:pPr>
              <a:defRPr/>
            </a:pPr>
            <a:endParaRPr lang="ru-RU"/>
          </a:p>
        </p:txBody>
      </p:sp>
      <p:sp>
        <p:nvSpPr>
          <p:cNvPr id="6" name="Номер слайда 4"/>
          <p:cNvSpPr>
            <a:spLocks noGrp="1"/>
          </p:cNvSpPr>
          <p:nvPr>
            <p:ph type="sldNum" sz="quarter" idx="12"/>
          </p:nvPr>
        </p:nvSpPr>
        <p:spPr/>
        <p:txBody>
          <a:bodyPr/>
          <a:lstStyle>
            <a:lvl1pPr>
              <a:defRPr/>
            </a:lvl1pPr>
          </a:lstStyle>
          <a:p>
            <a:pPr>
              <a:defRPr/>
            </a:pPr>
            <a:fld id="{AC38DB21-0ED0-419E-91DC-67EC3D217DB2}" type="slidenum">
              <a:rPr lang="ru-RU"/>
              <a:pPr>
                <a:defRPr/>
              </a:pPr>
              <a:t>‹#›</a:t>
            </a:fld>
            <a:endParaRPr lang="ru-RU"/>
          </a:p>
        </p:txBody>
      </p:sp>
    </p:spTree>
    <p:extLst>
      <p:ext uri="{BB962C8B-B14F-4D97-AF65-F5344CB8AC3E}">
        <p14:creationId xmlns:p14="http://schemas.microsoft.com/office/powerpoint/2010/main" val="3012593496"/>
      </p:ext>
    </p:extLst>
  </p:cSld>
  <p:clrMapOvr>
    <a:masterClrMapping/>
  </p:clrMapOvr>
  <p:transition>
    <p:wheel spokes="8"/>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8F6624A0-AF09-43EF-84BE-10A7AAF3B141}" type="datetimeFigureOut">
              <a:rPr lang="ru-RU"/>
              <a:pPr>
                <a:defRPr/>
              </a:pPr>
              <a:t>29.05.2012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0BAAD44-8079-493C-A692-D7428C7CB911}" type="slidenum">
              <a:rPr lang="ru-RU"/>
              <a:pPr>
                <a:defRPr/>
              </a:pPr>
              <a:t>‹#›</a:t>
            </a:fld>
            <a:endParaRPr lang="ru-RU"/>
          </a:p>
        </p:txBody>
      </p:sp>
    </p:spTree>
    <p:extLst>
      <p:ext uri="{BB962C8B-B14F-4D97-AF65-F5344CB8AC3E}">
        <p14:creationId xmlns:p14="http://schemas.microsoft.com/office/powerpoint/2010/main" val="560460813"/>
      </p:ext>
    </p:extLst>
  </p:cSld>
  <p:clrMapOvr>
    <a:masterClrMapping/>
  </p:clrMapOvr>
  <p:transition>
    <p:wheel spokes="8"/>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ая соединительная линия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29" name="Заголовок 28"/>
          <p:cNvSpPr>
            <a:spLocks noGrp="1"/>
          </p:cNvSpPr>
          <p:nvPr>
            <p:ph type="ctrTitle"/>
          </p:nvPr>
        </p:nvSpPr>
        <p:spPr>
          <a:xfrm>
            <a:off x="381000" y="4853411"/>
            <a:ext cx="8458200" cy="1222375"/>
          </a:xfrm>
        </p:spPr>
        <p:txBody>
          <a:bodyPr anchor="t"/>
          <a:lstStyle/>
          <a:p>
            <a:r>
              <a:rPr lang="ru-RU" smtClean="0"/>
              <a:t>Образец заголовка</a:t>
            </a:r>
            <a:endParaRPr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Дата 15"/>
          <p:cNvSpPr>
            <a:spLocks noGrp="1"/>
          </p:cNvSpPr>
          <p:nvPr>
            <p:ph type="dt" sz="half" idx="10"/>
          </p:nvPr>
        </p:nvSpPr>
        <p:spPr/>
        <p:txBody>
          <a:bodyPr/>
          <a:lstStyle>
            <a:lvl1pPr>
              <a:defRPr/>
            </a:lvl1pPr>
          </a:lstStyle>
          <a:p>
            <a:pPr>
              <a:defRPr/>
            </a:pPr>
            <a:fld id="{0A60F841-D144-424D-9D87-37AF17C88C1B}" type="datetimeFigureOut">
              <a:rPr lang="ru-RU"/>
              <a:pPr>
                <a:defRPr/>
              </a:pPr>
              <a:t>29.05.2012</a:t>
            </a:fld>
            <a:endParaRPr lang="ru-RU"/>
          </a:p>
        </p:txBody>
      </p:sp>
      <p:sp>
        <p:nvSpPr>
          <p:cNvPr id="6" name="Нижний колонтитул 1"/>
          <p:cNvSpPr>
            <a:spLocks noGrp="1"/>
          </p:cNvSpPr>
          <p:nvPr>
            <p:ph type="ftr" sz="quarter" idx="11"/>
          </p:nvPr>
        </p:nvSpPr>
        <p:spPr/>
        <p:txBody>
          <a:bodyPr/>
          <a:lstStyle>
            <a:lvl1pPr>
              <a:defRPr/>
            </a:lvl1pPr>
          </a:lstStyle>
          <a:p>
            <a:pPr>
              <a:defRPr/>
            </a:pPr>
            <a:endParaRPr lang="ru-RU"/>
          </a:p>
        </p:txBody>
      </p:sp>
      <p:sp>
        <p:nvSpPr>
          <p:cNvPr id="7" name="Номер слайда 14"/>
          <p:cNvSpPr>
            <a:spLocks noGrp="1"/>
          </p:cNvSpPr>
          <p:nvPr>
            <p:ph type="sldNum" sz="quarter" idx="12"/>
          </p:nvPr>
        </p:nvSpPr>
        <p:spPr>
          <a:xfrm>
            <a:off x="8229600" y="6473825"/>
            <a:ext cx="758825" cy="247650"/>
          </a:xfrm>
        </p:spPr>
        <p:txBody>
          <a:bodyPr/>
          <a:lstStyle>
            <a:lvl1pPr>
              <a:defRPr/>
            </a:lvl1pPr>
          </a:lstStyle>
          <a:p>
            <a:pPr>
              <a:defRPr/>
            </a:pPr>
            <a:fld id="{551D0FB0-AAF1-4E59-9093-F16CDF1F2B38}" type="slidenum">
              <a:rPr lang="ru-RU"/>
              <a:pPr>
                <a:defRPr/>
              </a:pPr>
              <a:t>‹#›</a:t>
            </a:fld>
            <a:endParaRPr lang="ru-RU"/>
          </a:p>
        </p:txBody>
      </p:sp>
    </p:spTree>
    <p:extLst>
      <p:ext uri="{BB962C8B-B14F-4D97-AF65-F5344CB8AC3E}">
        <p14:creationId xmlns:p14="http://schemas.microsoft.com/office/powerpoint/2010/main" val="941273334"/>
      </p:ext>
    </p:extLst>
  </p:cSld>
  <p:clrMapOvr>
    <a:masterClrMapping/>
  </p:clrMapOvr>
  <p:transition>
    <p:wheel spokes="8"/>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lang="ru-RU" smtClean="0"/>
              <a:t>Образец заголовка</a:t>
            </a:r>
            <a:endParaRPr lang="en-US"/>
          </a:p>
        </p:txBody>
      </p:sp>
      <p:sp>
        <p:nvSpPr>
          <p:cNvPr id="27" name="Содержимое 26"/>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4"/>
          <p:cNvSpPr>
            <a:spLocks noGrp="1"/>
          </p:cNvSpPr>
          <p:nvPr>
            <p:ph type="dt" sz="half" idx="10"/>
          </p:nvPr>
        </p:nvSpPr>
        <p:spPr/>
        <p:txBody>
          <a:bodyPr/>
          <a:lstStyle>
            <a:lvl1pPr>
              <a:defRPr/>
            </a:lvl1pPr>
          </a:lstStyle>
          <a:p>
            <a:pPr>
              <a:defRPr/>
            </a:pPr>
            <a:fld id="{BA5C9489-EE6B-486B-A0FC-27ECAA28F425}" type="datetimeFigureOut">
              <a:rPr lang="ru-RU"/>
              <a:pPr>
                <a:defRPr/>
              </a:pPr>
              <a:t>29.05.2012</a:t>
            </a:fld>
            <a:endParaRPr lang="ru-RU"/>
          </a:p>
        </p:txBody>
      </p:sp>
      <p:sp>
        <p:nvSpPr>
          <p:cNvPr id="5" name="Нижний колонтитул 18"/>
          <p:cNvSpPr>
            <a:spLocks noGrp="1"/>
          </p:cNvSpPr>
          <p:nvPr>
            <p:ph type="ftr" sz="quarter" idx="11"/>
          </p:nvPr>
        </p:nvSpPr>
        <p:spPr>
          <a:xfrm>
            <a:off x="3581400" y="76200"/>
            <a:ext cx="2895600" cy="288925"/>
          </a:xfrm>
        </p:spPr>
        <p:txBody>
          <a:bodyPr/>
          <a:lstStyle>
            <a:lvl1pPr>
              <a:defRPr/>
            </a:lvl1pPr>
          </a:lstStyle>
          <a:p>
            <a:pPr>
              <a:defRPr/>
            </a:pPr>
            <a:endParaRPr lang="ru-RU"/>
          </a:p>
        </p:txBody>
      </p:sp>
      <p:sp>
        <p:nvSpPr>
          <p:cNvPr id="6" name="Номер слайда 15"/>
          <p:cNvSpPr>
            <a:spLocks noGrp="1"/>
          </p:cNvSpPr>
          <p:nvPr>
            <p:ph type="sldNum" sz="quarter" idx="12"/>
          </p:nvPr>
        </p:nvSpPr>
        <p:spPr>
          <a:xfrm>
            <a:off x="8229600" y="6473825"/>
            <a:ext cx="758825" cy="247650"/>
          </a:xfrm>
        </p:spPr>
        <p:txBody>
          <a:bodyPr/>
          <a:lstStyle>
            <a:lvl1pPr>
              <a:defRPr/>
            </a:lvl1pPr>
          </a:lstStyle>
          <a:p>
            <a:pPr>
              <a:defRPr/>
            </a:pPr>
            <a:fld id="{C3D7ECD9-648E-4469-A908-41DBB2737DA2}" type="slidenum">
              <a:rPr lang="ru-RU"/>
              <a:pPr>
                <a:defRPr/>
              </a:pPr>
              <a:t>‹#›</a:t>
            </a:fld>
            <a:endParaRPr lang="ru-RU"/>
          </a:p>
        </p:txBody>
      </p:sp>
    </p:spTree>
    <p:extLst>
      <p:ext uri="{BB962C8B-B14F-4D97-AF65-F5344CB8AC3E}">
        <p14:creationId xmlns:p14="http://schemas.microsoft.com/office/powerpoint/2010/main" val="2639268457"/>
      </p:ext>
    </p:extLst>
  </p:cSld>
  <p:clrMapOvr>
    <a:masterClrMapping/>
  </p:clrMapOvr>
  <p:transition>
    <p:wheel spokes="8"/>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рямая соединительная линия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Franklin Gothic Book"/>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lang="ru-RU" smtClean="0"/>
              <a:t>Образец заголовка</a:t>
            </a:r>
            <a:endParaRPr lang="en-US"/>
          </a:p>
        </p:txBody>
      </p:sp>
      <p:sp>
        <p:nvSpPr>
          <p:cNvPr id="5" name="Дата 18"/>
          <p:cNvSpPr>
            <a:spLocks noGrp="1"/>
          </p:cNvSpPr>
          <p:nvPr>
            <p:ph type="dt" sz="half" idx="10"/>
          </p:nvPr>
        </p:nvSpPr>
        <p:spPr/>
        <p:txBody>
          <a:bodyPr/>
          <a:lstStyle>
            <a:lvl1pPr>
              <a:defRPr/>
            </a:lvl1pPr>
          </a:lstStyle>
          <a:p>
            <a:pPr>
              <a:defRPr/>
            </a:pPr>
            <a:fld id="{F0998D44-FD75-4683-9628-201E7B320E98}" type="datetimeFigureOut">
              <a:rPr lang="ru-RU"/>
              <a:pPr>
                <a:defRPr/>
              </a:pPr>
              <a:t>29.05.2012</a:t>
            </a:fld>
            <a:endParaRPr lang="ru-RU"/>
          </a:p>
        </p:txBody>
      </p:sp>
      <p:sp>
        <p:nvSpPr>
          <p:cNvPr id="7" name="Нижний колонтитул 10"/>
          <p:cNvSpPr>
            <a:spLocks noGrp="1"/>
          </p:cNvSpPr>
          <p:nvPr>
            <p:ph type="ftr" sz="quarter" idx="11"/>
          </p:nvPr>
        </p:nvSpPr>
        <p:spPr/>
        <p:txBody>
          <a:bodyPr/>
          <a:lstStyle>
            <a:lvl1pPr>
              <a:defRPr/>
            </a:lvl1pPr>
          </a:lstStyle>
          <a:p>
            <a:pPr>
              <a:defRPr/>
            </a:pPr>
            <a:endParaRPr lang="ru-RU"/>
          </a:p>
        </p:txBody>
      </p:sp>
      <p:sp>
        <p:nvSpPr>
          <p:cNvPr id="9" name="Номер слайда 15"/>
          <p:cNvSpPr>
            <a:spLocks noGrp="1"/>
          </p:cNvSpPr>
          <p:nvPr>
            <p:ph type="sldNum" sz="quarter" idx="12"/>
          </p:nvPr>
        </p:nvSpPr>
        <p:spPr/>
        <p:txBody>
          <a:bodyPr/>
          <a:lstStyle>
            <a:lvl1pPr>
              <a:defRPr/>
            </a:lvl1pPr>
          </a:lstStyle>
          <a:p>
            <a:pPr>
              <a:defRPr/>
            </a:pPr>
            <a:fld id="{58492826-61C2-4200-857F-D4C57A4ECB77}" type="slidenum">
              <a:rPr lang="ru-RU"/>
              <a:pPr>
                <a:defRPr/>
              </a:pPr>
              <a:t>‹#›</a:t>
            </a:fld>
            <a:endParaRPr lang="ru-RU"/>
          </a:p>
        </p:txBody>
      </p:sp>
    </p:spTree>
    <p:extLst>
      <p:ext uri="{BB962C8B-B14F-4D97-AF65-F5344CB8AC3E}">
        <p14:creationId xmlns:p14="http://schemas.microsoft.com/office/powerpoint/2010/main" val="2683748571"/>
      </p:ext>
    </p:extLst>
  </p:cSld>
  <p:clrMapOvr>
    <a:overrideClrMapping bg1="dk1" tx1="lt1" bg2="dk2" tx2="lt2" accent1="accent1" accent2="accent2" accent3="accent3" accent4="accent4" accent5="accent5" accent6="accent6" hlink="hlink" folHlink="folHlink"/>
  </p:clrMapOvr>
  <p:transition>
    <p:wheel spokes="8"/>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lang="ru-RU" smtClean="0"/>
              <a:t>Образец заголовка</a:t>
            </a:r>
            <a:endParaRPr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0"/>
          <p:cNvSpPr>
            <a:spLocks noGrp="1"/>
          </p:cNvSpPr>
          <p:nvPr>
            <p:ph type="dt" sz="half" idx="10"/>
          </p:nvPr>
        </p:nvSpPr>
        <p:spPr/>
        <p:txBody>
          <a:bodyPr/>
          <a:lstStyle>
            <a:lvl1pPr>
              <a:defRPr/>
            </a:lvl1pPr>
          </a:lstStyle>
          <a:p>
            <a:pPr>
              <a:defRPr/>
            </a:pPr>
            <a:fld id="{B33BE481-6F46-46D0-814D-30AE7356EDDA}" type="datetimeFigureOut">
              <a:rPr lang="ru-RU"/>
              <a:pPr>
                <a:defRPr/>
              </a:pPr>
              <a:t>29.05.2012</a:t>
            </a:fld>
            <a:endParaRPr lang="ru-RU"/>
          </a:p>
        </p:txBody>
      </p:sp>
      <p:sp>
        <p:nvSpPr>
          <p:cNvPr id="6" name="Нижний колонтитул 27"/>
          <p:cNvSpPr>
            <a:spLocks noGrp="1"/>
          </p:cNvSpPr>
          <p:nvPr>
            <p:ph type="ftr" sz="quarter" idx="11"/>
          </p:nvPr>
        </p:nvSpPr>
        <p:spPr/>
        <p:txBody>
          <a:bodyPr/>
          <a:lstStyle>
            <a:lvl1pPr>
              <a:defRPr/>
            </a:lvl1pPr>
          </a:lstStyle>
          <a:p>
            <a:pPr>
              <a:defRPr/>
            </a:pPr>
            <a:endParaRPr lang="ru-RU"/>
          </a:p>
        </p:txBody>
      </p:sp>
      <p:sp>
        <p:nvSpPr>
          <p:cNvPr id="7" name="Номер слайда 4"/>
          <p:cNvSpPr>
            <a:spLocks noGrp="1"/>
          </p:cNvSpPr>
          <p:nvPr>
            <p:ph type="sldNum" sz="quarter" idx="12"/>
          </p:nvPr>
        </p:nvSpPr>
        <p:spPr/>
        <p:txBody>
          <a:bodyPr/>
          <a:lstStyle>
            <a:lvl1pPr>
              <a:defRPr/>
            </a:lvl1pPr>
          </a:lstStyle>
          <a:p>
            <a:pPr>
              <a:defRPr/>
            </a:pPr>
            <a:fld id="{28D1F0F7-C551-4A05-A504-C36B172355C2}" type="slidenum">
              <a:rPr lang="ru-RU"/>
              <a:pPr>
                <a:defRPr/>
              </a:pPr>
              <a:t>‹#›</a:t>
            </a:fld>
            <a:endParaRPr lang="ru-RU"/>
          </a:p>
        </p:txBody>
      </p:sp>
    </p:spTree>
    <p:extLst>
      <p:ext uri="{BB962C8B-B14F-4D97-AF65-F5344CB8AC3E}">
        <p14:creationId xmlns:p14="http://schemas.microsoft.com/office/powerpoint/2010/main" val="34183209"/>
      </p:ext>
    </p:extLst>
  </p:cSld>
  <p:clrMapOvr>
    <a:masterClrMapping/>
  </p:clrMapOvr>
  <p:transition>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image" Target="../media/image7.jpeg"/><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7.jpe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6.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7.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1000" r="-11000"/>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4A430DD-FCB5-4002-BAB3-EF8581FB1F47}" type="datetimeFigureOut">
              <a:rPr lang="ru-RU"/>
              <a:pPr>
                <a:defRPr/>
              </a:pPr>
              <a:t>29.05.2012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E8FE8BE-278C-4824-8576-C9C645A4F7B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1000" r="-11000"/>
          </a:stretch>
        </a:blipFill>
        <a:effectLst/>
      </p:bgPr>
    </p:bg>
    <p:spTree>
      <p:nvGrpSpPr>
        <p:cNvPr id="1" name=""/>
        <p:cNvGrpSpPr/>
        <p:nvPr/>
      </p:nvGrpSpPr>
      <p:grpSpPr>
        <a:xfrm>
          <a:off x="0" y="0"/>
          <a:ext cx="0" cy="0"/>
          <a:chOff x="0" y="0"/>
          <a:chExt cx="0" cy="0"/>
        </a:xfrm>
      </p:grpSpPr>
      <p:sp>
        <p:nvSpPr>
          <p:cNvPr id="1126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126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8FCF3BE4-4517-43CE-9317-B47063C07B5F}" type="datetimeFigureOut">
              <a:rPr lang="ru-RU"/>
              <a:pPr>
                <a:defRPr/>
              </a:pPr>
              <a:t>29.05.2012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CF8C00C7-65A2-4C09-9C12-A662D5884CC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1000" r="-11000"/>
          </a:stretch>
        </a:blipFill>
        <a:effectLst/>
      </p:bgPr>
    </p:bg>
    <p:spTree>
      <p:nvGrpSpPr>
        <p:cNvPr id="1" name=""/>
        <p:cNvGrpSpPr/>
        <p:nvPr/>
      </p:nvGrpSpPr>
      <p:grpSpPr>
        <a:xfrm>
          <a:off x="0" y="0"/>
          <a:ext cx="0" cy="0"/>
          <a:chOff x="0" y="0"/>
          <a:chExt cx="0" cy="0"/>
        </a:xfrm>
      </p:grpSpPr>
      <p:sp>
        <p:nvSpPr>
          <p:cNvPr id="12290"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2291"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086957F2-C8FB-4544-B6A7-5432BE99E9DE}" type="datetimeFigureOut">
              <a:rPr lang="ru-RU"/>
              <a:pPr>
                <a:defRPr/>
              </a:pPr>
              <a:t>29.05.2012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A1FC5D3D-E0C9-41C7-9891-6ABBA7EC599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fontAlgn="auto">
              <a:spcBef>
                <a:spcPts val="0"/>
              </a:spcBef>
              <a:spcAft>
                <a:spcPts val="0"/>
              </a:spcAft>
            </a:pPr>
            <a:fld id="{A6988A81-57D2-44D8-84F4-6E6428685F76}" type="datetimeFigureOut">
              <a:rPr lang="ru-RU" smtClean="0">
                <a:solidFill>
                  <a:srgbClr val="DEF5FA"/>
                </a:solidFill>
                <a:latin typeface="Constantia"/>
              </a:rPr>
              <a:pPr fontAlgn="auto">
                <a:spcBef>
                  <a:spcPts val="0"/>
                </a:spcBef>
                <a:spcAft>
                  <a:spcPts val="0"/>
                </a:spcAft>
              </a:pPr>
              <a:t>29.05.2012</a:t>
            </a:fld>
            <a:endParaRPr lang="ru-RU" dirty="0">
              <a:solidFill>
                <a:srgbClr val="DEF5FA"/>
              </a:solidFill>
              <a:latin typeface="Constantia"/>
            </a:endParaRPr>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fontAlgn="auto">
              <a:spcBef>
                <a:spcPts val="0"/>
              </a:spcBef>
              <a:spcAft>
                <a:spcPts val="0"/>
              </a:spcAft>
            </a:pPr>
            <a:endParaRPr lang="ru-RU" dirty="0">
              <a:solidFill>
                <a:srgbClr val="DEF5FA"/>
              </a:solidFill>
              <a:latin typeface="Constantia"/>
            </a:endParaRPr>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fontAlgn="auto">
              <a:spcBef>
                <a:spcPts val="0"/>
              </a:spcBef>
              <a:spcAft>
                <a:spcPts val="0"/>
              </a:spcAft>
            </a:pPr>
            <a:fld id="{E52A9556-F704-4429-A8FB-6B176DBB0242}" type="slidenum">
              <a:rPr lang="ru-RU" smtClean="0">
                <a:solidFill>
                  <a:srgbClr val="DEF5FA"/>
                </a:solidFill>
                <a:latin typeface="Constantia"/>
              </a:rPr>
              <a:pPr fontAlgn="auto">
                <a:spcBef>
                  <a:spcPts val="0"/>
                </a:spcBef>
                <a:spcAft>
                  <a:spcPts val="0"/>
                </a:spcAft>
              </a:pPr>
              <a:t>‹#›</a:t>
            </a:fld>
            <a:endParaRPr lang="ru-RU" dirty="0">
              <a:solidFill>
                <a:srgbClr val="DEF5FA"/>
              </a:solidFill>
              <a:latin typeface="Constantia"/>
            </a:endParaRPr>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extLst>
      <p:ext uri="{BB962C8B-B14F-4D97-AF65-F5344CB8AC3E}">
        <p14:creationId xmlns:p14="http://schemas.microsoft.com/office/powerpoint/2010/main" val="74504957"/>
      </p:ext>
    </p:extLst>
  </p:cSld>
  <p:clrMap bg1="dk1" tx1="lt1" bg2="dk2"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ransition>
    <p:checker dir="vert"/>
  </p:transition>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tile tx="0" ty="0" sx="88000" sy="95000" flip="none" algn="t"/>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22537897-98F3-4BCF-8A5A-AE9E6F8A2801}" type="datetime1">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ru-RU" smtClean="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BDAF70A-BC4C-4874-899E-FF6E0DBF2F7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84555102"/>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tile tx="0" ty="0" sx="88000" sy="95000" flip="none" algn="t"/>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22537897-98F3-4BCF-8A5A-AE9E6F8A2801}" type="datetime1">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ru-RU" smtClean="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BDAF70A-BC4C-4874-899E-FF6E0DBF2F7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36956118"/>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1000" r="-11000"/>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4A430DD-FCB5-4002-BAB3-EF8581FB1F47}"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E8FE8BE-278C-4824-8576-C9C645A4F7B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1775731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1000" r="-11000"/>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4A430DD-FCB5-4002-BAB3-EF8581FB1F47}"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E8FE8BE-278C-4824-8576-C9C645A4F7B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17757315"/>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1000" r="-11000"/>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4A430DD-FCB5-4002-BAB3-EF8581FB1F47}" type="datetimeFigureOut">
              <a:rPr lang="ru-RU">
                <a:solidFill>
                  <a:prstClr val="black">
                    <a:tint val="75000"/>
                  </a:prstClr>
                </a:solidFill>
              </a:rPr>
              <a:pPr>
                <a:defRPr/>
              </a:pPr>
              <a:t>29.05.2012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E8FE8BE-278C-4824-8576-C9C645A4F7B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08565800"/>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tile tx="0" ty="0" sx="88000" sy="95000" flip="none" algn="t"/>
        </a:blipFill>
        <a:effectLst/>
      </p:bgPr>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051"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F0A067B6-351E-45D1-B533-871568036EFC}" type="datetime1">
              <a:rPr lang="ru-RU"/>
              <a:pPr>
                <a:defRPr/>
              </a:pPr>
              <a:t>29.05.2012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7232342F-6FAB-4C95-A6DD-B895CECAFA5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tile tx="0" ty="0" sx="88000" sy="95000" flip="none" algn="t"/>
        </a:blip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075"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F0A067B6-351E-45D1-B533-871568036EFC}" type="datetime1">
              <a:rPr lang="ru-RU"/>
              <a:pPr>
                <a:defRPr/>
              </a:pPr>
              <a:t>29.05.2012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B2F05367-9453-4168-AAA5-0E9D9FF6343D}"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1000" r="-11000"/>
          </a:stretch>
        </a:blipFill>
        <a:effectLst/>
      </p:bgPr>
    </p:bg>
    <p:spTree>
      <p:nvGrpSpPr>
        <p:cNvPr id="1" name=""/>
        <p:cNvGrpSpPr/>
        <p:nvPr/>
      </p:nvGrpSpPr>
      <p:grpSpPr>
        <a:xfrm>
          <a:off x="0" y="0"/>
          <a:ext cx="0" cy="0"/>
          <a:chOff x="0" y="0"/>
          <a:chExt cx="0" cy="0"/>
        </a:xfrm>
      </p:grpSpPr>
      <p:sp>
        <p:nvSpPr>
          <p:cNvPr id="4098"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4099"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419183A3-2FD6-4EED-B7CA-4B3738501683}" type="datetimeFigureOut">
              <a:rPr lang="ru-RU"/>
              <a:pPr>
                <a:defRPr/>
              </a:pPr>
              <a:t>29.05.2012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A6665649-3AAA-4D51-BC29-718154AFF25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1000" r="-11000"/>
          </a:stretch>
        </a:blipFill>
        <a:effectLst/>
      </p:bgPr>
    </p:bg>
    <p:spTree>
      <p:nvGrpSpPr>
        <p:cNvPr id="1" name=""/>
        <p:cNvGrpSpPr/>
        <p:nvPr/>
      </p:nvGrpSpPr>
      <p:grpSpPr>
        <a:xfrm>
          <a:off x="0" y="0"/>
          <a:ext cx="0" cy="0"/>
          <a:chOff x="0" y="0"/>
          <a:chExt cx="0" cy="0"/>
        </a:xfrm>
      </p:grpSpPr>
      <p:sp>
        <p:nvSpPr>
          <p:cNvPr id="5122"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123"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6F9A696C-6B2F-4093-B466-CB08581DAFB1}" type="datetimeFigureOut">
              <a:rPr lang="ru-RU"/>
              <a:pPr>
                <a:defRPr/>
              </a:pPr>
              <a:t>29.05.2012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B361C0E0-B55B-4D09-B261-D42B729C00B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6149" name="Текст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a:solidFill>
                  <a:srgbClr val="F0A22E">
                    <a:shade val="75000"/>
                  </a:srgbClr>
                </a:solidFill>
                <a:latin typeface="+mn-lt"/>
              </a:defRPr>
            </a:lvl1pPr>
          </a:lstStyle>
          <a:p>
            <a:pPr>
              <a:defRPr/>
            </a:pPr>
            <a:fld id="{B545AF77-8B8F-43A6-9768-7EE6DAE5545C}" type="datetimeFigureOut">
              <a:rPr lang="ru-RU"/>
              <a:pPr>
                <a:defRPr/>
              </a:pPr>
              <a:t>29.05.2012</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latin typeface="+mn-lt"/>
              </a:defRPr>
            </a:lvl1pPr>
          </a:lstStyle>
          <a:p>
            <a:pPr>
              <a:defRPr/>
            </a:pPr>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latin typeface="+mn-lt"/>
              </a:defRPr>
            </a:lvl1pPr>
          </a:lstStyle>
          <a:p>
            <a:pPr>
              <a:defRPr/>
            </a:pPr>
            <a:fld id="{20F1AD13-3AD3-44E8-BDC2-516DD6A174F2}" type="slidenum">
              <a:rPr lang="ru-RU"/>
              <a:pPr>
                <a:defRPr/>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lang="ru-RU" smtClean="0"/>
              <a:t>Образец заголовка</a:t>
            </a:r>
            <a:endParaRPr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Tree>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32" r:id="rId4"/>
    <p:sldLayoutId id="2147483983" r:id="rId5"/>
    <p:sldLayoutId id="2147483933" r:id="rId6"/>
    <p:sldLayoutId id="2147483984" r:id="rId7"/>
    <p:sldLayoutId id="2147483985" r:id="rId8"/>
    <p:sldLayoutId id="2147483986" r:id="rId9"/>
    <p:sldLayoutId id="2147483934" r:id="rId10"/>
    <p:sldLayoutId id="2147483987" r:id="rId11"/>
  </p:sldLayoutIdLst>
  <p:transition>
    <p:wheel spokes="8"/>
  </p:transition>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7173" name="Текст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a:solidFill>
                  <a:srgbClr val="F0A22E">
                    <a:shade val="75000"/>
                  </a:srgbClr>
                </a:solidFill>
                <a:latin typeface="+mn-lt"/>
              </a:defRPr>
            </a:lvl1pPr>
          </a:lstStyle>
          <a:p>
            <a:pPr>
              <a:defRPr/>
            </a:pPr>
            <a:fld id="{4EE09A74-0765-4C5E-94EB-0B9A9D88E716}" type="datetimeFigureOut">
              <a:rPr lang="ru-RU"/>
              <a:pPr>
                <a:defRPr/>
              </a:pPr>
              <a:t>29.05.2012</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latin typeface="+mn-lt"/>
              </a:defRPr>
            </a:lvl1pPr>
          </a:lstStyle>
          <a:p>
            <a:pPr>
              <a:defRPr/>
            </a:pPr>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latin typeface="+mn-lt"/>
              </a:defRPr>
            </a:lvl1pPr>
          </a:lstStyle>
          <a:p>
            <a:pPr>
              <a:defRPr/>
            </a:pPr>
            <a:fld id="{0FDF79B0-96BB-4779-ADA5-C3A8F745FD34}" type="slidenum">
              <a:rPr lang="ru-RU"/>
              <a:pPr>
                <a:defRPr/>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lang="ru-RU" smtClean="0"/>
              <a:t>Образец заголовка</a:t>
            </a:r>
            <a:endParaRPr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Tree>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35" r:id="rId4"/>
    <p:sldLayoutId id="2147483991" r:id="rId5"/>
    <p:sldLayoutId id="2147483936" r:id="rId6"/>
    <p:sldLayoutId id="2147483992" r:id="rId7"/>
    <p:sldLayoutId id="2147483993" r:id="rId8"/>
    <p:sldLayoutId id="2147483994" r:id="rId9"/>
    <p:sldLayoutId id="2147483937" r:id="rId10"/>
    <p:sldLayoutId id="2147483995" r:id="rId11"/>
  </p:sldLayoutIdLst>
  <p:transition>
    <p:wheel spokes="8"/>
  </p:transition>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8197" name="Текст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a:solidFill>
                  <a:srgbClr val="F0A22E">
                    <a:shade val="75000"/>
                  </a:srgbClr>
                </a:solidFill>
                <a:latin typeface="+mn-lt"/>
              </a:defRPr>
            </a:lvl1pPr>
          </a:lstStyle>
          <a:p>
            <a:pPr>
              <a:defRPr/>
            </a:pPr>
            <a:fld id="{E505A470-09D1-4D94-95D2-03246DF80976}" type="datetimeFigureOut">
              <a:rPr lang="ru-RU"/>
              <a:pPr>
                <a:defRPr/>
              </a:pPr>
              <a:t>29.05.2012</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latin typeface="+mn-lt"/>
              </a:defRPr>
            </a:lvl1pPr>
          </a:lstStyle>
          <a:p>
            <a:pPr>
              <a:defRPr/>
            </a:pPr>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latin typeface="+mn-lt"/>
              </a:defRPr>
            </a:lvl1pPr>
          </a:lstStyle>
          <a:p>
            <a:pPr>
              <a:defRPr/>
            </a:pPr>
            <a:fld id="{914C1FFA-D2D0-4A0D-AD8F-9FE7A7D7F0A2}" type="slidenum">
              <a:rPr lang="ru-RU"/>
              <a:pPr>
                <a:defRPr/>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lang="ru-RU" smtClean="0"/>
              <a:t>Образец заголовка</a:t>
            </a:r>
            <a:endParaRPr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Tree>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38" r:id="rId4"/>
    <p:sldLayoutId id="2147483999" r:id="rId5"/>
    <p:sldLayoutId id="2147483939" r:id="rId6"/>
    <p:sldLayoutId id="2147484000" r:id="rId7"/>
    <p:sldLayoutId id="2147484001" r:id="rId8"/>
    <p:sldLayoutId id="2147484002" r:id="rId9"/>
    <p:sldLayoutId id="2147483940" r:id="rId10"/>
    <p:sldLayoutId id="2147484003" r:id="rId11"/>
  </p:sldLayoutIdLst>
  <p:transition>
    <p:wheel spokes="8"/>
  </p:transition>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9221" name="Текст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a:solidFill>
                  <a:srgbClr val="F0A22E">
                    <a:shade val="75000"/>
                  </a:srgbClr>
                </a:solidFill>
                <a:latin typeface="+mn-lt"/>
              </a:defRPr>
            </a:lvl1pPr>
          </a:lstStyle>
          <a:p>
            <a:pPr>
              <a:defRPr/>
            </a:pPr>
            <a:fld id="{1C50947B-26E5-4006-BA6A-76EE5FBDCFD3}" type="datetimeFigureOut">
              <a:rPr lang="ru-RU"/>
              <a:pPr>
                <a:defRPr/>
              </a:pPr>
              <a:t>29.05.2012</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latin typeface="+mn-lt"/>
              </a:defRPr>
            </a:lvl1pPr>
          </a:lstStyle>
          <a:p>
            <a:pPr>
              <a:defRPr/>
            </a:pPr>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latin typeface="+mn-lt"/>
              </a:defRPr>
            </a:lvl1pPr>
          </a:lstStyle>
          <a:p>
            <a:pPr>
              <a:defRPr/>
            </a:pPr>
            <a:fld id="{90B70803-BBEE-40B2-81E0-D624FBD74A94}" type="slidenum">
              <a:rPr lang="ru-RU"/>
              <a:pPr>
                <a:defRPr/>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lang="ru-RU" smtClean="0"/>
              <a:t>Образец заголовка</a:t>
            </a:r>
            <a:endParaRPr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Franklin Gothic Book"/>
            </a:endParaRPr>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3941" r:id="rId4"/>
    <p:sldLayoutId id="2147484007" r:id="rId5"/>
    <p:sldLayoutId id="2147483942" r:id="rId6"/>
    <p:sldLayoutId id="2147484008" r:id="rId7"/>
    <p:sldLayoutId id="2147484009" r:id="rId8"/>
    <p:sldLayoutId id="2147484010" r:id="rId9"/>
    <p:sldLayoutId id="2147483943" r:id="rId10"/>
    <p:sldLayoutId id="2147484011" r:id="rId11"/>
  </p:sldLayoutIdLst>
  <p:transition>
    <p:wheel spokes="8"/>
  </p:transition>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9.jpeg"/><Relationship Id="rId7" Type="http://schemas.openxmlformats.org/officeDocument/2006/relationships/image" Target="../media/image52.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56.png"/><Relationship Id="rId5" Type="http://schemas.openxmlformats.org/officeDocument/2006/relationships/image" Target="../media/image11.png"/><Relationship Id="rId10" Type="http://schemas.openxmlformats.org/officeDocument/2006/relationships/image" Target="../media/image55.png"/><Relationship Id="rId4" Type="http://schemas.openxmlformats.org/officeDocument/2006/relationships/image" Target="../media/image10.jpeg"/><Relationship Id="rId9" Type="http://schemas.openxmlformats.org/officeDocument/2006/relationships/image" Target="../media/image54.jpeg"/></Relationships>
</file>

<file path=ppt/slides/_rels/slide1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9.jpeg"/><Relationship Id="rId7" Type="http://schemas.openxmlformats.org/officeDocument/2006/relationships/image" Target="../media/image57.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59.jpe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9.jpeg"/><Relationship Id="rId7" Type="http://schemas.openxmlformats.org/officeDocument/2006/relationships/image" Target="../media/image60.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1.png"/><Relationship Id="rId10" Type="http://schemas.openxmlformats.org/officeDocument/2006/relationships/image" Target="../media/image63.gif"/><Relationship Id="rId4" Type="http://schemas.openxmlformats.org/officeDocument/2006/relationships/image" Target="../media/image10.jpeg"/><Relationship Id="rId9" Type="http://schemas.openxmlformats.org/officeDocument/2006/relationships/image" Target="../media/image62.jpeg"/></Relationships>
</file>

<file path=ppt/slides/_rels/slide1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9.jpeg"/><Relationship Id="rId7" Type="http://schemas.openxmlformats.org/officeDocument/2006/relationships/image" Target="../media/image64.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1.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14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5.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jpeg"/><Relationship Id="rId1" Type="http://schemas.openxmlformats.org/officeDocument/2006/relationships/slideLayout" Target="../slideLayouts/slideLayout156.xml"/><Relationship Id="rId4" Type="http://schemas.openxmlformats.org/officeDocument/2006/relationships/image" Target="../media/image75.gif"/></Relationships>
</file>

<file path=ppt/slides/_rels/slide1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9.jpeg"/><Relationship Id="rId7" Type="http://schemas.openxmlformats.org/officeDocument/2006/relationships/image" Target="../media/image76.png"/><Relationship Id="rId2" Type="http://schemas.openxmlformats.org/officeDocument/2006/relationships/image" Target="../media/image8.jpeg"/><Relationship Id="rId1" Type="http://schemas.openxmlformats.org/officeDocument/2006/relationships/slideLayout" Target="../slideLayouts/slideLayout174.xml"/><Relationship Id="rId6" Type="http://schemas.openxmlformats.org/officeDocument/2006/relationships/image" Target="../media/image18.jpe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9.jpeg"/><Relationship Id="rId7" Type="http://schemas.openxmlformats.org/officeDocument/2006/relationships/image" Target="../media/image79.jpeg"/><Relationship Id="rId2" Type="http://schemas.openxmlformats.org/officeDocument/2006/relationships/image" Target="../media/image8.jpeg"/><Relationship Id="rId1" Type="http://schemas.openxmlformats.org/officeDocument/2006/relationships/slideLayout" Target="../slideLayouts/slideLayout186.xml"/><Relationship Id="rId6" Type="http://schemas.openxmlformats.org/officeDocument/2006/relationships/image" Target="../media/image18.jpeg"/><Relationship Id="rId5" Type="http://schemas.openxmlformats.org/officeDocument/2006/relationships/image" Target="../media/image11.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jpeg"/><Relationship Id="rId7" Type="http://schemas.openxmlformats.org/officeDocument/2006/relationships/image" Target="../media/image81.jpeg"/><Relationship Id="rId12" Type="http://schemas.openxmlformats.org/officeDocument/2006/relationships/image" Target="../media/image86.png"/><Relationship Id="rId2" Type="http://schemas.openxmlformats.org/officeDocument/2006/relationships/image" Target="../media/image9.jpeg"/><Relationship Id="rId1" Type="http://schemas.openxmlformats.org/officeDocument/2006/relationships/slideLayout" Target="../slideLayouts/slideLayout174.xml"/><Relationship Id="rId6" Type="http://schemas.openxmlformats.org/officeDocument/2006/relationships/image" Target="../media/image18.jpeg"/><Relationship Id="rId11" Type="http://schemas.openxmlformats.org/officeDocument/2006/relationships/image" Target="../media/image85.jpeg"/><Relationship Id="rId5" Type="http://schemas.openxmlformats.org/officeDocument/2006/relationships/image" Target="../media/image11.png"/><Relationship Id="rId10" Type="http://schemas.openxmlformats.org/officeDocument/2006/relationships/image" Target="../media/image84.jpeg"/><Relationship Id="rId4" Type="http://schemas.openxmlformats.org/officeDocument/2006/relationships/image" Target="../media/image10.jpeg"/><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9.jpe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91.png"/><Relationship Id="rId5" Type="http://schemas.openxmlformats.org/officeDocument/2006/relationships/image" Target="../media/image11.png"/><Relationship Id="rId10" Type="http://schemas.openxmlformats.org/officeDocument/2006/relationships/image" Target="../media/image90.png"/><Relationship Id="rId4" Type="http://schemas.openxmlformats.org/officeDocument/2006/relationships/image" Target="../media/image10.jpeg"/><Relationship Id="rId9" Type="http://schemas.openxmlformats.org/officeDocument/2006/relationships/image" Target="../media/image89.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gif"/></Relationships>
</file>

<file path=ppt/slides/_rels/slide20.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9.jpeg"/><Relationship Id="rId7" Type="http://schemas.openxmlformats.org/officeDocument/2006/relationships/image" Target="../media/image9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1.png"/><Relationship Id="rId10" Type="http://schemas.openxmlformats.org/officeDocument/2006/relationships/image" Target="../media/image96.png"/><Relationship Id="rId4" Type="http://schemas.openxmlformats.org/officeDocument/2006/relationships/image" Target="../media/image10.jpeg"/><Relationship Id="rId9"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jpeg"/><Relationship Id="rId7" Type="http://schemas.openxmlformats.org/officeDocument/2006/relationships/image" Target="../media/image97.gif"/><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1.png"/><Relationship Id="rId10" Type="http://schemas.openxmlformats.org/officeDocument/2006/relationships/image" Target="../media/image100.png"/><Relationship Id="rId4" Type="http://schemas.openxmlformats.org/officeDocument/2006/relationships/image" Target="../media/image10.jpeg"/><Relationship Id="rId9" Type="http://schemas.openxmlformats.org/officeDocument/2006/relationships/image" Target="../media/image99.png"/></Relationships>
</file>

<file path=ppt/slides/_rels/slide22.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143.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23.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143.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24.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image" Target="../media/image114.jpeg"/><Relationship Id="rId1" Type="http://schemas.openxmlformats.org/officeDocument/2006/relationships/slideLayout" Target="../slideLayouts/slideLayout143.xml"/></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8.jpeg"/><Relationship Id="rId7" Type="http://schemas.openxmlformats.org/officeDocument/2006/relationships/image" Target="../media/image116.jpeg"/><Relationship Id="rId2" Type="http://schemas.openxmlformats.org/officeDocument/2006/relationships/image" Target="../media/image9.jpeg"/><Relationship Id="rId1" Type="http://schemas.openxmlformats.org/officeDocument/2006/relationships/slideLayout" Target="../slideLayouts/slideLayout198.xml"/><Relationship Id="rId6" Type="http://schemas.openxmlformats.org/officeDocument/2006/relationships/image" Target="../media/image11.png"/><Relationship Id="rId5" Type="http://schemas.openxmlformats.org/officeDocument/2006/relationships/image" Target="../media/image18.jpe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6.xml"/><Relationship Id="rId4" Type="http://schemas.openxmlformats.org/officeDocument/2006/relationships/image" Target="../media/image120.jpeg"/></Relationships>
</file>

<file path=ppt/slides/_rels/slide2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91.xml"/><Relationship Id="rId5" Type="http://schemas.openxmlformats.org/officeDocument/2006/relationships/image" Target="../media/image126.jpeg"/><Relationship Id="rId4" Type="http://schemas.openxmlformats.org/officeDocument/2006/relationships/image" Target="../media/image125.jpeg"/></Relationships>
</file>

<file path=ppt/slides/_rels/slide2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wmf"/><Relationship Id="rId4" Type="http://schemas.openxmlformats.org/officeDocument/2006/relationships/image" Target="../media/image27.wmf"/></Relationships>
</file>

<file path=ppt/slides/_rels/slide3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02.xml"/></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5.xml"/><Relationship Id="rId6" Type="http://schemas.openxmlformats.org/officeDocument/2006/relationships/image" Target="../media/image18.jpeg"/><Relationship Id="rId5" Type="http://schemas.openxmlformats.org/officeDocument/2006/relationships/image" Target="../media/image11.png"/><Relationship Id="rId4" Type="http://schemas.openxmlformats.org/officeDocument/2006/relationships/image" Target="../media/image10.jpeg"/></Relationships>
</file>

<file path=ppt/slides/_rels/slide37.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9.jpeg"/><Relationship Id="rId7" Type="http://schemas.openxmlformats.org/officeDocument/2006/relationships/image" Target="../media/image134.jpeg"/><Relationship Id="rId12" Type="http://schemas.openxmlformats.org/officeDocument/2006/relationships/image" Target="../media/image139.gif"/><Relationship Id="rId2" Type="http://schemas.openxmlformats.org/officeDocument/2006/relationships/image" Target="../media/image8.jpeg"/><Relationship Id="rId1" Type="http://schemas.openxmlformats.org/officeDocument/2006/relationships/slideLayout" Target="../slideLayouts/slideLayout113.xml"/><Relationship Id="rId6" Type="http://schemas.openxmlformats.org/officeDocument/2006/relationships/image" Target="../media/image18.jpeg"/><Relationship Id="rId11" Type="http://schemas.openxmlformats.org/officeDocument/2006/relationships/image" Target="../media/image138.gif"/><Relationship Id="rId5" Type="http://schemas.openxmlformats.org/officeDocument/2006/relationships/image" Target="../media/image11.png"/><Relationship Id="rId10" Type="http://schemas.openxmlformats.org/officeDocument/2006/relationships/image" Target="../media/image137.gif"/><Relationship Id="rId4" Type="http://schemas.openxmlformats.org/officeDocument/2006/relationships/image" Target="../media/image10.jpeg"/><Relationship Id="rId9" Type="http://schemas.openxmlformats.org/officeDocument/2006/relationships/image" Target="../media/image136.png"/></Relationships>
</file>

<file path=ppt/slides/_rels/slide38.xml.rels><?xml version="1.0" encoding="UTF-8" standalone="yes"?>
<Relationships xmlns="http://schemas.openxmlformats.org/package/2006/relationships"><Relationship Id="rId8" Type="http://schemas.openxmlformats.org/officeDocument/2006/relationships/image" Target="../media/image138.gif"/><Relationship Id="rId3" Type="http://schemas.openxmlformats.org/officeDocument/2006/relationships/image" Target="../media/image9.jpeg"/><Relationship Id="rId7" Type="http://schemas.openxmlformats.org/officeDocument/2006/relationships/image" Target="../media/image137.gif"/><Relationship Id="rId12" Type="http://schemas.openxmlformats.org/officeDocument/2006/relationships/image" Target="../media/image142.png"/><Relationship Id="rId2" Type="http://schemas.openxmlformats.org/officeDocument/2006/relationships/image" Target="../media/image8.jpeg"/><Relationship Id="rId1" Type="http://schemas.openxmlformats.org/officeDocument/2006/relationships/slideLayout" Target="../slideLayouts/slideLayout113.xml"/><Relationship Id="rId6" Type="http://schemas.openxmlformats.org/officeDocument/2006/relationships/image" Target="../media/image18.jpeg"/><Relationship Id="rId11" Type="http://schemas.openxmlformats.org/officeDocument/2006/relationships/image" Target="../media/image141.png"/><Relationship Id="rId5" Type="http://schemas.openxmlformats.org/officeDocument/2006/relationships/image" Target="../media/image11.png"/><Relationship Id="rId10" Type="http://schemas.openxmlformats.org/officeDocument/2006/relationships/image" Target="../media/image140.png"/><Relationship Id="rId4" Type="http://schemas.openxmlformats.org/officeDocument/2006/relationships/image" Target="../media/image10.jpeg"/><Relationship Id="rId9" Type="http://schemas.openxmlformats.org/officeDocument/2006/relationships/image" Target="../media/image139.gif"/></Relationships>
</file>

<file path=ppt/slides/_rels/slide39.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9.jpeg"/><Relationship Id="rId7" Type="http://schemas.openxmlformats.org/officeDocument/2006/relationships/image" Target="../media/image143.png"/><Relationship Id="rId2" Type="http://schemas.openxmlformats.org/officeDocument/2006/relationships/image" Target="../media/image8.jpeg"/><Relationship Id="rId1" Type="http://schemas.openxmlformats.org/officeDocument/2006/relationships/slideLayout" Target="../slideLayouts/slideLayout113.xml"/><Relationship Id="rId6" Type="http://schemas.openxmlformats.org/officeDocument/2006/relationships/image" Target="../media/image18.jpeg"/><Relationship Id="rId5" Type="http://schemas.openxmlformats.org/officeDocument/2006/relationships/image" Target="../media/image11.png"/><Relationship Id="rId10" Type="http://schemas.openxmlformats.org/officeDocument/2006/relationships/image" Target="../media/image146.png"/><Relationship Id="rId4" Type="http://schemas.openxmlformats.org/officeDocument/2006/relationships/image" Target="../media/image10.jpeg"/><Relationship Id="rId9" Type="http://schemas.openxmlformats.org/officeDocument/2006/relationships/image" Target="../media/image145.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1.png"/><Relationship Id="rId3" Type="http://schemas.openxmlformats.org/officeDocument/2006/relationships/image" Target="../media/image9.jpeg"/><Relationship Id="rId7" Type="http://schemas.openxmlformats.org/officeDocument/2006/relationships/image" Target="../media/image147.png"/><Relationship Id="rId12" Type="http://schemas.openxmlformats.org/officeDocument/2006/relationships/image" Target="../media/image55.png"/><Relationship Id="rId2" Type="http://schemas.openxmlformats.org/officeDocument/2006/relationships/image" Target="../media/image8.jpeg"/><Relationship Id="rId1" Type="http://schemas.openxmlformats.org/officeDocument/2006/relationships/slideLayout" Target="../slideLayouts/slideLayout113.xml"/><Relationship Id="rId6" Type="http://schemas.openxmlformats.org/officeDocument/2006/relationships/image" Target="../media/image18.jpeg"/><Relationship Id="rId11" Type="http://schemas.openxmlformats.org/officeDocument/2006/relationships/image" Target="../media/image138.gif"/><Relationship Id="rId5" Type="http://schemas.openxmlformats.org/officeDocument/2006/relationships/image" Target="../media/image11.png"/><Relationship Id="rId10" Type="http://schemas.openxmlformats.org/officeDocument/2006/relationships/image" Target="../media/image150.png"/><Relationship Id="rId4" Type="http://schemas.openxmlformats.org/officeDocument/2006/relationships/image" Target="../media/image10.jpeg"/><Relationship Id="rId9" Type="http://schemas.openxmlformats.org/officeDocument/2006/relationships/image" Target="../media/image149.png"/><Relationship Id="rId14" Type="http://schemas.openxmlformats.org/officeDocument/2006/relationships/image" Target="../media/image139.gif"/></Relationships>
</file>

<file path=ppt/slides/_rels/slide41.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9.jpeg"/><Relationship Id="rId7" Type="http://schemas.openxmlformats.org/officeDocument/2006/relationships/image" Target="../media/image152.png"/><Relationship Id="rId2" Type="http://schemas.openxmlformats.org/officeDocument/2006/relationships/image" Target="../media/image8.jpeg"/><Relationship Id="rId1" Type="http://schemas.openxmlformats.org/officeDocument/2006/relationships/slideLayout" Target="../slideLayouts/slideLayout113.xml"/><Relationship Id="rId6" Type="http://schemas.openxmlformats.org/officeDocument/2006/relationships/image" Target="../media/image18.jpeg"/><Relationship Id="rId11" Type="http://schemas.openxmlformats.org/officeDocument/2006/relationships/image" Target="../media/image137.gif"/><Relationship Id="rId5" Type="http://schemas.openxmlformats.org/officeDocument/2006/relationships/image" Target="../media/image11.png"/><Relationship Id="rId10" Type="http://schemas.openxmlformats.org/officeDocument/2006/relationships/image" Target="../media/image139.gif"/><Relationship Id="rId4" Type="http://schemas.openxmlformats.org/officeDocument/2006/relationships/image" Target="../media/image10.jpeg"/><Relationship Id="rId9" Type="http://schemas.openxmlformats.org/officeDocument/2006/relationships/image" Target="../media/image154.png"/></Relationships>
</file>

<file path=ppt/slides/_rels/slide42.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0.png"/><Relationship Id="rId3" Type="http://schemas.openxmlformats.org/officeDocument/2006/relationships/image" Target="../media/image9.jpeg"/><Relationship Id="rId7" Type="http://schemas.openxmlformats.org/officeDocument/2006/relationships/image" Target="../media/image18.jpeg"/><Relationship Id="rId12" Type="http://schemas.openxmlformats.org/officeDocument/2006/relationships/image" Target="../media/image22.gif"/><Relationship Id="rId2" Type="http://schemas.openxmlformats.org/officeDocument/2006/relationships/image" Target="../media/image8.jpeg"/><Relationship Id="rId1" Type="http://schemas.openxmlformats.org/officeDocument/2006/relationships/slideLayout" Target="../slideLayouts/slideLayout113.xml"/><Relationship Id="rId6" Type="http://schemas.openxmlformats.org/officeDocument/2006/relationships/image" Target="../media/image11.png"/><Relationship Id="rId11" Type="http://schemas.openxmlformats.org/officeDocument/2006/relationships/image" Target="../media/image159.gif"/><Relationship Id="rId5" Type="http://schemas.openxmlformats.org/officeDocument/2006/relationships/image" Target="../media/image10.jpeg"/><Relationship Id="rId10" Type="http://schemas.openxmlformats.org/officeDocument/2006/relationships/image" Target="../media/image158.png"/><Relationship Id="rId4" Type="http://schemas.openxmlformats.org/officeDocument/2006/relationships/image" Target="../media/image155.jpeg"/><Relationship Id="rId9" Type="http://schemas.openxmlformats.org/officeDocument/2006/relationships/image" Target="../media/image157.png"/><Relationship Id="rId14" Type="http://schemas.openxmlformats.org/officeDocument/2006/relationships/image" Target="../media/image161.png"/></Relationships>
</file>

<file path=ppt/slides/_rels/slide4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9.jpeg"/><Relationship Id="rId7" Type="http://schemas.openxmlformats.org/officeDocument/2006/relationships/image" Target="../media/image162.png"/><Relationship Id="rId2" Type="http://schemas.openxmlformats.org/officeDocument/2006/relationships/image" Target="../media/image8.jpeg"/><Relationship Id="rId1" Type="http://schemas.openxmlformats.org/officeDocument/2006/relationships/slideLayout" Target="../slideLayouts/slideLayout113.xml"/><Relationship Id="rId6" Type="http://schemas.openxmlformats.org/officeDocument/2006/relationships/image" Target="../media/image18.jpeg"/><Relationship Id="rId5" Type="http://schemas.openxmlformats.org/officeDocument/2006/relationships/image" Target="../media/image11.png"/><Relationship Id="rId10" Type="http://schemas.openxmlformats.org/officeDocument/2006/relationships/image" Target="../media/image165.png"/><Relationship Id="rId4" Type="http://schemas.openxmlformats.org/officeDocument/2006/relationships/image" Target="../media/image10.jpeg"/><Relationship Id="rId9" Type="http://schemas.openxmlformats.org/officeDocument/2006/relationships/image" Target="../media/image164.png"/></Relationships>
</file>

<file path=ppt/slides/_rels/slide44.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9.jpeg"/><Relationship Id="rId7" Type="http://schemas.openxmlformats.org/officeDocument/2006/relationships/image" Target="../media/image166.png"/><Relationship Id="rId2" Type="http://schemas.openxmlformats.org/officeDocument/2006/relationships/image" Target="../media/image8.jpeg"/><Relationship Id="rId1" Type="http://schemas.openxmlformats.org/officeDocument/2006/relationships/slideLayout" Target="../slideLayouts/slideLayout113.xml"/><Relationship Id="rId6" Type="http://schemas.openxmlformats.org/officeDocument/2006/relationships/image" Target="../media/image18.jpeg"/><Relationship Id="rId5" Type="http://schemas.openxmlformats.org/officeDocument/2006/relationships/image" Target="../media/image11.png"/><Relationship Id="rId4" Type="http://schemas.openxmlformats.org/officeDocument/2006/relationships/image" Target="../media/image10.jpeg"/></Relationships>
</file>

<file path=ppt/slides/_rels/slide4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131.xml"/></Relationships>
</file>

<file path=ppt/slides/_rels/slide4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132.xml"/></Relationships>
</file>

<file path=ppt/slides/_rels/slide4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0.png"/><Relationship Id="rId1" Type="http://schemas.openxmlformats.org/officeDocument/2006/relationships/slideLayout" Target="../slideLayouts/slideLayout132.xml"/></Relationships>
</file>

<file path=ppt/slides/_rels/slide4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0.png"/><Relationship Id="rId1" Type="http://schemas.openxmlformats.org/officeDocument/2006/relationships/slideLayout" Target="../slideLayouts/slideLayout132.xml"/><Relationship Id="rId4" Type="http://schemas.openxmlformats.org/officeDocument/2006/relationships/image" Target="../media/image174.jpeg"/></Relationships>
</file>

<file path=ppt/slides/_rels/slide4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0.png"/><Relationship Id="rId1" Type="http://schemas.openxmlformats.org/officeDocument/2006/relationships/slideLayout" Target="../slideLayouts/slideLayout132.xml"/><Relationship Id="rId4" Type="http://schemas.openxmlformats.org/officeDocument/2006/relationships/image" Target="../media/image176.jpeg"/></Relationships>
</file>

<file path=ppt/slides/_rels/slide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0.png"/><Relationship Id="rId1" Type="http://schemas.openxmlformats.org/officeDocument/2006/relationships/slideLayout" Target="../slideLayouts/slideLayout132.xml"/></Relationships>
</file>

<file path=ppt/slides/_rels/slide5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0.png"/><Relationship Id="rId1" Type="http://schemas.openxmlformats.org/officeDocument/2006/relationships/slideLayout" Target="../slideLayouts/slideLayout132.xml"/></Relationships>
</file>

<file path=ppt/slides/_rels/slide5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0.png"/><Relationship Id="rId1" Type="http://schemas.openxmlformats.org/officeDocument/2006/relationships/slideLayout" Target="../slideLayouts/slideLayout132.xml"/></Relationships>
</file>

<file path=ppt/slides/_rels/slide5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0.png"/><Relationship Id="rId1" Type="http://schemas.openxmlformats.org/officeDocument/2006/relationships/slideLayout" Target="../slideLayouts/slideLayout132.xml"/><Relationship Id="rId4" Type="http://schemas.openxmlformats.org/officeDocument/2006/relationships/image" Target="../media/image181.jpeg"/></Relationships>
</file>

<file path=ppt/slides/_rels/slide5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70.png"/><Relationship Id="rId1" Type="http://schemas.openxmlformats.org/officeDocument/2006/relationships/slideLayout" Target="../slideLayouts/slideLayout132.xml"/><Relationship Id="rId4" Type="http://schemas.openxmlformats.org/officeDocument/2006/relationships/image" Target="../media/image183.jpeg"/></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image" Target="../media/image9.jpe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8.jpeg"/><Relationship Id="rId1" Type="http://schemas.openxmlformats.org/officeDocument/2006/relationships/slideLayout" Target="../slideLayouts/slideLayout45.xml"/><Relationship Id="rId6" Type="http://schemas.openxmlformats.org/officeDocument/2006/relationships/image" Target="../media/image18.jpeg"/><Relationship Id="rId11" Type="http://schemas.openxmlformats.org/officeDocument/2006/relationships/image" Target="../media/image43.png"/><Relationship Id="rId5" Type="http://schemas.openxmlformats.org/officeDocument/2006/relationships/image" Target="../media/image11.png"/><Relationship Id="rId10" Type="http://schemas.openxmlformats.org/officeDocument/2006/relationships/image" Target="../media/image42.jpeg"/><Relationship Id="rId4" Type="http://schemas.openxmlformats.org/officeDocument/2006/relationships/image" Target="../media/image10.jpeg"/><Relationship Id="rId9" Type="http://schemas.openxmlformats.org/officeDocument/2006/relationships/image" Target="../media/image41.jpe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jpeg"/><Relationship Id="rId7" Type="http://schemas.openxmlformats.org/officeDocument/2006/relationships/image" Target="../media/image18.jpeg"/><Relationship Id="rId2" Type="http://schemas.openxmlformats.org/officeDocument/2006/relationships/image" Target="../media/image46.png"/><Relationship Id="rId1" Type="http://schemas.openxmlformats.org/officeDocument/2006/relationships/slideLayout" Target="../slideLayouts/slideLayout57.xml"/><Relationship Id="rId6" Type="http://schemas.openxmlformats.org/officeDocument/2006/relationships/image" Target="../media/image11.png"/><Relationship Id="rId11" Type="http://schemas.openxmlformats.org/officeDocument/2006/relationships/image" Target="../media/image50.png"/><Relationship Id="rId5" Type="http://schemas.openxmlformats.org/officeDocument/2006/relationships/image" Target="../media/image10.jpeg"/><Relationship Id="rId10" Type="http://schemas.openxmlformats.org/officeDocument/2006/relationships/image" Target="../media/image49.png"/><Relationship Id="rId4" Type="http://schemas.openxmlformats.org/officeDocument/2006/relationships/image" Target="../media/image9.jpe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Группа 29"/>
          <p:cNvGrpSpPr>
            <a:grpSpLocks/>
          </p:cNvGrpSpPr>
          <p:nvPr/>
        </p:nvGrpSpPr>
        <p:grpSpPr bwMode="auto">
          <a:xfrm>
            <a:off x="-428625" y="285750"/>
            <a:ext cx="10144125" cy="7035800"/>
            <a:chOff x="142844" y="3143247"/>
            <a:chExt cx="9001155" cy="7035592"/>
          </a:xfrm>
        </p:grpSpPr>
        <p:sp>
          <p:nvSpPr>
            <p:cNvPr id="36" name="Дуга 35"/>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nvGrpSpPr>
            <p:cNvPr id="58392" name="Группа 18"/>
            <p:cNvGrpSpPr>
              <a:grpSpLocks/>
            </p:cNvGrpSpPr>
            <p:nvPr/>
          </p:nvGrpSpPr>
          <p:grpSpPr bwMode="auto">
            <a:xfrm>
              <a:off x="142845" y="3143246"/>
              <a:ext cx="9001155" cy="7035593"/>
              <a:chOff x="142845" y="3143246"/>
              <a:chExt cx="9001155" cy="7035593"/>
            </a:xfrm>
          </p:grpSpPr>
          <p:sp>
            <p:nvSpPr>
              <p:cNvPr id="38" name="Дуга 37"/>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nvGrpSpPr>
              <p:cNvPr id="58394" name="Группа 17"/>
              <p:cNvGrpSpPr>
                <a:grpSpLocks/>
              </p:cNvGrpSpPr>
              <p:nvPr/>
            </p:nvGrpSpPr>
            <p:grpSpPr bwMode="auto">
              <a:xfrm>
                <a:off x="142845" y="3143246"/>
                <a:ext cx="9001155" cy="7035593"/>
                <a:chOff x="142845" y="3143246"/>
                <a:chExt cx="9001155" cy="7035593"/>
              </a:xfrm>
            </p:grpSpPr>
            <p:grpSp>
              <p:nvGrpSpPr>
                <p:cNvPr id="58395" name="Группа 16"/>
                <p:cNvGrpSpPr>
                  <a:grpSpLocks/>
                </p:cNvGrpSpPr>
                <p:nvPr/>
              </p:nvGrpSpPr>
              <p:grpSpPr bwMode="auto">
                <a:xfrm>
                  <a:off x="142845" y="3143246"/>
                  <a:ext cx="9001155" cy="7035593"/>
                  <a:chOff x="142845" y="3143246"/>
                  <a:chExt cx="9001155" cy="7035593"/>
                </a:xfrm>
              </p:grpSpPr>
              <p:sp>
                <p:nvSpPr>
                  <p:cNvPr id="42"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43" name="Дуга 42"/>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44" name="Дуга 43"/>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45" name="Дуга 44"/>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sp>
              <p:nvSpPr>
                <p:cNvPr id="41" name="Дуга 40"/>
                <p:cNvSpPr/>
                <p:nvPr/>
              </p:nvSpPr>
              <p:spPr>
                <a:xfrm rot="16200000">
                  <a:off x="1268999"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grpSp>
      </p:grpSp>
      <p:pic>
        <p:nvPicPr>
          <p:cNvPr id="58371"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188" y="514350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3521075" y="6076950"/>
            <a:ext cx="7318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0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296275" y="5035550"/>
            <a:ext cx="5445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2" name="Рисунок 54" descr="73db663087345e504abffdc87d6673e8.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778000" y="1044575"/>
            <a:ext cx="6357938"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3"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6450013" y="6076950"/>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4"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542673">
            <a:off x="5195888" y="608012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5"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2378075" y="6076950"/>
            <a:ext cx="7318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6"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652086">
            <a:off x="7672388" y="5630863"/>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7"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9563" y="542925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8" name="Рисунок 15" descr="подс1.jpg"/>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58188" y="5643563"/>
            <a:ext cx="928687"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Прямоугольник 62"/>
          <p:cNvSpPr/>
          <p:nvPr/>
        </p:nvSpPr>
        <p:spPr>
          <a:xfrm>
            <a:off x="428596" y="357186"/>
            <a:ext cx="8607900" cy="1199606"/>
          </a:xfrm>
          <a:prstGeom prst="rect">
            <a:avLst/>
          </a:prstGeom>
          <a:noFill/>
        </p:spPr>
        <p:txBody>
          <a:bodyPr>
            <a:prstTxWarp prst="textDeflateBottom">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C00000"/>
                </a:solidFill>
                <a:effectLst>
                  <a:glow rad="165100">
                    <a:schemeClr val="bg1"/>
                  </a:glow>
                  <a:outerShdw blurRad="50800" dist="39000" dir="5460000" algn="tl">
                    <a:srgbClr val="000000">
                      <a:alpha val="38000"/>
                    </a:srgbClr>
                  </a:outerShdw>
                </a:effectLst>
              </a:rPr>
              <a:t>FOREST ENCYCLOPEDIA</a:t>
            </a:r>
            <a:endParaRPr lang="ru-RU" sz="5400" b="1" dirty="0">
              <a:ln w="11430"/>
              <a:solidFill>
                <a:srgbClr val="C00000"/>
              </a:solidFill>
              <a:effectLst>
                <a:glow rad="165100">
                  <a:schemeClr val="bg1"/>
                </a:glow>
                <a:outerShdw blurRad="50800" dist="39000" dir="5460000" algn="tl">
                  <a:srgbClr val="000000">
                    <a:alpha val="38000"/>
                  </a:srgbClr>
                </a:outerShdw>
              </a:effectLst>
            </a:endParaRPr>
          </a:p>
        </p:txBody>
      </p:sp>
      <p:sp>
        <p:nvSpPr>
          <p:cNvPr id="64" name="Прямоугольник 63"/>
          <p:cNvSpPr/>
          <p:nvPr/>
        </p:nvSpPr>
        <p:spPr>
          <a:xfrm>
            <a:off x="755576" y="1916832"/>
            <a:ext cx="7531200" cy="175432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glow rad="203200">
                    <a:schemeClr val="bg1"/>
                  </a:glow>
                  <a:outerShdw blurRad="76200" dist="50800" dir="5400000" algn="tl" rotWithShape="0">
                    <a:srgbClr val="000000">
                      <a:alpha val="65000"/>
                    </a:srgbClr>
                  </a:outerShdw>
                </a:effectLst>
              </a:rPr>
              <a:t>“WONDERS OF </a:t>
            </a:r>
            <a:r>
              <a:rPr lang="en-US" sz="5400" b="1" spc="50">
                <a:ln w="11430"/>
                <a:gradFill>
                  <a:gsLst>
                    <a:gs pos="25000">
                      <a:schemeClr val="accent2">
                        <a:satMod val="155000"/>
                      </a:schemeClr>
                    </a:gs>
                    <a:gs pos="100000">
                      <a:schemeClr val="accent2">
                        <a:shade val="45000"/>
                        <a:satMod val="165000"/>
                      </a:schemeClr>
                    </a:gs>
                  </a:gsLst>
                  <a:lin ang="5400000"/>
                </a:gradFill>
                <a:effectLst>
                  <a:glow rad="203200">
                    <a:schemeClr val="bg1"/>
                  </a:glow>
                  <a:outerShdw blurRad="76200" dist="50800" dir="5400000" algn="tl" rotWithShape="0">
                    <a:srgbClr val="000000">
                      <a:alpha val="65000"/>
                    </a:srgbClr>
                  </a:outerShdw>
                </a:effectLst>
              </a:rPr>
              <a:t>THE </a:t>
            </a:r>
            <a:r>
              <a:rPr lang="en-US" sz="5400" b="1" spc="50" smtClean="0">
                <a:ln w="11430"/>
                <a:gradFill>
                  <a:gsLst>
                    <a:gs pos="25000">
                      <a:schemeClr val="accent2">
                        <a:satMod val="155000"/>
                      </a:schemeClr>
                    </a:gs>
                    <a:gs pos="100000">
                      <a:schemeClr val="accent2">
                        <a:shade val="45000"/>
                        <a:satMod val="165000"/>
                      </a:schemeClr>
                    </a:gs>
                  </a:gsLst>
                  <a:lin ang="5400000"/>
                </a:gradFill>
                <a:effectLst>
                  <a:glow rad="203200">
                    <a:schemeClr val="bg1"/>
                  </a:glow>
                  <a:outerShdw blurRad="76200" dist="50800" dir="5400000" algn="tl" rotWithShape="0">
                    <a:srgbClr val="000000">
                      <a:alpha val="65000"/>
                    </a:srgbClr>
                  </a:outerShdw>
                </a:effectLst>
              </a:rPr>
              <a:t>FOREST”</a:t>
            </a:r>
            <a:endParaRPr lang="ru-RU" sz="5400" b="1" spc="50" dirty="0">
              <a:ln w="11430"/>
              <a:gradFill>
                <a:gsLst>
                  <a:gs pos="25000">
                    <a:schemeClr val="accent2">
                      <a:satMod val="155000"/>
                    </a:schemeClr>
                  </a:gs>
                  <a:gs pos="100000">
                    <a:schemeClr val="accent2">
                      <a:shade val="45000"/>
                      <a:satMod val="165000"/>
                    </a:schemeClr>
                  </a:gs>
                </a:gsLst>
                <a:lin ang="5400000"/>
              </a:gradFill>
              <a:effectLst>
                <a:glow rad="203200">
                  <a:schemeClr val="bg1"/>
                </a:glow>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642938" y="714375"/>
            <a:ext cx="7929562" cy="55006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p>
        </p:txBody>
      </p:sp>
      <p:pic>
        <p:nvPicPr>
          <p:cNvPr id="67587"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91" name="Группа 29"/>
          <p:cNvGrpSpPr>
            <a:grpSpLocks/>
          </p:cNvGrpSpPr>
          <p:nvPr/>
        </p:nvGrpSpPr>
        <p:grpSpPr bwMode="auto">
          <a:xfrm>
            <a:off x="-428625" y="0"/>
            <a:ext cx="10144125" cy="7321550"/>
            <a:chOff x="142844" y="3143247"/>
            <a:chExt cx="9001155" cy="7035592"/>
          </a:xfrm>
        </p:grpSpPr>
        <p:sp>
          <p:nvSpPr>
            <p:cNvPr id="10" name="Дуга 9"/>
            <p:cNvSpPr/>
            <p:nvPr/>
          </p:nvSpPr>
          <p:spPr>
            <a:xfrm rot="16200000">
              <a:off x="1170911" y="2419862"/>
              <a:ext cx="6883042"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nvGrpSpPr>
            <p:cNvPr id="67606"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491" y="2517282"/>
                <a:ext cx="6822022"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nvGrpSpPr>
              <p:cNvPr id="67608" name="Группа 17"/>
              <p:cNvGrpSpPr>
                <a:grpSpLocks/>
              </p:cNvGrpSpPr>
              <p:nvPr/>
            </p:nvGrpSpPr>
            <p:grpSpPr bwMode="auto">
              <a:xfrm>
                <a:off x="142844" y="3143247"/>
                <a:ext cx="9001155" cy="7035591"/>
                <a:chOff x="142844" y="3143247"/>
                <a:chExt cx="9001155" cy="7035591"/>
              </a:xfrm>
            </p:grpSpPr>
            <p:grpSp>
              <p:nvGrpSpPr>
                <p:cNvPr id="67609"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901" y="2084190"/>
                    <a:ext cx="6883042"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8" name="Дуга 7"/>
                  <p:cNvSpPr/>
                  <p:nvPr/>
                </p:nvSpPr>
                <p:spPr>
                  <a:xfrm rot="16200000">
                    <a:off x="1201901" y="2227729"/>
                    <a:ext cx="6883042"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9" name="Дуга 8"/>
                  <p:cNvSpPr/>
                  <p:nvPr/>
                </p:nvSpPr>
                <p:spPr>
                  <a:xfrm rot="16200000">
                    <a:off x="1197674" y="2312806"/>
                    <a:ext cx="6883042"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rot="16200000">
                    <a:off x="1232339" y="2624972"/>
                    <a:ext cx="6750324"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sp>
              <p:nvSpPr>
                <p:cNvPr id="13" name="Дуга 12"/>
                <p:cNvSpPr/>
                <p:nvPr/>
              </p:nvSpPr>
              <p:spPr>
                <a:xfrm rot="16200000">
                  <a:off x="1268892" y="2731957"/>
                  <a:ext cx="6678626"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grpSp>
      </p:grpSp>
      <p:pic>
        <p:nvPicPr>
          <p:cNvPr id="67592"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357813"/>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5"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5750" y="5214938"/>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7"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43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8"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518525" y="5535613"/>
            <a:ext cx="5445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descr="P101003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47738" y="911421"/>
            <a:ext cx="1785950" cy="2452683"/>
          </a:xfrm>
          <a:prstGeom prst="rect">
            <a:avLst/>
          </a:prstGeom>
          <a:ln>
            <a:noFill/>
          </a:ln>
          <a:effectLst>
            <a:softEdge rad="112500"/>
          </a:effectLst>
        </p:spPr>
      </p:pic>
      <p:pic>
        <p:nvPicPr>
          <p:cNvPr id="26" name="Picture 7"/>
          <p:cNvPicPr>
            <a:picLocks noChangeAspect="1" noChangeArrowheads="1"/>
          </p:cNvPicPr>
          <p:nvPr/>
        </p:nvPicPr>
        <p:blipFill>
          <a:blip r:embed="rId8"/>
          <a:srcRect/>
          <a:stretch>
            <a:fillRect/>
          </a:stretch>
        </p:blipFill>
        <p:spPr bwMode="auto">
          <a:xfrm rot="21287388">
            <a:off x="3013366" y="1046088"/>
            <a:ext cx="2715060" cy="2037175"/>
          </a:xfrm>
          <a:prstGeom prst="rect">
            <a:avLst/>
          </a:prstGeom>
          <a:ln>
            <a:noFill/>
          </a:ln>
          <a:effectLst>
            <a:softEdge rad="112500"/>
          </a:effectLst>
        </p:spPr>
      </p:pic>
      <p:pic>
        <p:nvPicPr>
          <p:cNvPr id="27" name="Picture 2" descr="DSCN0045"/>
          <p:cNvPicPr>
            <a:picLocks noChangeAspect="1" noChangeArrowheads="1"/>
          </p:cNvPicPr>
          <p:nvPr/>
        </p:nvPicPr>
        <p:blipFill>
          <a:blip r:embed="rId9"/>
          <a:srcRect/>
          <a:stretch>
            <a:fillRect/>
          </a:stretch>
        </p:blipFill>
        <p:spPr>
          <a:xfrm rot="300811">
            <a:off x="5797165" y="1139269"/>
            <a:ext cx="2666806" cy="1996986"/>
          </a:xfrm>
          <a:prstGeom prst="rect">
            <a:avLst/>
          </a:prstGeom>
          <a:ln>
            <a:noFill/>
          </a:ln>
          <a:effectLst>
            <a:softEdge rad="112500"/>
          </a:effectLst>
        </p:spPr>
      </p:pic>
      <p:sp>
        <p:nvSpPr>
          <p:cNvPr id="67602" name="AutoShape 6"/>
          <p:cNvSpPr>
            <a:spLocks noChangeArrowheads="1"/>
          </p:cNvSpPr>
          <p:nvPr/>
        </p:nvSpPr>
        <p:spPr bwMode="auto">
          <a:xfrm>
            <a:off x="1357313" y="3068638"/>
            <a:ext cx="7072312" cy="3432175"/>
          </a:xfrm>
          <a:prstGeom prst="horizontalScroll">
            <a:avLst>
              <a:gd name="adj" fmla="val 12500"/>
            </a:avLst>
          </a:prstGeom>
          <a:solidFill>
            <a:srgbClr val="99FF66"/>
          </a:solidFill>
          <a:ln w="9525">
            <a:solidFill>
              <a:schemeClr val="tx1"/>
            </a:solidFill>
            <a:round/>
            <a:headEnd/>
            <a:tailEnd/>
          </a:ln>
        </p:spPr>
        <p:txBody>
          <a:bodyPr wrap="none" anchor="ctr"/>
          <a:lstStyle/>
          <a:p>
            <a:r>
              <a:rPr lang="en-GB" b="1"/>
              <a:t>Forest ecosystems are characterized by exclusive</a:t>
            </a:r>
          </a:p>
          <a:p>
            <a:r>
              <a:rPr lang="en-GB" b="1"/>
              <a:t> high biodiversity. The flora consists of around 111</a:t>
            </a:r>
          </a:p>
          <a:p>
            <a:r>
              <a:rPr lang="en-GB" b="1"/>
              <a:t> different types of trees. About twelve thousand species </a:t>
            </a:r>
          </a:p>
          <a:p>
            <a:r>
              <a:rPr lang="en-GB" b="1"/>
              <a:t>of plants and mushrooms can be found in these forests.</a:t>
            </a:r>
          </a:p>
          <a:p>
            <a:r>
              <a:rPr lang="en-GB" b="1"/>
              <a:t> Mainly fir and pine wood trees form these dense forests. </a:t>
            </a:r>
          </a:p>
          <a:p>
            <a:r>
              <a:rPr lang="en-GB" b="1"/>
              <a:t>There are thirteen types of pine woods and 12 types of fir</a:t>
            </a:r>
          </a:p>
          <a:p>
            <a:r>
              <a:rPr lang="en-GB" b="1"/>
              <a:t> woods available here. In Belarus forests, 28 types of </a:t>
            </a:r>
          </a:p>
          <a:p>
            <a:r>
              <a:rPr lang="en-GB" b="1"/>
              <a:t>trees as well as around 70 types of shrubberies can be </a:t>
            </a:r>
          </a:p>
          <a:p>
            <a:r>
              <a:rPr lang="en-GB" b="1"/>
              <a:t>found. </a:t>
            </a:r>
            <a:endParaRPr lang="ru-RU" b="1"/>
          </a:p>
        </p:txBody>
      </p:sp>
      <p:pic>
        <p:nvPicPr>
          <p:cNvPr id="67603" name="Picture 2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44900" y="6108700"/>
            <a:ext cx="927100"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604" name="Picture 3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227763" y="6400800"/>
            <a:ext cx="377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642938" y="714375"/>
            <a:ext cx="7929562" cy="55006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pic>
        <p:nvPicPr>
          <p:cNvPr id="68611"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3"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4" name="Группа 17"/>
              <p:cNvGrpSpPr>
                <a:grpSpLocks/>
              </p:cNvGrpSpPr>
              <p:nvPr/>
            </p:nvGrpSpPr>
            <p:grpSpPr bwMode="auto">
              <a:xfrm>
                <a:off x="142844" y="3143247"/>
                <a:ext cx="9001155" cy="7035591"/>
                <a:chOff x="142844" y="3143247"/>
                <a:chExt cx="9001155" cy="7035591"/>
              </a:xfrm>
            </p:grpSpPr>
            <p:grpSp>
              <p:nvGrpSpPr>
                <p:cNvPr id="5"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68616"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188" y="514350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0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519074" y="5464802"/>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3"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prstClr val="black"/>
              </a:solidFill>
              <a:latin typeface="Times New Roman" pitchFamily="18" charset="0"/>
              <a:cs typeface="Times New Roman" pitchFamily="18" charset="0"/>
            </a:endParaRPr>
          </a:p>
        </p:txBody>
      </p:sp>
      <p:sp>
        <p:nvSpPr>
          <p:cNvPr id="26" name="Прямоугольник 25"/>
          <p:cNvSpPr/>
          <p:nvPr/>
        </p:nvSpPr>
        <p:spPr>
          <a:xfrm>
            <a:off x="214282" y="142852"/>
            <a:ext cx="3143272" cy="714380"/>
          </a:xfrm>
          <a:prstGeom prst="rect">
            <a:avLst/>
          </a:prstGeom>
          <a:noFill/>
        </p:spPr>
        <p:txBody>
          <a:bodyPr wrap="none" lIns="91440" tIns="45720" rIns="91440" bIns="45720">
            <a:prstTxWarp prst="textWave4">
              <a:avLst/>
            </a:prstTxWarp>
            <a:spAutoFit/>
          </a:bodyPr>
          <a:lstStyle/>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rgbClr val="99FF66"/>
                  </a:glow>
                  <a:innerShdw blurRad="69850" dist="43180" dir="5400000">
                    <a:srgbClr val="000000">
                      <a:alpha val="65000"/>
                    </a:srgbClr>
                  </a:innerShdw>
                </a:effectLst>
              </a:rPr>
              <a:t>THE PINE</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rgbClr val="99FF66"/>
                </a:glow>
                <a:innerShdw blurRad="69850" dist="43180" dir="5400000">
                  <a:srgbClr val="000000">
                    <a:alpha val="65000"/>
                  </a:srgbClr>
                </a:innerShdw>
              </a:effectLst>
            </a:endParaRPr>
          </a:p>
        </p:txBody>
      </p:sp>
      <p:pic>
        <p:nvPicPr>
          <p:cNvPr id="27" name="Picture 6" descr="PineTreeCross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034" y="1000108"/>
            <a:ext cx="2714644" cy="20276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8927" y="3219483"/>
            <a:ext cx="1857388" cy="25855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7" descr="84e0forest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000372"/>
            <a:ext cx="2500298" cy="18859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 name="Прямоугольник 29"/>
          <p:cNvSpPr/>
          <p:nvPr/>
        </p:nvSpPr>
        <p:spPr>
          <a:xfrm>
            <a:off x="4427984" y="1000108"/>
            <a:ext cx="4144516" cy="5189113"/>
          </a:xfrm>
          <a:prstGeom prst="rect">
            <a:avLst/>
          </a:prstGeom>
          <a:noFill/>
        </p:spPr>
        <p:txBody>
          <a:bodyPr wrap="square" lIns="91440" tIns="45720" rIns="91440" bIns="45720">
            <a:spAutoFit/>
          </a:bodyPr>
          <a:lstStyle/>
          <a:p>
            <a:pPr>
              <a:lnSpc>
                <a:spcPct val="80000"/>
              </a:lnSpc>
              <a:buFont typeface="Arial" charset="0"/>
              <a:buNone/>
            </a:pPr>
            <a:r>
              <a:rPr lang="en-US" sz="1600" b="1" dirty="0" smtClean="0">
                <a:solidFill>
                  <a:srgbClr val="003300"/>
                </a:solidFill>
                <a:effectLst>
                  <a:glow rad="279400">
                    <a:schemeClr val="bg1"/>
                  </a:glow>
                </a:effectLst>
                <a:latin typeface="Times New Roman" pitchFamily="18" charset="0"/>
                <a:cs typeface="Times New Roman" pitchFamily="18" charset="0"/>
              </a:rPr>
              <a:t>A  p</a:t>
            </a:r>
            <a:r>
              <a:rPr lang="en-US" b="1" dirty="0" smtClean="0">
                <a:solidFill>
                  <a:srgbClr val="003300"/>
                </a:solidFill>
                <a:effectLst>
                  <a:glow rad="279400">
                    <a:schemeClr val="bg1"/>
                  </a:glow>
                </a:effectLst>
                <a:latin typeface="Times New Roman" pitchFamily="18" charset="0"/>
                <a:cs typeface="Times New Roman" pitchFamily="18" charset="0"/>
              </a:rPr>
              <a:t>ine is any of a large group of evergreen trees that have </a:t>
            </a:r>
            <a:r>
              <a:rPr lang="en-US" b="1" dirty="0" err="1" smtClean="0">
                <a:solidFill>
                  <a:srgbClr val="003300"/>
                </a:solidFill>
                <a:effectLst>
                  <a:glow rad="279400">
                    <a:schemeClr val="bg1"/>
                  </a:glow>
                </a:effectLst>
                <a:latin typeface="Times New Roman" pitchFamily="18" charset="0"/>
                <a:cs typeface="Times New Roman" pitchFamily="18" charset="0"/>
              </a:rPr>
              <a:t>needlike</a:t>
            </a:r>
            <a:r>
              <a:rPr lang="en-US" b="1" dirty="0" smtClean="0">
                <a:solidFill>
                  <a:srgbClr val="003300"/>
                </a:solidFill>
                <a:effectLst>
                  <a:glow rad="279400">
                    <a:schemeClr val="bg1"/>
                  </a:glow>
                </a:effectLst>
                <a:latin typeface="Times New Roman" pitchFamily="18" charset="0"/>
                <a:cs typeface="Times New Roman" pitchFamily="18" charset="0"/>
              </a:rPr>
              <a:t> leaves and bear cones</a:t>
            </a:r>
            <a:r>
              <a:rPr lang="en-US" b="1" dirty="0" smtClean="0">
                <a:solidFill>
                  <a:srgbClr val="003300"/>
                </a:solidFill>
                <a:effectLst>
                  <a:glow rad="279400">
                    <a:schemeClr val="bg1"/>
                  </a:glow>
                </a:effectLst>
                <a:latin typeface="Times New Roman" pitchFamily="18" charset="0"/>
                <a:cs typeface="Times New Roman" pitchFamily="18" charset="0"/>
              </a:rPr>
              <a:t>. </a:t>
            </a:r>
            <a:r>
              <a:rPr lang="en-US" b="1" dirty="0" smtClean="0">
                <a:solidFill>
                  <a:srgbClr val="003300"/>
                </a:solidFill>
                <a:effectLst>
                  <a:glow rad="279400">
                    <a:schemeClr val="bg1"/>
                  </a:glow>
                </a:effectLst>
                <a:latin typeface="Times New Roman" pitchFamily="18" charset="0"/>
                <a:cs typeface="Times New Roman" pitchFamily="18" charset="0"/>
              </a:rPr>
              <a:t>Pines are found in a wide range of environments, but they most often grow in sandy or rocky soils. Some pines reach heights of about 60 meters. Others are small and </a:t>
            </a:r>
            <a:r>
              <a:rPr lang="en-US" b="1" dirty="0" err="1" smtClean="0">
                <a:solidFill>
                  <a:srgbClr val="003300"/>
                </a:solidFill>
                <a:effectLst>
                  <a:glow rad="279400">
                    <a:schemeClr val="bg1"/>
                  </a:glow>
                </a:effectLst>
                <a:latin typeface="Times New Roman" pitchFamily="18" charset="0"/>
                <a:cs typeface="Times New Roman" pitchFamily="18" charset="0"/>
              </a:rPr>
              <a:t>shrublike</a:t>
            </a:r>
            <a:r>
              <a:rPr lang="en-US" b="1" dirty="0" smtClean="0">
                <a:solidFill>
                  <a:srgbClr val="003300"/>
                </a:solidFill>
                <a:effectLst>
                  <a:glow rad="279400">
                    <a:schemeClr val="bg1"/>
                  </a:glow>
                </a:effectLst>
                <a:latin typeface="Times New Roman" pitchFamily="18" charset="0"/>
                <a:cs typeface="Times New Roman" pitchFamily="18" charset="0"/>
              </a:rPr>
              <a:t>.</a:t>
            </a:r>
          </a:p>
          <a:p>
            <a:pPr>
              <a:lnSpc>
                <a:spcPct val="80000"/>
              </a:lnSpc>
              <a:buFont typeface="Arial" charset="0"/>
              <a:buNone/>
            </a:pPr>
            <a:r>
              <a:rPr lang="en-US" b="1" dirty="0" smtClean="0">
                <a:solidFill>
                  <a:srgbClr val="003300"/>
                </a:solidFill>
                <a:effectLst>
                  <a:glow rad="279400">
                    <a:schemeClr val="bg1"/>
                  </a:glow>
                </a:effectLst>
                <a:latin typeface="Times New Roman" pitchFamily="18" charset="0"/>
                <a:cs typeface="Times New Roman" pitchFamily="18" charset="0"/>
              </a:rPr>
              <a:t>        Pines belong to a group of plants called conifers</a:t>
            </a:r>
            <a:r>
              <a:rPr lang="en-US" b="1" dirty="0" smtClean="0">
                <a:solidFill>
                  <a:srgbClr val="003300"/>
                </a:solidFill>
                <a:effectLst>
                  <a:glow rad="279400">
                    <a:schemeClr val="bg1"/>
                  </a:glow>
                </a:effectLst>
                <a:latin typeface="Times New Roman" pitchFamily="18" charset="0"/>
                <a:cs typeface="Times New Roman" pitchFamily="18" charset="0"/>
              </a:rPr>
              <a:t>. </a:t>
            </a:r>
            <a:r>
              <a:rPr lang="en-US" b="1" dirty="0" smtClean="0">
                <a:solidFill>
                  <a:srgbClr val="003300"/>
                </a:solidFill>
                <a:effectLst>
                  <a:glow rad="279400">
                    <a:schemeClr val="bg1"/>
                  </a:glow>
                </a:effectLst>
                <a:latin typeface="Times New Roman" pitchFamily="18" charset="0"/>
                <a:cs typeface="Times New Roman" pitchFamily="18" charset="0"/>
              </a:rPr>
              <a:t>Nearly all pines have needles that grow in bundles of two, three, or five each. </a:t>
            </a:r>
            <a:endParaRPr lang="ru-RU" b="1" dirty="0" smtClean="0">
              <a:solidFill>
                <a:srgbClr val="003300"/>
              </a:solidFill>
              <a:effectLst>
                <a:glow rad="279400">
                  <a:schemeClr val="bg1"/>
                </a:glow>
              </a:effectLst>
              <a:latin typeface="Times New Roman" pitchFamily="18" charset="0"/>
              <a:cs typeface="Times New Roman" pitchFamily="18" charset="0"/>
            </a:endParaRPr>
          </a:p>
          <a:p>
            <a:pPr>
              <a:lnSpc>
                <a:spcPct val="80000"/>
              </a:lnSpc>
              <a:buFont typeface="Arial" charset="0"/>
              <a:buNone/>
            </a:pPr>
            <a:r>
              <a:rPr lang="en-US" b="1" dirty="0" smtClean="0">
                <a:solidFill>
                  <a:srgbClr val="003300"/>
                </a:solidFill>
                <a:effectLst>
                  <a:glow rad="279400">
                    <a:schemeClr val="bg1"/>
                  </a:glow>
                </a:effectLst>
                <a:latin typeface="Times New Roman" pitchFamily="18" charset="0"/>
                <a:cs typeface="Times New Roman" pitchFamily="18" charset="0"/>
              </a:rPr>
              <a:t>Pine </a:t>
            </a:r>
            <a:r>
              <a:rPr lang="en-US" b="1" dirty="0" smtClean="0">
                <a:solidFill>
                  <a:srgbClr val="003300"/>
                </a:solidFill>
                <a:effectLst>
                  <a:glow rad="279400">
                    <a:schemeClr val="bg1"/>
                  </a:glow>
                </a:effectLst>
                <a:latin typeface="Times New Roman" pitchFamily="18" charset="0"/>
                <a:cs typeface="Times New Roman" pitchFamily="18" charset="0"/>
              </a:rPr>
              <a:t>rank as the world’s most important source of timber. Most pines grow rapidly and form straight, tall trunks that are ideal for timber. Some pines produce resin, a substance used to make such products as turpentine, paint, and soap. The wood of many pine species makes excellent pulp for the manufacture of paper. Pines are also grown as shade trees. Some people use sometimes pines as Christmas trees.</a:t>
            </a:r>
          </a:p>
          <a:p>
            <a:pPr>
              <a:lnSpc>
                <a:spcPct val="80000"/>
              </a:lnSpc>
              <a:buFont typeface="Arial" charset="0"/>
              <a:buNone/>
            </a:pPr>
            <a:r>
              <a:rPr lang="en-US" b="1" dirty="0" smtClean="0">
                <a:solidFill>
                  <a:srgbClr val="800080"/>
                </a:solidFill>
                <a:effectLst>
                  <a:glow rad="279400">
                    <a:schemeClr val="bg1"/>
                  </a:glow>
                </a:effectLst>
                <a:latin typeface="Times New Roman" pitchFamily="18" charset="0"/>
                <a:cs typeface="Times New Roman" pitchFamily="18" charset="0"/>
              </a:rPr>
              <a:t>          </a:t>
            </a:r>
            <a:endParaRPr lang="ru-RU" b="1" dirty="0" smtClean="0">
              <a:solidFill>
                <a:srgbClr val="800080"/>
              </a:solidFill>
              <a:effectLst>
                <a:glow rad="279400">
                  <a:schemeClr val="bg1"/>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4283014716"/>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642938" y="714375"/>
            <a:ext cx="7929562" cy="55006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pic>
        <p:nvPicPr>
          <p:cNvPr id="68611"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3"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4" name="Группа 17"/>
              <p:cNvGrpSpPr>
                <a:grpSpLocks/>
              </p:cNvGrpSpPr>
              <p:nvPr/>
            </p:nvGrpSpPr>
            <p:grpSpPr bwMode="auto">
              <a:xfrm>
                <a:off x="142844" y="3143247"/>
                <a:ext cx="9001155" cy="7035591"/>
                <a:chOff x="142844" y="3143247"/>
                <a:chExt cx="9001155" cy="7035591"/>
              </a:xfrm>
            </p:grpSpPr>
            <p:grpSp>
              <p:nvGrpSpPr>
                <p:cNvPr id="5"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68616"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2065" y="5308747"/>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10991" y="557214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0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607975" y="5456985"/>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3"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prstClr val="black"/>
              </a:solidFill>
              <a:latin typeface="Times New Roman" pitchFamily="18" charset="0"/>
              <a:cs typeface="Times New Roman" pitchFamily="18" charset="0"/>
            </a:endParaRPr>
          </a:p>
        </p:txBody>
      </p:sp>
      <p:pic>
        <p:nvPicPr>
          <p:cNvPr id="2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1399269">
            <a:off x="131166" y="1396972"/>
            <a:ext cx="2004245" cy="26706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descr="IMGA82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503" y="4259556"/>
            <a:ext cx="2922488" cy="20983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 name="Picture 2" descr="P101000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a:xfrm rot="427887">
            <a:off x="1800018" y="2389269"/>
            <a:ext cx="2437351" cy="1913189"/>
          </a:xfrm>
          <a:prstGeom prst="rect">
            <a:avLst/>
          </a:prstGeom>
          <a:ln>
            <a:noFill/>
          </a:ln>
          <a:effectLst>
            <a:softEdge rad="112500"/>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 name="Прямоугольник 28"/>
          <p:cNvSpPr/>
          <p:nvPr/>
        </p:nvSpPr>
        <p:spPr>
          <a:xfrm>
            <a:off x="4214809" y="714375"/>
            <a:ext cx="4410871" cy="5262979"/>
          </a:xfrm>
          <a:prstGeom prst="rect">
            <a:avLst/>
          </a:prstGeom>
          <a:noFill/>
        </p:spPr>
        <p:txBody>
          <a:bodyPr wrap="square" lIns="91440" tIns="45720" rIns="91440" bIns="45720">
            <a:spAutoFit/>
          </a:bodyPr>
          <a:lstStyle/>
          <a:p>
            <a:r>
              <a:rPr lang="en-GB" sz="1600" b="1" dirty="0" smtClean="0">
                <a:solidFill>
                  <a:srgbClr val="003300"/>
                </a:solidFill>
                <a:effectLst>
                  <a:glow rad="279400">
                    <a:schemeClr val="bg1"/>
                  </a:glow>
                </a:effectLst>
                <a:latin typeface="Times New Roman" pitchFamily="18" charset="0"/>
              </a:rPr>
              <a:t>Birch </a:t>
            </a:r>
            <a:r>
              <a:rPr lang="en-GB" sz="1600" b="1" dirty="0" smtClean="0">
                <a:solidFill>
                  <a:srgbClr val="003300"/>
                </a:solidFill>
                <a:effectLst>
                  <a:glow rad="279400">
                    <a:schemeClr val="bg1"/>
                  </a:glow>
                </a:effectLst>
                <a:latin typeface="Times New Roman" pitchFamily="18" charset="0"/>
              </a:rPr>
              <a:t>is the name of a group of about 40 slender trees and shrubs that grow in parts of Europe, northern Asia and North America. They have a thin  bark that peels in horizontal layers. Some birches have  bark that separates into sheets almost like paper. Birches  produce  long catkins (scaly spikes), which contain tiny flowers.</a:t>
            </a:r>
          </a:p>
          <a:p>
            <a:r>
              <a:rPr lang="en-GB" sz="1600" b="1" dirty="0" smtClean="0">
                <a:solidFill>
                  <a:srgbClr val="003300"/>
                </a:solidFill>
                <a:effectLst>
                  <a:glow rad="279400">
                    <a:schemeClr val="bg1"/>
                  </a:glow>
                </a:effectLst>
                <a:latin typeface="Times New Roman" pitchFamily="18" charset="0"/>
              </a:rPr>
              <a:t>Their </a:t>
            </a:r>
            <a:r>
              <a:rPr lang="en-GB" sz="1600" b="1" dirty="0" smtClean="0">
                <a:solidFill>
                  <a:srgbClr val="003300"/>
                </a:solidFill>
                <a:effectLst>
                  <a:glow rad="279400">
                    <a:schemeClr val="bg1"/>
                  </a:glow>
                </a:effectLst>
                <a:latin typeface="Times New Roman" pitchFamily="18" charset="0"/>
              </a:rPr>
              <a:t>leaves  grow alternately on the twig, and are generally bright green,  turning yellow in autumn. The birch is a tall, graceful tree with  delicate branches. The slender trunk of the birch has thin  peeling bark.</a:t>
            </a:r>
          </a:p>
          <a:p>
            <a:r>
              <a:rPr lang="en-GB" sz="1600" b="1" dirty="0" smtClean="0">
                <a:solidFill>
                  <a:srgbClr val="003300"/>
                </a:solidFill>
                <a:effectLst>
                  <a:glow rad="279400">
                    <a:schemeClr val="bg1"/>
                  </a:glow>
                </a:effectLst>
                <a:latin typeface="Times New Roman" pitchFamily="18" charset="0"/>
              </a:rPr>
              <a:t>Silver birch grows in the country where I live. Silver birch is a graceful Old World species. It is easily recognized by its papery, peeling, black-and-white bark and the ragged base to the trunk. The brunches of the silver birch usually droop at the tips Silver birch grows mainly on sandy and gravelly soils. In Belarus the sap from a variety of silver birch called weeping birch is used in spring to make syrup</a:t>
            </a:r>
            <a:r>
              <a:rPr lang="en-GB" sz="1600" b="1" dirty="0" smtClean="0">
                <a:solidFill>
                  <a:prstClr val="black"/>
                </a:solidFill>
                <a:effectLst>
                  <a:glow rad="279400">
                    <a:schemeClr val="bg1"/>
                  </a:glow>
                </a:effectLst>
                <a:latin typeface="Times New Roman" pitchFamily="18" charset="0"/>
              </a:rPr>
              <a:t>.</a:t>
            </a:r>
            <a:endParaRPr lang="ru-RU" sz="1600" b="1" dirty="0" smtClean="0">
              <a:solidFill>
                <a:prstClr val="black"/>
              </a:solidFill>
              <a:effectLst>
                <a:glow rad="279400">
                  <a:schemeClr val="bg1"/>
                </a:glow>
              </a:effectLst>
              <a:latin typeface="Times New Roman" pitchFamily="18" charset="0"/>
            </a:endParaRPr>
          </a:p>
        </p:txBody>
      </p:sp>
      <p:sp>
        <p:nvSpPr>
          <p:cNvPr id="30" name="Прямоугольник 29"/>
          <p:cNvSpPr/>
          <p:nvPr/>
        </p:nvSpPr>
        <p:spPr>
          <a:xfrm>
            <a:off x="107505" y="349815"/>
            <a:ext cx="4239194" cy="936103"/>
          </a:xfrm>
          <a:prstGeom prst="rect">
            <a:avLst/>
          </a:prstGeom>
          <a:noFill/>
        </p:spPr>
        <p:txBody>
          <a:bodyPr wrap="square" lIns="91440" tIns="45720" rIns="91440" bIns="45720">
            <a:prstTxWarp prst="textDeflateInflate">
              <a:avLst/>
            </a:prstTxWarp>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41300">
                    <a:srgbClr val="99FF66"/>
                  </a:glow>
                  <a:innerShdw blurRad="69850" dist="43180" dir="5400000">
                    <a:srgbClr val="000000">
                      <a:alpha val="65000"/>
                    </a:srgbClr>
                  </a:innerShdw>
                </a:effectLst>
              </a:rPr>
              <a:t>THE BIRCH</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41300">
                  <a:srgbClr val="99FF66"/>
                </a:glow>
                <a:innerShdw blurRad="69850" dist="43180" dir="5400000">
                  <a:srgbClr val="000000">
                    <a:alpha val="65000"/>
                  </a:srgbClr>
                </a:innerShdw>
              </a:effectLst>
            </a:endParaRPr>
          </a:p>
        </p:txBody>
      </p:sp>
      <p:pic>
        <p:nvPicPr>
          <p:cNvPr id="6" name="Рисунок 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76080" y="759151"/>
            <a:ext cx="2401407" cy="1898649"/>
          </a:xfrm>
          <a:prstGeom prst="rect">
            <a:avLst/>
          </a:prstGeom>
        </p:spPr>
      </p:pic>
    </p:spTree>
    <p:extLst>
      <p:ext uri="{BB962C8B-B14F-4D97-AF65-F5344CB8AC3E}">
        <p14:creationId xmlns:p14="http://schemas.microsoft.com/office/powerpoint/2010/main" val="4283014716"/>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642910" y="785794"/>
            <a:ext cx="8286808" cy="542926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nSpc>
                <a:spcPct val="80000"/>
              </a:lnSpc>
              <a:buFont typeface="Arial" charset="0"/>
              <a:buNone/>
            </a:pPr>
            <a:endParaRPr lang="ru-RU" sz="1600" b="1" dirty="0" smtClean="0">
              <a:latin typeface="Times New Roman" pitchFamily="18" charset="0"/>
              <a:cs typeface="Times New Roman" pitchFamily="18" charset="0"/>
            </a:endParaRPr>
          </a:p>
        </p:txBody>
      </p:sp>
      <p:pic>
        <p:nvPicPr>
          <p:cNvPr id="68611"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3"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4" name="Группа 17"/>
              <p:cNvGrpSpPr>
                <a:grpSpLocks/>
              </p:cNvGrpSpPr>
              <p:nvPr/>
            </p:nvGrpSpPr>
            <p:grpSpPr bwMode="auto">
              <a:xfrm>
                <a:off x="142844" y="3143247"/>
                <a:ext cx="9001155" cy="7035591"/>
                <a:chOff x="142844" y="3143247"/>
                <a:chExt cx="9001155" cy="7035591"/>
              </a:xfrm>
            </p:grpSpPr>
            <p:grpSp>
              <p:nvGrpSpPr>
                <p:cNvPr id="5"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68616"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188" y="514350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0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501499" y="5340349"/>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3"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prstClr val="black"/>
              </a:solidFill>
              <a:latin typeface="Times New Roman" pitchFamily="18" charset="0"/>
              <a:cs typeface="Times New Roman" pitchFamily="18" charset="0"/>
            </a:endParaRPr>
          </a:p>
        </p:txBody>
      </p:sp>
      <p:pic>
        <p:nvPicPr>
          <p:cNvPr id="26" name="Picture 6" descr="23533199_dub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5" y="983082"/>
            <a:ext cx="3018905" cy="22646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Picture 5" descr="dub2-gra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2020" y="3247726"/>
            <a:ext cx="2071702" cy="28118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Прямоугольник 27"/>
          <p:cNvSpPr/>
          <p:nvPr/>
        </p:nvSpPr>
        <p:spPr>
          <a:xfrm>
            <a:off x="1" y="0"/>
            <a:ext cx="3643305" cy="923330"/>
          </a:xfrm>
          <a:prstGeom prst="rect">
            <a:avLst/>
          </a:prstGeom>
          <a:noFill/>
        </p:spPr>
        <p:txBody>
          <a:bodyPr wrap="square" lIns="91440" tIns="45720" rIns="91440" bIns="45720">
            <a:spAutoFit/>
          </a:bodyPr>
          <a:lstStyle/>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41300">
                    <a:srgbClr val="99FF66"/>
                  </a:glow>
                  <a:innerShdw blurRad="69850" dist="43180" dir="5400000">
                    <a:srgbClr val="000000">
                      <a:alpha val="65000"/>
                    </a:srgbClr>
                  </a:innerShdw>
                </a:effectLst>
              </a:rPr>
              <a:t>THE OAK</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41300">
                  <a:srgbClr val="99FF66"/>
                </a:glow>
                <a:innerShdw blurRad="69850" dist="43180" dir="5400000">
                  <a:srgbClr val="000000">
                    <a:alpha val="65000"/>
                  </a:srgbClr>
                </a:innerShdw>
              </a:effectLst>
            </a:endParaRPr>
          </a:p>
        </p:txBody>
      </p:sp>
      <p:sp>
        <p:nvSpPr>
          <p:cNvPr id="6" name="Прямоугольник 5"/>
          <p:cNvSpPr/>
          <p:nvPr/>
        </p:nvSpPr>
        <p:spPr>
          <a:xfrm>
            <a:off x="3577032" y="642937"/>
            <a:ext cx="5048649" cy="5693866"/>
          </a:xfrm>
          <a:prstGeom prst="rect">
            <a:avLst/>
          </a:prstGeom>
          <a:noFill/>
        </p:spPr>
        <p:txBody>
          <a:bodyPr wrap="square" lIns="91440" tIns="45720" rIns="91440" bIns="45720">
            <a:spAutoFit/>
          </a:bodyPr>
          <a:lstStyle/>
          <a:p>
            <a:r>
              <a:rPr lang="en-US" sz="1400" b="1" dirty="0" smtClean="0">
                <a:ln w="1905"/>
                <a:solidFill>
                  <a:srgbClr val="003300"/>
                </a:solidFill>
                <a:effectLst>
                  <a:glow rad="266700">
                    <a:schemeClr val="bg1"/>
                  </a:glow>
                  <a:innerShdw blurRad="69850" dist="43180" dir="5400000">
                    <a:srgbClr val="000000">
                      <a:alpha val="65000"/>
                    </a:srgbClr>
                  </a:innerShdw>
                </a:effectLst>
              </a:rPr>
              <a:t>The oak </a:t>
            </a:r>
            <a:r>
              <a:rPr lang="en-US" sz="1400" b="1" dirty="0">
                <a:ln w="1905"/>
                <a:solidFill>
                  <a:srgbClr val="003300"/>
                </a:solidFill>
                <a:effectLst>
                  <a:glow rad="266700">
                    <a:schemeClr val="bg1"/>
                  </a:glow>
                  <a:innerShdw blurRad="69850" dist="43180" dir="5400000">
                    <a:srgbClr val="000000">
                      <a:alpha val="65000"/>
                    </a:srgbClr>
                  </a:innerShdw>
                </a:effectLst>
              </a:rPr>
              <a:t>is any of a large variety of trees or shrubs that bear acorns. There are more than 600 species of oaks. Nearly all of them grow naturally in the Northern Hemisphere only.</a:t>
            </a:r>
          </a:p>
          <a:p>
            <a:r>
              <a:rPr lang="en-US" sz="1400" b="1" dirty="0">
                <a:ln w="1905"/>
                <a:solidFill>
                  <a:srgbClr val="003300"/>
                </a:solidFill>
                <a:effectLst>
                  <a:glow rad="266700">
                    <a:schemeClr val="bg1"/>
                  </a:glow>
                  <a:innerShdw blurRad="69850" dist="43180" dir="5400000">
                    <a:srgbClr val="000000">
                      <a:alpha val="65000"/>
                    </a:srgbClr>
                  </a:innerShdw>
                </a:effectLst>
              </a:rPr>
              <a:t>        Oaks vary in size and the way they grow. Some oaks never become taller than shrubs. Other reach height of more than 30 </a:t>
            </a:r>
            <a:r>
              <a:rPr lang="en-US" sz="1400" b="1" dirty="0" err="1">
                <a:ln w="1905"/>
                <a:solidFill>
                  <a:srgbClr val="003300"/>
                </a:solidFill>
                <a:effectLst>
                  <a:glow rad="266700">
                    <a:schemeClr val="bg1"/>
                  </a:glow>
                  <a:innerShdw blurRad="69850" dist="43180" dir="5400000">
                    <a:srgbClr val="000000">
                      <a:alpha val="65000"/>
                    </a:srgbClr>
                  </a:innerShdw>
                </a:effectLst>
              </a:rPr>
              <a:t>metres</a:t>
            </a:r>
            <a:r>
              <a:rPr lang="en-US" sz="1400" b="1" dirty="0">
                <a:ln w="1905"/>
                <a:solidFill>
                  <a:srgbClr val="003300"/>
                </a:solidFill>
                <a:effectLst>
                  <a:glow rad="266700">
                    <a:schemeClr val="bg1"/>
                  </a:glow>
                  <a:innerShdw blurRad="69850" dist="43180" dir="5400000">
                    <a:srgbClr val="000000">
                      <a:alpha val="65000"/>
                    </a:srgbClr>
                  </a:innerShdw>
                </a:effectLst>
              </a:rPr>
              <a:t>. </a:t>
            </a:r>
          </a:p>
          <a:p>
            <a:r>
              <a:rPr lang="en-US" sz="1400" b="1" dirty="0">
                <a:ln w="1905"/>
                <a:solidFill>
                  <a:srgbClr val="003300"/>
                </a:solidFill>
                <a:effectLst>
                  <a:glow rad="266700">
                    <a:schemeClr val="bg1"/>
                  </a:glow>
                  <a:innerShdw blurRad="69850" dist="43180" dir="5400000">
                    <a:srgbClr val="000000">
                      <a:alpha val="65000"/>
                    </a:srgbClr>
                  </a:innerShdw>
                </a:effectLst>
              </a:rPr>
              <a:t>       Oaks grow slowly and usually do not bear acorns until they are about 20 years old. But these trees live a long time. Most oaks live for 200 to 400 years.</a:t>
            </a:r>
          </a:p>
          <a:p>
            <a:r>
              <a:rPr lang="en-US" sz="1400" b="1" dirty="0">
                <a:ln w="1905"/>
                <a:solidFill>
                  <a:srgbClr val="003300"/>
                </a:solidFill>
                <a:effectLst>
                  <a:glow rad="266700">
                    <a:schemeClr val="bg1"/>
                  </a:glow>
                  <a:innerShdw blurRad="69850" dist="43180" dir="5400000">
                    <a:srgbClr val="000000">
                      <a:alpha val="65000"/>
                    </a:srgbClr>
                  </a:innerShdw>
                </a:effectLst>
              </a:rPr>
              <a:t>         Oaks are an important source of timber. Oak wood is heavy, hard and strong and it has a beautiful grain. Manufactures use it for furniture, barrels, boats, and railway sleepers. Many of the once extensive oak woods of Europe were destroyed long ago to provide timber for boat building and house construction. Cork comes from the bark of some oak species. Acorns are an important source of food for wildlife. In some countries pigs and poultry are fed on acorns.</a:t>
            </a:r>
          </a:p>
          <a:p>
            <a:r>
              <a:rPr lang="en-US" sz="1400" b="1" dirty="0">
                <a:ln w="1905"/>
                <a:solidFill>
                  <a:srgbClr val="003300"/>
                </a:solidFill>
                <a:effectLst>
                  <a:glow rad="266700">
                    <a:schemeClr val="bg1"/>
                  </a:glow>
                  <a:innerShdw blurRad="69850" dist="43180" dir="5400000">
                    <a:srgbClr val="000000">
                      <a:alpha val="65000"/>
                    </a:srgbClr>
                  </a:innerShdw>
                </a:effectLst>
              </a:rPr>
              <a:t>         Several kinds of oaks are used to provide </a:t>
            </a:r>
            <a:r>
              <a:rPr lang="en-US" sz="1400" b="1" dirty="0" err="1">
                <a:ln w="1905"/>
                <a:solidFill>
                  <a:srgbClr val="003300"/>
                </a:solidFill>
                <a:effectLst>
                  <a:glow rad="266700">
                    <a:schemeClr val="bg1"/>
                  </a:glow>
                  <a:innerShdw blurRad="69850" dist="43180" dir="5400000">
                    <a:srgbClr val="000000">
                      <a:alpha val="65000"/>
                    </a:srgbClr>
                  </a:innerShdw>
                </a:effectLst>
              </a:rPr>
              <a:t>fannin</a:t>
            </a:r>
            <a:r>
              <a:rPr lang="en-US" sz="1400" b="1" dirty="0">
                <a:ln w="1905"/>
                <a:solidFill>
                  <a:srgbClr val="003300"/>
                </a:solidFill>
                <a:effectLst>
                  <a:glow rad="266700">
                    <a:schemeClr val="bg1"/>
                  </a:glow>
                  <a:innerShdw blurRad="69850" dist="43180" dir="5400000">
                    <a:srgbClr val="000000">
                      <a:alpha val="65000"/>
                    </a:srgbClr>
                  </a:innerShdw>
                </a:effectLst>
              </a:rPr>
              <a:t> for curing leather and for making blue-black ink. Tannin is found in the bark of oak trees but it is also concentrated in galls. Cortex </a:t>
            </a:r>
            <a:r>
              <a:rPr lang="en-US" sz="1400" b="1" dirty="0" err="1">
                <a:ln w="1905"/>
                <a:solidFill>
                  <a:srgbClr val="003300"/>
                </a:solidFill>
                <a:effectLst>
                  <a:glow rad="266700">
                    <a:schemeClr val="bg1"/>
                  </a:glow>
                  <a:innerShdw blurRad="69850" dist="43180" dir="5400000">
                    <a:srgbClr val="000000">
                      <a:alpha val="65000"/>
                    </a:srgbClr>
                  </a:innerShdw>
                </a:effectLst>
              </a:rPr>
              <a:t>Quercus</a:t>
            </a:r>
            <a:r>
              <a:rPr lang="en-US" sz="1400" b="1" dirty="0">
                <a:ln w="1905"/>
                <a:solidFill>
                  <a:srgbClr val="003300"/>
                </a:solidFill>
                <a:effectLst>
                  <a:glow rad="266700">
                    <a:schemeClr val="bg1"/>
                  </a:glow>
                  <a:innerShdw blurRad="69850" dist="43180" dir="5400000">
                    <a:srgbClr val="000000">
                      <a:alpha val="65000"/>
                    </a:srgbClr>
                  </a:innerShdw>
                </a:effectLst>
              </a:rPr>
              <a:t> is used as medicine for </a:t>
            </a:r>
            <a:r>
              <a:rPr lang="en-US" sz="1400" b="1" dirty="0" err="1">
                <a:ln w="1905"/>
                <a:solidFill>
                  <a:srgbClr val="003300"/>
                </a:solidFill>
                <a:effectLst>
                  <a:glow rad="266700">
                    <a:schemeClr val="bg1"/>
                  </a:glow>
                  <a:innerShdw blurRad="69850" dist="43180" dir="5400000">
                    <a:srgbClr val="000000">
                      <a:alpha val="65000"/>
                    </a:srgbClr>
                  </a:innerShdw>
                </a:effectLst>
              </a:rPr>
              <a:t>diarrhoea</a:t>
            </a:r>
            <a:r>
              <a:rPr lang="en-US" sz="1400" b="1" dirty="0">
                <a:ln w="1905"/>
                <a:solidFill>
                  <a:srgbClr val="003300"/>
                </a:solidFill>
                <a:effectLst>
                  <a:glow rad="266700">
                    <a:schemeClr val="bg1"/>
                  </a:glow>
                  <a:innerShdw blurRad="69850" dist="43180" dir="5400000">
                    <a:srgbClr val="000000">
                      <a:alpha val="65000"/>
                    </a:srgbClr>
                  </a:innerShdw>
                </a:effectLst>
              </a:rPr>
              <a:t>, pulmonary tuberculosis, women’ s diseases, and eczema, for strengthening teeth and gaggling a </a:t>
            </a:r>
            <a:r>
              <a:rPr lang="en-US" sz="1400" b="1" dirty="0" smtClean="0">
                <a:ln w="1905"/>
                <a:solidFill>
                  <a:srgbClr val="003300"/>
                </a:solidFill>
                <a:effectLst>
                  <a:glow rad="266700">
                    <a:schemeClr val="bg1"/>
                  </a:glow>
                  <a:innerShdw blurRad="69850" dist="43180" dir="5400000">
                    <a:srgbClr val="000000">
                      <a:alpha val="65000"/>
                    </a:srgbClr>
                  </a:innerShdw>
                </a:effectLst>
              </a:rPr>
              <a:t>throat.</a:t>
            </a:r>
            <a:endParaRPr lang="ru-RU" sz="1400" b="1" cap="none" spc="0" dirty="0">
              <a:ln w="1905"/>
              <a:solidFill>
                <a:srgbClr val="003300"/>
              </a:solidFill>
              <a:effectLst>
                <a:glow rad="266700">
                  <a:schemeClr val="bg1"/>
                </a:glow>
                <a:innerShdw blurRad="69850" dist="43180" dir="5400000">
                  <a:srgbClr val="000000">
                    <a:alpha val="65000"/>
                  </a:srgbClr>
                </a:innerShdw>
              </a:effectLst>
            </a:endParaRPr>
          </a:p>
        </p:txBody>
      </p:sp>
    </p:spTree>
    <p:extLst>
      <p:ext uri="{BB962C8B-B14F-4D97-AF65-F5344CB8AC3E}">
        <p14:creationId xmlns:p14="http://schemas.microsoft.com/office/powerpoint/2010/main" val="42830147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Номер слайда 5"/>
          <p:cNvSpPr>
            <a:spLocks noGrp="1"/>
          </p:cNvSpPr>
          <p:nvPr>
            <p:ph type="sldNum" sz="quarter" idx="12"/>
          </p:nvPr>
        </p:nvSpPr>
        <p:spPr/>
        <p:txBody>
          <a:bodyPr/>
          <a:lstStyle/>
          <a:p>
            <a:pPr>
              <a:defRPr/>
            </a:pPr>
            <a:fld id="{670B9C72-77E3-4432-A145-F5F4B107B7C6}" type="slidenum">
              <a:rPr lang="ru-RU">
                <a:solidFill>
                  <a:prstClr val="black">
                    <a:tint val="75000"/>
                  </a:prstClr>
                </a:solidFill>
              </a:rPr>
              <a:pPr>
                <a:defRPr/>
              </a:pPr>
              <a:t>14</a:t>
            </a:fld>
            <a:endParaRPr lang="ru-RU">
              <a:solidFill>
                <a:prstClr val="black">
                  <a:tint val="75000"/>
                </a:prstClr>
              </a:solidFill>
            </a:endParaRPr>
          </a:p>
        </p:txBody>
      </p:sp>
      <p:pic>
        <p:nvPicPr>
          <p:cNvPr id="62468" name="Picture 4" descr="IMGA8236"/>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9388" y="2852738"/>
            <a:ext cx="2484437" cy="1935162"/>
          </a:xfrm>
          <a:noFill/>
        </p:spPr>
      </p:pic>
      <p:pic>
        <p:nvPicPr>
          <p:cNvPr id="62469" name="Picture 5" descr="IMGA8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88913"/>
            <a:ext cx="2736850" cy="2081212"/>
          </a:xfrm>
          <a:prstGeom prst="rect">
            <a:avLst/>
          </a:prstGeom>
          <a:noFill/>
          <a:extLst>
            <a:ext uri="{909E8E84-426E-40DD-AFC4-6F175D3DCCD1}">
              <a14:hiddenFill xmlns:a14="http://schemas.microsoft.com/office/drawing/2010/main">
                <a:solidFill>
                  <a:srgbClr val="FFFFFF"/>
                </a:solidFill>
              </a14:hiddenFill>
            </a:ext>
          </a:extLst>
        </p:spPr>
      </p:pic>
      <p:pic>
        <p:nvPicPr>
          <p:cNvPr id="62470" name="Picture 6"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88913"/>
            <a:ext cx="2309813" cy="2519362"/>
          </a:xfrm>
          <a:prstGeom prst="rect">
            <a:avLst/>
          </a:prstGeom>
          <a:noFill/>
          <a:extLst>
            <a:ext uri="{909E8E84-426E-40DD-AFC4-6F175D3DCCD1}">
              <a14:hiddenFill xmlns:a14="http://schemas.microsoft.com/office/drawing/2010/main">
                <a:solidFill>
                  <a:srgbClr val="FFFFFF"/>
                </a:solidFill>
              </a14:hiddenFill>
            </a:ext>
          </a:extLst>
        </p:spPr>
      </p:pic>
      <p:pic>
        <p:nvPicPr>
          <p:cNvPr id="62471" name="Picture 7" desc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188913"/>
            <a:ext cx="2309812" cy="2519362"/>
          </a:xfrm>
          <a:prstGeom prst="rect">
            <a:avLst/>
          </a:prstGeom>
          <a:noFill/>
          <a:extLst>
            <a:ext uri="{909E8E84-426E-40DD-AFC4-6F175D3DCCD1}">
              <a14:hiddenFill xmlns:a14="http://schemas.microsoft.com/office/drawing/2010/main">
                <a:solidFill>
                  <a:srgbClr val="FFFFFF"/>
                </a:solidFill>
              </a14:hiddenFill>
            </a:ext>
          </a:extLst>
        </p:spPr>
      </p:pic>
      <p:pic>
        <p:nvPicPr>
          <p:cNvPr id="6247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2924175"/>
            <a:ext cx="248443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Text Box 10"/>
          <p:cNvSpPr txBox="1">
            <a:spLocks noChangeArrowheads="1"/>
          </p:cNvSpPr>
          <p:nvPr/>
        </p:nvSpPr>
        <p:spPr bwMode="auto">
          <a:xfrm>
            <a:off x="1331913" y="5084763"/>
            <a:ext cx="6911975" cy="1187450"/>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smtClean="0">
                <a:solidFill>
                  <a:srgbClr val="800080"/>
                </a:solidFill>
                <a:effectLst>
                  <a:outerShdw blurRad="38100" dist="38100" dir="2700000" algn="tl">
                    <a:srgbClr val="C0C0C0"/>
                  </a:outerShdw>
                </a:effectLst>
                <a:latin typeface="Times New Roman" pitchFamily="18" charset="0"/>
              </a:rPr>
              <a:t>Forests offer a diverse set of habitats for different plants – mushrooms, flowers, berries, herbs and bushes</a:t>
            </a:r>
            <a:endParaRPr lang="ru-RU" sz="2400" b="1" smtClean="0">
              <a:solidFill>
                <a:srgbClr val="800080"/>
              </a:solidFill>
              <a:effectLst>
                <a:outerShdw blurRad="38100" dist="38100" dir="2700000" algn="tl">
                  <a:srgbClr val="C0C0C0"/>
                </a:outerShdw>
              </a:effectLst>
              <a:latin typeface="Times New Roman" pitchFamily="18" charset="0"/>
            </a:endParaRPr>
          </a:p>
        </p:txBody>
      </p:sp>
      <p:pic>
        <p:nvPicPr>
          <p:cNvPr id="62475" name="Picture 11" descr="lies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2636838"/>
            <a:ext cx="1584325" cy="2303462"/>
          </a:xfrm>
          <a:prstGeom prst="rect">
            <a:avLst/>
          </a:prstGeom>
          <a:noFill/>
          <a:extLst>
            <a:ext uri="{909E8E84-426E-40DD-AFC4-6F175D3DCCD1}">
              <a14:hiddenFill xmlns:a14="http://schemas.microsoft.com/office/drawing/2010/main">
                <a:solidFill>
                  <a:srgbClr val="FFFFFF"/>
                </a:solidFill>
              </a14:hiddenFill>
            </a:ext>
          </a:extLst>
        </p:spPr>
      </p:pic>
      <p:pic>
        <p:nvPicPr>
          <p:cNvPr id="62476" name="Picture 12" descr="wtrpr2-fl108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438" y="2708275"/>
            <a:ext cx="1511300" cy="226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09052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pPr>
              <a:defRPr/>
            </a:pPr>
            <a:fld id="{197B1726-EFD7-415E-BCCC-B4E7901F3BBE}" type="slidenum">
              <a:rPr lang="ru-RU">
                <a:solidFill>
                  <a:prstClr val="black">
                    <a:tint val="75000"/>
                  </a:prstClr>
                </a:solidFill>
              </a:rPr>
              <a:pPr>
                <a:defRPr/>
              </a:pPr>
              <a:t>15</a:t>
            </a:fld>
            <a:endParaRPr lang="ru-RU">
              <a:solidFill>
                <a:prstClr val="black">
                  <a:tint val="75000"/>
                </a:prstClr>
              </a:solidFill>
            </a:endParaRPr>
          </a:p>
        </p:txBody>
      </p:sp>
      <p:sp>
        <p:nvSpPr>
          <p:cNvPr id="63491" name="Rectangle 3"/>
          <p:cNvSpPr>
            <a:spLocks noGrp="1"/>
          </p:cNvSpPr>
          <p:nvPr>
            <p:ph type="body" idx="1"/>
          </p:nvPr>
        </p:nvSpPr>
        <p:spPr>
          <a:xfrm>
            <a:off x="457200" y="3284538"/>
            <a:ext cx="5338763" cy="2841625"/>
          </a:xfrm>
        </p:spPr>
        <p:txBody>
          <a:bodyPr/>
          <a:lstStyle/>
          <a:p>
            <a:pPr>
              <a:buFont typeface="Arial" charset="0"/>
              <a:buNone/>
            </a:pPr>
            <a:r>
              <a:rPr lang="en-US" sz="2400" smtClean="0">
                <a:latin typeface="Arial" charset="0"/>
              </a:rPr>
              <a:t>        </a:t>
            </a:r>
            <a:endParaRPr lang="ru-RU" smtClean="0"/>
          </a:p>
        </p:txBody>
      </p:sp>
      <p:pic>
        <p:nvPicPr>
          <p:cNvPr id="63492" name="Picture 4" descr="zweri"/>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755650" y="260350"/>
            <a:ext cx="7343775" cy="2708275"/>
          </a:xfrm>
        </p:spPr>
      </p:pic>
      <p:sp>
        <p:nvSpPr>
          <p:cNvPr id="63493" name="AutoShape 5"/>
          <p:cNvSpPr>
            <a:spLocks noChangeArrowheads="1"/>
          </p:cNvSpPr>
          <p:nvPr/>
        </p:nvSpPr>
        <p:spPr bwMode="auto">
          <a:xfrm>
            <a:off x="395288" y="3141663"/>
            <a:ext cx="5256212" cy="3455987"/>
          </a:xfrm>
          <a:prstGeom prst="verticalScroll">
            <a:avLst>
              <a:gd name="adj" fmla="val 12500"/>
            </a:avLst>
          </a:prstGeom>
          <a:solidFill>
            <a:srgbClr val="FF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mtClean="0">
              <a:solidFill>
                <a:prstClr val="black"/>
              </a:solidFill>
            </a:endParaRPr>
          </a:p>
        </p:txBody>
      </p:sp>
      <p:sp>
        <p:nvSpPr>
          <p:cNvPr id="63494" name="Text Box 6"/>
          <p:cNvSpPr txBox="1">
            <a:spLocks noChangeArrowheads="1"/>
          </p:cNvSpPr>
          <p:nvPr/>
        </p:nvSpPr>
        <p:spPr bwMode="auto">
          <a:xfrm>
            <a:off x="827088" y="3716338"/>
            <a:ext cx="4392612" cy="2838450"/>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smtClean="0">
                <a:solidFill>
                  <a:prstClr val="black"/>
                </a:solidFill>
              </a:rPr>
              <a:t>T</a:t>
            </a:r>
            <a:r>
              <a:rPr lang="ru-RU" b="1" smtClean="0">
                <a:solidFill>
                  <a:prstClr val="black"/>
                </a:solidFill>
                <a:latin typeface="Times New Roman" pitchFamily="18" charset="0"/>
              </a:rPr>
              <a:t>he Fauna of Belarus is noted for its diversity. Around 464 species of invertebrates and more than thirty thousand vertebrates make the fauna of Belarus. About 60 species of fish and 305 species of birds are present here. About six classes of mammals represent the mammal family in Belarus. Elks, wild boars, deer, roe deer, wolves, hares, beavers, and wolves are mostly found in the country</a:t>
            </a:r>
          </a:p>
        </p:txBody>
      </p:sp>
      <p:pic>
        <p:nvPicPr>
          <p:cNvPr id="2" name="Рисунок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3184730"/>
            <a:ext cx="1706563" cy="1706563"/>
          </a:xfrm>
          <a:prstGeom prst="rect">
            <a:avLst/>
          </a:prstGeom>
        </p:spPr>
      </p:pic>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3973" y="4653136"/>
            <a:ext cx="1800572" cy="1800572"/>
          </a:xfrm>
          <a:prstGeom prst="rect">
            <a:avLst/>
          </a:prstGeom>
        </p:spPr>
      </p:pic>
    </p:spTree>
    <p:extLst>
      <p:ext uri="{BB962C8B-B14F-4D97-AF65-F5344CB8AC3E}">
        <p14:creationId xmlns:p14="http://schemas.microsoft.com/office/powerpoint/2010/main" val="3956306784"/>
      </p:ext>
    </p:extLst>
  </p:cSld>
  <p:clrMapOvr>
    <a:masterClrMapping/>
  </p:clrMapOvr>
  <p:transition spd="med">
    <p:cover dir="l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642938" y="714375"/>
            <a:ext cx="7929562" cy="55006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pic>
        <p:nvPicPr>
          <p:cNvPr id="68611"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5"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68625"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68627" name="Группа 17"/>
              <p:cNvGrpSpPr>
                <a:grpSpLocks/>
              </p:cNvGrpSpPr>
              <p:nvPr/>
            </p:nvGrpSpPr>
            <p:grpSpPr bwMode="auto">
              <a:xfrm>
                <a:off x="142844" y="3143247"/>
                <a:ext cx="9001155" cy="7035591"/>
                <a:chOff x="142844" y="3143247"/>
                <a:chExt cx="9001155" cy="7035591"/>
              </a:xfrm>
            </p:grpSpPr>
            <p:grpSp>
              <p:nvGrpSpPr>
                <p:cNvPr id="68628"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68616"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188" y="514350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0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224838" y="5465763"/>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3"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prstClr val="black"/>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3106" y="1179505"/>
            <a:ext cx="3052708" cy="22825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5" descr="0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2438" y="3462082"/>
            <a:ext cx="1825625" cy="2376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673975" y="5555"/>
            <a:ext cx="1470025"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325814" y="963736"/>
            <a:ext cx="4841448" cy="5355312"/>
          </a:xfrm>
          <a:prstGeom prst="rect">
            <a:avLst/>
          </a:prstGeom>
          <a:noFill/>
        </p:spPr>
        <p:txBody>
          <a:bodyPr wrap="square" lIns="91440" tIns="45720" rIns="91440" bIns="45720">
            <a:spAutoFit/>
          </a:bodyPr>
          <a:lstStyle/>
          <a:p>
            <a:r>
              <a:rPr lang="en-US" sz="1600"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The wolf is one of the largest members of the dog family .  Wolves are expert hunters and prey chiefly on large hoofed animals, such as caribou, deer, elk and moose. Many  people are afraid of wolves. They believe wolves attack human beings, and the animal’s eerie howl frightens them.  But  wolves avoid people as much as possible.</a:t>
            </a:r>
          </a:p>
          <a:p>
            <a:r>
              <a:rPr lang="en-US" sz="1600"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        Wolves look much like German shepherd dogs. But a wolf has longer  legs, bigger feet, a wider head, and a long bushy tail. Most adult male wolves weigh from 35 to 55 kilograms. They measure from 1.5 to 2 meters long,  including  the tail, and are about  75 centimeters  tall at the shoulder. Female wolves are smaller</a:t>
            </a:r>
            <a:r>
              <a:rPr lang="en-US" sz="1600" b="1" dirty="0" smtClean="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 </a:t>
            </a:r>
          </a:p>
          <a:p>
            <a:r>
              <a:rPr lang="en-US" sz="2800" b="1" dirty="0" smtClean="0">
                <a:ln w="1905"/>
                <a:solidFill>
                  <a:srgbClr val="003300"/>
                </a:solidFill>
                <a:effectLst>
                  <a:glow rad="266700">
                    <a:schemeClr val="bg1"/>
                  </a:glow>
                  <a:innerShdw blurRad="69850" dist="43180" dir="5400000">
                    <a:srgbClr val="000000">
                      <a:alpha val="65000"/>
                    </a:srgbClr>
                  </a:innerShdw>
                </a:effectLst>
              </a:rPr>
              <a:t>        </a:t>
            </a:r>
            <a:r>
              <a:rPr lang="en-US"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A wolf has excellent vision, a keen sense of smell, and fine hearing.</a:t>
            </a:r>
          </a:p>
          <a:p>
            <a:r>
              <a:rPr lang="en-US"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          Wolves eat almost any animal they can catch. Many of animals they hunt, such as caribou and elk are faster and stronger then wolves</a:t>
            </a:r>
            <a:r>
              <a:rPr lang="en-US" b="1" dirty="0" smtClean="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a:t>
            </a:r>
            <a:endParaRPr lang="en-US"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endParaRPr>
          </a:p>
        </p:txBody>
      </p:sp>
      <p:sp>
        <p:nvSpPr>
          <p:cNvPr id="3" name="Прямоугольник 2"/>
          <p:cNvSpPr/>
          <p:nvPr/>
        </p:nvSpPr>
        <p:spPr>
          <a:xfrm>
            <a:off x="107506" y="188639"/>
            <a:ext cx="3120557" cy="990865"/>
          </a:xfrm>
          <a:prstGeom prst="rect">
            <a:avLst/>
          </a:prstGeom>
          <a:noFill/>
        </p:spPr>
        <p:txBody>
          <a:bodyPr wrap="none" lIns="91440" tIns="45720" rIns="91440" bIns="45720">
            <a:prstTxWarp prst="textDeflate">
              <a:avLst/>
            </a:prstTxWarp>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rPr>
              <a:t>THE WOLF</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endParaRPr>
          </a:p>
        </p:txBody>
      </p:sp>
    </p:spTree>
    <p:extLst>
      <p:ext uri="{BB962C8B-B14F-4D97-AF65-F5344CB8AC3E}">
        <p14:creationId xmlns:p14="http://schemas.microsoft.com/office/powerpoint/2010/main" val="428301471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642938" y="714375"/>
            <a:ext cx="7929562" cy="55006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pic>
        <p:nvPicPr>
          <p:cNvPr id="68611"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5"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68625"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68627" name="Группа 17"/>
              <p:cNvGrpSpPr>
                <a:grpSpLocks/>
              </p:cNvGrpSpPr>
              <p:nvPr/>
            </p:nvGrpSpPr>
            <p:grpSpPr bwMode="auto">
              <a:xfrm>
                <a:off x="142844" y="3143247"/>
                <a:ext cx="9001155" cy="7035591"/>
                <a:chOff x="142844" y="3143247"/>
                <a:chExt cx="9001155" cy="7035591"/>
              </a:xfrm>
            </p:grpSpPr>
            <p:grpSp>
              <p:nvGrpSpPr>
                <p:cNvPr id="68628"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68616"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188" y="514350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0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4097800" y="6287474"/>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3"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prstClr val="black"/>
              </a:solidFill>
              <a:latin typeface="Times New Roman" pitchFamily="18" charset="0"/>
              <a:cs typeface="Times New Roman" pitchFamily="18" charset="0"/>
            </a:endParaRPr>
          </a:p>
        </p:txBody>
      </p:sp>
      <p:sp>
        <p:nvSpPr>
          <p:cNvPr id="26" name="Прямоугольник 25"/>
          <p:cNvSpPr/>
          <p:nvPr/>
        </p:nvSpPr>
        <p:spPr>
          <a:xfrm>
            <a:off x="357188" y="285749"/>
            <a:ext cx="3710756" cy="766987"/>
          </a:xfrm>
          <a:prstGeom prst="rect">
            <a:avLst/>
          </a:prstGeom>
          <a:noFill/>
        </p:spPr>
        <p:txBody>
          <a:bodyPr wrap="none" lIns="91440" tIns="45720" rIns="91440" bIns="45720">
            <a:prstTxWarp prst="textDeflateBottom">
              <a:avLst/>
            </a:prstTxWarp>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rPr>
              <a:t>THE BISON</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endParaRPr>
          </a:p>
        </p:txBody>
      </p:sp>
      <p:pic>
        <p:nvPicPr>
          <p:cNvPr id="27" name="Рисунок 26" descr="Изображение.JPG"/>
          <p:cNvPicPr>
            <a:picLocks noChangeAspect="1"/>
          </p:cNvPicPr>
          <p:nvPr/>
        </p:nvPicPr>
        <p:blipFill>
          <a:blip r:embed="rId7" cstate="print"/>
          <a:stretch>
            <a:fillRect/>
          </a:stretch>
        </p:blipFill>
        <p:spPr>
          <a:xfrm rot="5400000">
            <a:off x="630814" y="716476"/>
            <a:ext cx="2494475" cy="352747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Рисунок 27" descr="Изображение0002.JPG"/>
          <p:cNvPicPr>
            <a:picLocks noChangeAspect="1"/>
          </p:cNvPicPr>
          <p:nvPr/>
        </p:nvPicPr>
        <p:blipFill>
          <a:blip r:embed="rId8" cstate="print"/>
          <a:stretch>
            <a:fillRect/>
          </a:stretch>
        </p:blipFill>
        <p:spPr>
          <a:xfrm rot="5400000">
            <a:off x="1795983" y="3286646"/>
            <a:ext cx="2369528" cy="335078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Прямоугольник 1"/>
          <p:cNvSpPr/>
          <p:nvPr/>
        </p:nvSpPr>
        <p:spPr>
          <a:xfrm>
            <a:off x="4722726" y="438149"/>
            <a:ext cx="4025738" cy="5909310"/>
          </a:xfrm>
          <a:prstGeom prst="rect">
            <a:avLst/>
          </a:prstGeom>
          <a:noFill/>
        </p:spPr>
        <p:txBody>
          <a:bodyPr wrap="square" lIns="91440" tIns="45720" rIns="91440" bIns="45720">
            <a:spAutoFit/>
          </a:bodyPr>
          <a:lstStyle/>
          <a:p>
            <a:r>
              <a:rPr lang="en-US"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The European bison lives in a protected forest between Poland and  Belarus. It is brownish-black, except on the hind part of the body, which is brown. Long, coarse hair covers the head, neck, and hump. The hair forms a beard on the throat and chin. The head has a pair of horns like those of domestic cattle. Some pairs of horns spread about 90 </a:t>
            </a:r>
            <a:r>
              <a:rPr lang="en-US" b="1" dirty="0" err="1" smtClean="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centimetres</a:t>
            </a:r>
            <a:endParaRPr lang="en-US" b="1" dirty="0" smtClean="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endParaRPr>
          </a:p>
          <a:p>
            <a:r>
              <a:rPr lang="en-US" b="1" dirty="0" smtClean="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 </a:t>
            </a:r>
            <a:r>
              <a:rPr lang="en-US"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apart at their widest point. A fully grown bull measures from 3 to 3.8 </a:t>
            </a:r>
            <a:r>
              <a:rPr lang="en-US" b="1" dirty="0" err="1">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metres</a:t>
            </a:r>
            <a:r>
              <a:rPr lang="en-US"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 long, from the tip of its  nose to the end of its short, tufted tail. Its height at the shoulders measures about 1,8 </a:t>
            </a:r>
            <a:r>
              <a:rPr lang="en-US" b="1" dirty="0" err="1">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metres</a:t>
            </a:r>
            <a:r>
              <a:rPr lang="en-US"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 Bulls usually weigh between about 700 and 900 kilograms. Extremely large ones may weigh as much as 1,400 kilograms. Cows are much smaller than bulls and rarely weigh more than about 400 </a:t>
            </a:r>
            <a:r>
              <a:rPr lang="en-US" b="1" dirty="0" smtClean="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kilograms</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ru-RU"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283014716"/>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642938" y="714375"/>
            <a:ext cx="7929562" cy="55006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pic>
        <p:nvPicPr>
          <p:cNvPr id="68612" name="Рисунок 2" descr="тр4.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Рисунок 3" descr="тр4.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Рисунок 4" descr="тр4.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5"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68625"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68627" name="Группа 17"/>
              <p:cNvGrpSpPr>
                <a:grpSpLocks/>
              </p:cNvGrpSpPr>
              <p:nvPr/>
            </p:nvGrpSpPr>
            <p:grpSpPr bwMode="auto">
              <a:xfrm>
                <a:off x="142844" y="3143247"/>
                <a:ext cx="9001155" cy="7035591"/>
                <a:chOff x="142844" y="3143247"/>
                <a:chExt cx="9001155" cy="7035591"/>
              </a:xfrm>
            </p:grpSpPr>
            <p:grpSp>
              <p:nvGrpSpPr>
                <p:cNvPr id="68628"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68616" name="Рисунок 1" descr="тр4.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Рисунок 5" descr="тр4.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Рисунок 15" descr="подс1.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09572" y="5603512"/>
            <a:ext cx="939635" cy="116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5508201" y="6217136"/>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51626" y="6402875"/>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519074" y="5003324"/>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3"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prstClr val="black"/>
              </a:solidFill>
              <a:latin typeface="Times New Roman" pitchFamily="18" charset="0"/>
              <a:cs typeface="Times New Roman" pitchFamily="18" charset="0"/>
            </a:endParaRPr>
          </a:p>
        </p:txBody>
      </p:sp>
      <p:pic>
        <p:nvPicPr>
          <p:cNvPr id="2" name="Рисунок 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0800000">
            <a:off x="2130677" y="2729387"/>
            <a:ext cx="1815157" cy="2505712"/>
          </a:xfrm>
          <a:prstGeom prst="rect">
            <a:avLst/>
          </a:prstGeom>
          <a:solidFill>
            <a:srgbClr val="FFFFFF">
              <a:shade val="85000"/>
            </a:srgbClr>
          </a:solidFill>
          <a:ln w="28575" cap="sq">
            <a:solidFill>
              <a:srgbClr val="00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2"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714356"/>
            <a:ext cx="1914940" cy="2560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071934" y="836711"/>
            <a:ext cx="4500594" cy="5262979"/>
          </a:xfrm>
          <a:prstGeom prst="rect">
            <a:avLst/>
          </a:prstGeom>
          <a:noFill/>
        </p:spPr>
        <p:txBody>
          <a:bodyPr wrap="square" lIns="91440" tIns="45720" rIns="91440" bIns="45720">
            <a:spAutoFit/>
          </a:bodyPr>
          <a:lstStyle/>
          <a:p>
            <a:r>
              <a:rPr lang="en-US" sz="1600" b="1" dirty="0">
                <a:ln w="1905"/>
                <a:solidFill>
                  <a:srgbClr val="003300"/>
                </a:solidFill>
                <a:effectLst>
                  <a:glow rad="266700">
                    <a:schemeClr val="bg1"/>
                  </a:glow>
                  <a:innerShdw blurRad="69850" dist="43180" dir="5400000">
                    <a:srgbClr val="000000">
                      <a:alpha val="65000"/>
                    </a:srgbClr>
                  </a:innerShdw>
                </a:effectLst>
              </a:rPr>
              <a:t>Fox is a common name for many species of omnivorous mammals belonging to the </a:t>
            </a:r>
            <a:r>
              <a:rPr lang="en-US" sz="1600" b="1" dirty="0" err="1">
                <a:ln w="1905"/>
                <a:solidFill>
                  <a:srgbClr val="003300"/>
                </a:solidFill>
                <a:effectLst>
                  <a:glow rad="266700">
                    <a:schemeClr val="bg1"/>
                  </a:glow>
                  <a:innerShdw blurRad="69850" dist="43180" dir="5400000">
                    <a:srgbClr val="000000">
                      <a:alpha val="65000"/>
                    </a:srgbClr>
                  </a:innerShdw>
                </a:effectLst>
              </a:rPr>
              <a:t>Canidae</a:t>
            </a:r>
            <a:r>
              <a:rPr lang="en-US" sz="1600" b="1" dirty="0">
                <a:ln w="1905"/>
                <a:solidFill>
                  <a:srgbClr val="003300"/>
                </a:solidFill>
                <a:effectLst>
                  <a:glow rad="266700">
                    <a:schemeClr val="bg1"/>
                  </a:glow>
                  <a:innerShdw blurRad="69850" dist="43180" dir="5400000">
                    <a:srgbClr val="000000">
                      <a:alpha val="65000"/>
                    </a:srgbClr>
                  </a:innerShdw>
                </a:effectLst>
              </a:rPr>
              <a:t> family. Foxes are small to medium-sized </a:t>
            </a:r>
            <a:r>
              <a:rPr lang="en-US" sz="1600" b="1" dirty="0" err="1">
                <a:ln w="1905"/>
                <a:solidFill>
                  <a:srgbClr val="003300"/>
                </a:solidFill>
                <a:effectLst>
                  <a:glow rad="266700">
                    <a:schemeClr val="bg1"/>
                  </a:glow>
                  <a:innerShdw blurRad="69850" dist="43180" dir="5400000">
                    <a:srgbClr val="000000">
                      <a:alpha val="65000"/>
                    </a:srgbClr>
                  </a:innerShdw>
                </a:effectLst>
              </a:rPr>
              <a:t>canids</a:t>
            </a:r>
            <a:r>
              <a:rPr lang="en-US" sz="1600" b="1" dirty="0">
                <a:ln w="1905"/>
                <a:solidFill>
                  <a:srgbClr val="003300"/>
                </a:solidFill>
                <a:effectLst>
                  <a:glow rad="266700">
                    <a:schemeClr val="bg1"/>
                  </a:glow>
                  <a:innerShdw blurRad="69850" dist="43180" dir="5400000">
                    <a:srgbClr val="000000">
                      <a:alpha val="65000"/>
                    </a:srgbClr>
                  </a:innerShdw>
                </a:effectLst>
              </a:rPr>
              <a:t> (slightly smaller than the medium-sized domestic dog), characterized by possessing a long narrow snout, and a bushy tail (or brush</a:t>
            </a:r>
            <a:r>
              <a:rPr lang="en-US" sz="1600" b="1" dirty="0" smtClean="0">
                <a:ln w="1905"/>
                <a:solidFill>
                  <a:srgbClr val="003300"/>
                </a:solidFill>
                <a:effectLst>
                  <a:glow rad="266700">
                    <a:schemeClr val="bg1"/>
                  </a:glow>
                  <a:innerShdw blurRad="69850" dist="43180" dir="5400000">
                    <a:srgbClr val="000000">
                      <a:alpha val="65000"/>
                    </a:srgbClr>
                  </a:innerShdw>
                </a:effectLst>
              </a:rPr>
              <a:t>).</a:t>
            </a:r>
          </a:p>
          <a:p>
            <a:r>
              <a:rPr lang="en-US" sz="1600" b="1" dirty="0">
                <a:ln w="1905"/>
                <a:solidFill>
                  <a:srgbClr val="003300"/>
                </a:solidFill>
                <a:effectLst>
                  <a:glow rad="266700">
                    <a:schemeClr val="bg1"/>
                  </a:glow>
                  <a:innerShdw blurRad="69850" dist="43180" dir="5400000">
                    <a:srgbClr val="000000">
                      <a:alpha val="65000"/>
                    </a:srgbClr>
                  </a:innerShdw>
                </a:effectLst>
              </a:rPr>
              <a:t>In the wild, foxes can live for up to 10 years, but most foxes only live for 2 to 3 years due to hunting, road accidents and diseases. Foxes are generally smaller than other members of the family </a:t>
            </a:r>
            <a:r>
              <a:rPr lang="en-US" sz="1600" b="1" dirty="0" err="1">
                <a:ln w="1905"/>
                <a:solidFill>
                  <a:srgbClr val="003300"/>
                </a:solidFill>
                <a:effectLst>
                  <a:glow rad="266700">
                    <a:schemeClr val="bg1"/>
                  </a:glow>
                  <a:innerShdw blurRad="69850" dist="43180" dir="5400000">
                    <a:srgbClr val="000000">
                      <a:alpha val="65000"/>
                    </a:srgbClr>
                  </a:innerShdw>
                </a:effectLst>
              </a:rPr>
              <a:t>Canidae</a:t>
            </a:r>
            <a:r>
              <a:rPr lang="en-US" sz="1600" b="1" dirty="0">
                <a:ln w="1905"/>
                <a:solidFill>
                  <a:srgbClr val="003300"/>
                </a:solidFill>
                <a:effectLst>
                  <a:glow rad="266700">
                    <a:schemeClr val="bg1"/>
                  </a:glow>
                  <a:innerShdw blurRad="69850" dist="43180" dir="5400000">
                    <a:srgbClr val="000000">
                      <a:alpha val="65000"/>
                    </a:srgbClr>
                  </a:innerShdw>
                </a:effectLst>
              </a:rPr>
              <a:t> such as wolves, jackals, and domestic dogs. </a:t>
            </a:r>
            <a:r>
              <a:rPr lang="en-US" sz="1600" b="1" dirty="0" err="1">
                <a:ln w="1905"/>
                <a:solidFill>
                  <a:srgbClr val="003300"/>
                </a:solidFill>
                <a:effectLst>
                  <a:glow rad="266700">
                    <a:schemeClr val="bg1"/>
                  </a:glow>
                  <a:innerShdw blurRad="69850" dist="43180" dir="5400000">
                    <a:srgbClr val="000000">
                      <a:alpha val="65000"/>
                    </a:srgbClr>
                  </a:innerShdw>
                </a:effectLst>
              </a:rPr>
              <a:t>Reynards</a:t>
            </a:r>
            <a:r>
              <a:rPr lang="en-US" sz="1600" b="1" dirty="0">
                <a:ln w="1905"/>
                <a:solidFill>
                  <a:srgbClr val="003300"/>
                </a:solidFill>
                <a:effectLst>
                  <a:glow rad="266700">
                    <a:schemeClr val="bg1"/>
                  </a:glow>
                  <a:innerShdw blurRad="69850" dist="43180" dir="5400000">
                    <a:srgbClr val="000000">
                      <a:alpha val="65000"/>
                    </a:srgbClr>
                  </a:innerShdw>
                </a:effectLst>
              </a:rPr>
              <a:t> (male foxes) weigh, on average, around 5.9 kilograms </a:t>
            </a:r>
            <a:r>
              <a:rPr lang="en-US" sz="1600" b="1" dirty="0" smtClean="0">
                <a:ln w="1905"/>
                <a:solidFill>
                  <a:srgbClr val="003300"/>
                </a:solidFill>
                <a:effectLst>
                  <a:glow rad="266700">
                    <a:schemeClr val="bg1"/>
                  </a:glow>
                  <a:innerShdw blurRad="69850" dist="43180" dir="5400000">
                    <a:srgbClr val="000000">
                      <a:alpha val="65000"/>
                    </a:srgbClr>
                  </a:innerShdw>
                </a:effectLst>
              </a:rPr>
              <a:t>and </a:t>
            </a:r>
            <a:r>
              <a:rPr lang="en-US" sz="1600" b="1" dirty="0">
                <a:ln w="1905"/>
                <a:solidFill>
                  <a:srgbClr val="003300"/>
                </a:solidFill>
                <a:effectLst>
                  <a:glow rad="266700">
                    <a:schemeClr val="bg1"/>
                  </a:glow>
                  <a:innerShdw blurRad="69850" dist="43180" dir="5400000">
                    <a:srgbClr val="000000">
                      <a:alpha val="65000"/>
                    </a:srgbClr>
                  </a:innerShdw>
                </a:effectLst>
              </a:rPr>
              <a:t>vixens (female foxes) weigh less, at around 5.2 kilograms. Foxes are </a:t>
            </a:r>
            <a:r>
              <a:rPr lang="en-US" sz="1600" b="1" dirty="0" smtClean="0">
                <a:ln w="1905"/>
                <a:solidFill>
                  <a:srgbClr val="003300"/>
                </a:solidFill>
                <a:effectLst>
                  <a:glow rad="266700">
                    <a:schemeClr val="bg1"/>
                  </a:glow>
                  <a:innerShdw blurRad="69850" dist="43180" dir="5400000">
                    <a:srgbClr val="000000">
                      <a:alpha val="65000"/>
                    </a:srgbClr>
                  </a:innerShdw>
                </a:effectLst>
              </a:rPr>
              <a:t>omnivores. They eat </a:t>
            </a:r>
            <a:r>
              <a:rPr lang="en-US" sz="1600" b="1" dirty="0">
                <a:ln w="1905"/>
                <a:solidFill>
                  <a:srgbClr val="003300"/>
                </a:solidFill>
                <a:effectLst>
                  <a:glow rad="266700">
                    <a:schemeClr val="bg1"/>
                  </a:glow>
                  <a:innerShdw blurRad="69850" dist="43180" dir="5400000">
                    <a:srgbClr val="000000">
                      <a:alpha val="65000"/>
                    </a:srgbClr>
                  </a:innerShdw>
                </a:effectLst>
              </a:rPr>
              <a:t>small mammals, reptiles, (such as snakes), amphibians, scorpions, grasses, berries, fruit, fish, birds, eggs, dung beetles, insects and all other kinds of small animals. </a:t>
            </a:r>
          </a:p>
        </p:txBody>
      </p:sp>
      <p:sp>
        <p:nvSpPr>
          <p:cNvPr id="4" name="Прямоугольник 3"/>
          <p:cNvSpPr/>
          <p:nvPr/>
        </p:nvSpPr>
        <p:spPr>
          <a:xfrm>
            <a:off x="1857376" y="116632"/>
            <a:ext cx="3740150" cy="720080"/>
          </a:xfrm>
          <a:prstGeom prst="rect">
            <a:avLst/>
          </a:prstGeom>
          <a:noFill/>
        </p:spPr>
        <p:txBody>
          <a:bodyPr wrap="none" lIns="91440" tIns="45720" rIns="91440" bIns="45720">
            <a:prstTxWarp prst="textDeflateBottom">
              <a:avLst/>
            </a:prstTxWarp>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rPr>
              <a:t>THE FOX</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endParaRPr>
          </a:p>
        </p:txBody>
      </p:sp>
      <p:pic>
        <p:nvPicPr>
          <p:cNvPr id="5123"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001024" y="0"/>
            <a:ext cx="1000108" cy="100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rot="10368727">
            <a:off x="331429" y="3399469"/>
            <a:ext cx="1792391" cy="2534644"/>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8618" name="Рисунок 13" descr="подс1.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364" y="550367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Рисунок 14" descr="подс1.jpg"/>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70696" y="5603512"/>
            <a:ext cx="872833" cy="10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928794" y="1000108"/>
            <a:ext cx="2190765" cy="1643074"/>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33237717"/>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642938" y="714375"/>
            <a:ext cx="7929562" cy="55006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p>
        </p:txBody>
      </p:sp>
      <p:pic>
        <p:nvPicPr>
          <p:cNvPr id="68611"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052" y="5603943"/>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5"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nvGrpSpPr>
            <p:cNvPr id="68625"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nvGrpSpPr>
              <p:cNvPr id="68627" name="Группа 17"/>
              <p:cNvGrpSpPr>
                <a:grpSpLocks/>
              </p:cNvGrpSpPr>
              <p:nvPr/>
            </p:nvGrpSpPr>
            <p:grpSpPr bwMode="auto">
              <a:xfrm>
                <a:off x="142844" y="3143247"/>
                <a:ext cx="9001155" cy="7035591"/>
                <a:chOff x="142844" y="3143247"/>
                <a:chExt cx="9001155" cy="7035591"/>
              </a:xfrm>
            </p:grpSpPr>
            <p:grpSp>
              <p:nvGrpSpPr>
                <p:cNvPr id="68628"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grpSp>
      </p:grpSp>
      <p:pic>
        <p:nvPicPr>
          <p:cNvPr id="68616"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07755" y="548488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7239" y="6341683"/>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607974" y="5436281"/>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698353" y="500062"/>
            <a:ext cx="3927328" cy="6186309"/>
          </a:xfrm>
          <a:prstGeom prst="rect">
            <a:avLst/>
          </a:prstGeom>
          <a:noFill/>
        </p:spPr>
        <p:txBody>
          <a:bodyPr wrap="square" lIns="91440" tIns="45720" rIns="91440" bIns="45720">
            <a:spAutoFit/>
          </a:bodyPr>
          <a:lstStyle/>
          <a:p>
            <a:r>
              <a:rPr lang="en-US" b="1" dirty="0">
                <a:ln w="1905"/>
                <a:solidFill>
                  <a:srgbClr val="003300"/>
                </a:solidFill>
                <a:effectLst>
                  <a:glow rad="266700">
                    <a:schemeClr val="bg1"/>
                  </a:glow>
                  <a:innerShdw blurRad="69850" dist="43180" dir="5400000">
                    <a:srgbClr val="000000">
                      <a:alpha val="65000"/>
                    </a:srgbClr>
                  </a:innerShdw>
                </a:effectLst>
                <a:latin typeface="+mn-lt"/>
              </a:rPr>
              <a:t>The Lynx is a mammal that has a short tail, furry ruffs, and special paws that are so big the helps it stay on top of the snow and swim. It weighs about 80-90 pounds and is twice the size of a bobcat. </a:t>
            </a:r>
            <a:r>
              <a:rPr lang="en-US" b="1" dirty="0" smtClean="0">
                <a:ln w="1905"/>
                <a:solidFill>
                  <a:srgbClr val="003300"/>
                </a:solidFill>
                <a:effectLst>
                  <a:glow rad="266700">
                    <a:schemeClr val="bg1"/>
                  </a:glow>
                  <a:innerShdw blurRad="69850" dist="43180" dir="5400000">
                    <a:srgbClr val="000000">
                      <a:alpha val="65000"/>
                    </a:srgbClr>
                  </a:innerShdw>
                </a:effectLst>
                <a:latin typeface="+mn-lt"/>
              </a:rPr>
              <a:t>Its </a:t>
            </a:r>
            <a:r>
              <a:rPr lang="en-US" b="1" dirty="0">
                <a:ln w="1905"/>
                <a:solidFill>
                  <a:srgbClr val="003300"/>
                </a:solidFill>
                <a:effectLst>
                  <a:glow rad="266700">
                    <a:schemeClr val="bg1"/>
                  </a:glow>
                  <a:innerShdw blurRad="69850" dist="43180" dir="5400000">
                    <a:srgbClr val="000000">
                      <a:alpha val="65000"/>
                    </a:srgbClr>
                  </a:innerShdw>
                </a:effectLst>
                <a:latin typeface="+mn-lt"/>
              </a:rPr>
              <a:t>fur is usually brown and </a:t>
            </a:r>
            <a:r>
              <a:rPr lang="en-US" b="1" dirty="0" smtClean="0">
                <a:ln w="1905"/>
                <a:solidFill>
                  <a:srgbClr val="003300"/>
                </a:solidFill>
                <a:effectLst>
                  <a:glow rad="266700">
                    <a:schemeClr val="bg1"/>
                  </a:glow>
                  <a:innerShdw blurRad="69850" dist="43180" dir="5400000">
                    <a:srgbClr val="000000">
                      <a:alpha val="65000"/>
                    </a:srgbClr>
                  </a:innerShdw>
                </a:effectLst>
                <a:latin typeface="+mn-lt"/>
              </a:rPr>
              <a:t> </a:t>
            </a:r>
            <a:r>
              <a:rPr lang="en-US" b="1" dirty="0">
                <a:ln w="1905"/>
                <a:solidFill>
                  <a:srgbClr val="003300"/>
                </a:solidFill>
                <a:effectLst>
                  <a:glow rad="266700">
                    <a:schemeClr val="bg1"/>
                  </a:glow>
                  <a:innerShdw blurRad="69850" dist="43180" dir="5400000">
                    <a:srgbClr val="000000">
                      <a:alpha val="65000"/>
                    </a:srgbClr>
                  </a:innerShdw>
                </a:effectLst>
                <a:latin typeface="+mn-lt"/>
              </a:rPr>
              <a:t>has a lot of dark brown </a:t>
            </a:r>
            <a:r>
              <a:rPr lang="en-US" b="1" dirty="0" smtClean="0">
                <a:ln w="1905"/>
                <a:solidFill>
                  <a:srgbClr val="003300"/>
                </a:solidFill>
                <a:effectLst>
                  <a:glow rad="266700">
                    <a:schemeClr val="bg1"/>
                  </a:glow>
                  <a:innerShdw blurRad="69850" dist="43180" dir="5400000">
                    <a:srgbClr val="000000">
                      <a:alpha val="65000"/>
                    </a:srgbClr>
                  </a:innerShdw>
                </a:effectLst>
                <a:latin typeface="+mn-lt"/>
              </a:rPr>
              <a:t>spots. </a:t>
            </a:r>
            <a:r>
              <a:rPr lang="en-US" b="1" dirty="0">
                <a:ln w="1905"/>
                <a:solidFill>
                  <a:srgbClr val="003300"/>
                </a:solidFill>
                <a:effectLst>
                  <a:glow rad="266700">
                    <a:schemeClr val="bg1"/>
                  </a:glow>
                  <a:innerShdw blurRad="69850" dist="43180" dir="5400000">
                    <a:srgbClr val="000000">
                      <a:alpha val="65000"/>
                    </a:srgbClr>
                  </a:innerShdw>
                </a:effectLst>
                <a:latin typeface="+mn-lt"/>
              </a:rPr>
              <a:t/>
            </a:r>
            <a:br>
              <a:rPr lang="en-US" b="1" dirty="0">
                <a:ln w="1905"/>
                <a:solidFill>
                  <a:srgbClr val="003300"/>
                </a:solidFill>
                <a:effectLst>
                  <a:glow rad="266700">
                    <a:schemeClr val="bg1"/>
                  </a:glow>
                  <a:innerShdw blurRad="69850" dist="43180" dir="5400000">
                    <a:srgbClr val="000000">
                      <a:alpha val="65000"/>
                    </a:srgbClr>
                  </a:innerShdw>
                </a:effectLst>
                <a:latin typeface="+mn-lt"/>
              </a:rPr>
            </a:br>
            <a:r>
              <a:rPr lang="en-US" b="1" dirty="0" smtClean="0">
                <a:ln w="1905"/>
                <a:solidFill>
                  <a:srgbClr val="003300"/>
                </a:solidFill>
                <a:effectLst>
                  <a:glow rad="266700">
                    <a:schemeClr val="bg1"/>
                  </a:glow>
                  <a:innerShdw blurRad="69850" dist="43180" dir="5400000">
                    <a:srgbClr val="000000">
                      <a:alpha val="65000"/>
                    </a:srgbClr>
                  </a:innerShdw>
                </a:effectLst>
                <a:latin typeface="+mn-lt"/>
              </a:rPr>
              <a:t>The </a:t>
            </a:r>
            <a:r>
              <a:rPr lang="en-US" b="1" dirty="0">
                <a:ln w="1905"/>
                <a:solidFill>
                  <a:srgbClr val="003300"/>
                </a:solidFill>
                <a:effectLst>
                  <a:glow rad="266700">
                    <a:schemeClr val="bg1"/>
                  </a:glow>
                  <a:innerShdw blurRad="69850" dist="43180" dir="5400000">
                    <a:srgbClr val="000000">
                      <a:alpha val="65000"/>
                    </a:srgbClr>
                  </a:innerShdw>
                </a:effectLst>
                <a:latin typeface="+mn-lt"/>
              </a:rPr>
              <a:t>lynx doesn’t build its home. It mostly lives inside evergreen forests and sleeps on rock ledges or in </a:t>
            </a:r>
            <a:r>
              <a:rPr lang="en-US" b="1" dirty="0" smtClean="0">
                <a:ln w="1905"/>
                <a:solidFill>
                  <a:srgbClr val="003300"/>
                </a:solidFill>
                <a:effectLst>
                  <a:glow rad="266700">
                    <a:schemeClr val="bg1"/>
                  </a:glow>
                  <a:innerShdw blurRad="69850" dist="43180" dir="5400000">
                    <a:srgbClr val="000000">
                      <a:alpha val="65000"/>
                    </a:srgbClr>
                  </a:innerShdw>
                </a:effectLst>
                <a:latin typeface="+mn-lt"/>
              </a:rPr>
              <a:t>trees. They </a:t>
            </a:r>
            <a:r>
              <a:rPr lang="en-US" b="1" dirty="0">
                <a:ln w="1905"/>
                <a:solidFill>
                  <a:srgbClr val="003300"/>
                </a:solidFill>
                <a:effectLst>
                  <a:glow rad="266700">
                    <a:schemeClr val="bg1"/>
                  </a:glow>
                  <a:innerShdw blurRad="69850" dist="43180" dir="5400000">
                    <a:srgbClr val="000000">
                      <a:alpha val="65000"/>
                    </a:srgbClr>
                  </a:innerShdw>
                </a:effectLst>
                <a:latin typeface="+mn-lt"/>
              </a:rPr>
              <a:t>hunt on the ground, but they can climb trees and can swim swiftly, catching fish. The lynx will eat whenever they get a chance, but they very much prefer meat. It helps that they have very sharp teeth and long legs. That helps it catch and hold its prey </a:t>
            </a:r>
            <a:r>
              <a:rPr lang="en-US" b="1" dirty="0" smtClean="0">
                <a:ln w="1905"/>
                <a:solidFill>
                  <a:srgbClr val="003300"/>
                </a:solidFill>
                <a:effectLst>
                  <a:glow rad="266700">
                    <a:schemeClr val="bg1"/>
                  </a:glow>
                  <a:innerShdw blurRad="69850" dist="43180" dir="5400000">
                    <a:srgbClr val="000000">
                      <a:alpha val="65000"/>
                    </a:srgbClr>
                  </a:innerShdw>
                </a:effectLst>
                <a:latin typeface="+mn-lt"/>
              </a:rPr>
              <a:t>tightly.</a:t>
            </a:r>
            <a:r>
              <a:rPr lang="en-US" b="1" dirty="0">
                <a:ln w="1905"/>
                <a:solidFill>
                  <a:srgbClr val="003300"/>
                </a:solidFill>
                <a:effectLst>
                  <a:glow rad="266700">
                    <a:schemeClr val="bg1"/>
                  </a:glow>
                  <a:innerShdw blurRad="69850" dist="43180" dir="5400000">
                    <a:srgbClr val="000000">
                      <a:alpha val="65000"/>
                    </a:srgbClr>
                  </a:innerShdw>
                </a:effectLst>
                <a:latin typeface="+mn-lt"/>
              </a:rPr>
              <a:t/>
            </a:r>
            <a:br>
              <a:rPr lang="en-US" b="1" dirty="0">
                <a:ln w="1905"/>
                <a:solidFill>
                  <a:srgbClr val="003300"/>
                </a:solidFill>
                <a:effectLst>
                  <a:glow rad="266700">
                    <a:schemeClr val="bg1"/>
                  </a:glow>
                  <a:innerShdw blurRad="69850" dist="43180" dir="5400000">
                    <a:srgbClr val="000000">
                      <a:alpha val="65000"/>
                    </a:srgbClr>
                  </a:innerShdw>
                </a:effectLst>
                <a:latin typeface="+mn-lt"/>
              </a:rPr>
            </a:br>
            <a:r>
              <a:rPr lang="en-US" b="1" dirty="0">
                <a:ln w="1905"/>
                <a:solidFill>
                  <a:srgbClr val="003300"/>
                </a:solidFill>
                <a:effectLst>
                  <a:glow rad="266700">
                    <a:schemeClr val="bg1"/>
                  </a:glow>
                  <a:innerShdw blurRad="69850" dist="43180" dir="5400000">
                    <a:srgbClr val="000000">
                      <a:alpha val="65000"/>
                    </a:srgbClr>
                  </a:innerShdw>
                </a:effectLst>
                <a:latin typeface="+mn-lt"/>
              </a:rPr>
              <a:t>People have killed many lynx and now this animal is included in our Red Book. Hunting lynx is forbidden. </a:t>
            </a:r>
            <a:br>
              <a:rPr lang="en-US" b="1" dirty="0">
                <a:ln w="1905"/>
                <a:solidFill>
                  <a:srgbClr val="003300"/>
                </a:solidFill>
                <a:effectLst>
                  <a:glow rad="266700">
                    <a:schemeClr val="bg1"/>
                  </a:glow>
                  <a:innerShdw blurRad="69850" dist="43180" dir="5400000">
                    <a:srgbClr val="000000">
                      <a:alpha val="65000"/>
                    </a:srgbClr>
                  </a:innerShdw>
                </a:effectLst>
                <a:latin typeface="+mn-lt"/>
              </a:rPr>
            </a:br>
            <a:endParaRPr lang="ru-RU" b="1" cap="none" spc="0" dirty="0">
              <a:ln w="1905"/>
              <a:solidFill>
                <a:srgbClr val="003300"/>
              </a:solidFill>
              <a:effectLst>
                <a:glow rad="266700">
                  <a:schemeClr val="bg1"/>
                </a:glow>
                <a:innerShdw blurRad="69850" dist="43180" dir="5400000">
                  <a:srgbClr val="000000">
                    <a:alpha val="65000"/>
                  </a:srgbClr>
                </a:innerShdw>
              </a:effectLst>
              <a:latin typeface="+mn-lt"/>
            </a:endParaRPr>
          </a:p>
        </p:txBody>
      </p:sp>
      <p:sp>
        <p:nvSpPr>
          <p:cNvPr id="3" name="Прямоугольник 2"/>
          <p:cNvSpPr/>
          <p:nvPr/>
        </p:nvSpPr>
        <p:spPr>
          <a:xfrm>
            <a:off x="251520" y="116633"/>
            <a:ext cx="4248472" cy="1008112"/>
          </a:xfrm>
          <a:prstGeom prst="rect">
            <a:avLst/>
          </a:prstGeom>
          <a:noFill/>
        </p:spPr>
        <p:txBody>
          <a:bodyPr wrap="none" lIns="91440" tIns="45720" rIns="91440" bIns="45720">
            <a:prstTxWarp prst="textCascadeUp">
              <a:avLst/>
            </a:prstTxWarp>
            <a:spAutoFit/>
          </a:bodyPr>
          <a:lstStyle/>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t>THE LYNX</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endParaRPr>
          </a:p>
        </p:txBody>
      </p:sp>
      <p:pic>
        <p:nvPicPr>
          <p:cNvPr id="102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1084287">
            <a:off x="612712" y="3577966"/>
            <a:ext cx="2139950" cy="2146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rotWithShape="1">
          <a:blip r:embed="rId8" cstate="email">
            <a:extLst>
              <a:ext uri="{28A0092B-C50C-407E-A947-70E740481C1C}">
                <a14:useLocalDpi xmlns:a14="http://schemas.microsoft.com/office/drawing/2010/main"/>
              </a:ext>
            </a:extLst>
          </a:blip>
          <a:srcRect l="-1"/>
          <a:stretch/>
        </p:blipFill>
        <p:spPr>
          <a:xfrm rot="5216190">
            <a:off x="603095" y="782945"/>
            <a:ext cx="1794185" cy="2612024"/>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745378">
            <a:off x="2066203" y="2318781"/>
            <a:ext cx="2462213" cy="1847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a:stretch/>
        </p:blipFill>
        <p:spPr bwMode="auto">
          <a:xfrm>
            <a:off x="3771252" y="5449008"/>
            <a:ext cx="927100" cy="78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463713" y="5342352"/>
            <a:ext cx="9271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3147936" y="908720"/>
            <a:ext cx="1463747" cy="127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3175"/>
            <a:ext cx="9139238"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5" name="Рисунок 30" descr="ромашка5.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6996113" y="5456238"/>
            <a:ext cx="1990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Рисунок 31" descr="бк2.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25" y="3765550"/>
            <a:ext cx="5365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Рисунок 32" descr="бк3.jpg"/>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7969250" y="4089400"/>
            <a:ext cx="5445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srgbClr val="000000"/>
              </a:solidFill>
              <a:latin typeface="Times New Roman" pitchFamily="18" charset="0"/>
              <a:cs typeface="Times New Roman" pitchFamily="18" charset="0"/>
            </a:endParaRPr>
          </a:p>
        </p:txBody>
      </p:sp>
      <p:pic>
        <p:nvPicPr>
          <p:cNvPr id="59399" name="Picture 2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67538" y="-52388"/>
            <a:ext cx="2189162" cy="219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00" name="Picture 2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17913" y="87313"/>
            <a:ext cx="1981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64345" y="1313654"/>
            <a:ext cx="8385420" cy="4247317"/>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a:ln w="11430"/>
                <a:solidFill>
                  <a:srgbClr val="FF6600"/>
                </a:solidFill>
                <a:effectLst>
                  <a:glow rad="228600">
                    <a:srgbClr val="9BBB59">
                      <a:satMod val="175000"/>
                      <a:alpha val="40000"/>
                    </a:srgbClr>
                  </a:glow>
                  <a:outerShdw blurRad="80000" dist="40000" dir="5040000" algn="tl">
                    <a:srgbClr val="000000">
                      <a:alpha val="30000"/>
                    </a:srgbClr>
                  </a:outerShdw>
                </a:effectLst>
              </a:rPr>
              <a:t>Sponsored by </a:t>
            </a:r>
          </a:p>
          <a:p>
            <a:pPr algn="ctr">
              <a:defRPr/>
            </a:pPr>
            <a:r>
              <a:rPr lang="en-US" sz="5400" b="1" dirty="0">
                <a:ln w="11430"/>
                <a:solidFill>
                  <a:srgbClr val="FF6600"/>
                </a:solidFill>
                <a:effectLst>
                  <a:glow rad="228600">
                    <a:srgbClr val="9BBB59">
                      <a:satMod val="175000"/>
                      <a:alpha val="40000"/>
                    </a:srgbClr>
                  </a:glow>
                  <a:outerShdw blurRad="80000" dist="40000" dir="5040000" algn="tl">
                    <a:srgbClr val="000000">
                      <a:alpha val="30000"/>
                    </a:srgbClr>
                  </a:outerShdw>
                </a:effectLst>
              </a:rPr>
              <a:t>the students  of 5 grades</a:t>
            </a:r>
          </a:p>
          <a:p>
            <a:pPr algn="ctr">
              <a:defRPr/>
            </a:pPr>
            <a:r>
              <a:rPr lang="en-US" sz="5400" b="1" dirty="0" err="1">
                <a:ln w="11430"/>
                <a:solidFill>
                  <a:srgbClr val="FF6600"/>
                </a:solidFill>
                <a:effectLst>
                  <a:glow rad="228600">
                    <a:srgbClr val="9BBB59">
                      <a:satMod val="175000"/>
                      <a:alpha val="40000"/>
                    </a:srgbClr>
                  </a:glow>
                  <a:outerShdw blurRad="80000" dist="40000" dir="5040000" algn="tl">
                    <a:srgbClr val="000000">
                      <a:alpha val="30000"/>
                    </a:srgbClr>
                  </a:outerShdw>
                </a:effectLst>
              </a:rPr>
              <a:t>Slonim</a:t>
            </a:r>
            <a:r>
              <a:rPr lang="en-US" sz="5400" b="1" dirty="0">
                <a:ln w="11430"/>
                <a:solidFill>
                  <a:srgbClr val="FF6600"/>
                </a:solidFill>
                <a:effectLst>
                  <a:glow rad="228600">
                    <a:srgbClr val="9BBB59">
                      <a:satMod val="175000"/>
                      <a:alpha val="40000"/>
                    </a:srgbClr>
                  </a:glow>
                  <a:outerShdw blurRad="80000" dist="40000" dir="5040000" algn="tl">
                    <a:srgbClr val="000000">
                      <a:alpha val="30000"/>
                    </a:srgbClr>
                  </a:outerShdw>
                </a:effectLst>
              </a:rPr>
              <a:t> gymnasium 1</a:t>
            </a:r>
          </a:p>
          <a:p>
            <a:pPr algn="ctr">
              <a:defRPr/>
            </a:pPr>
            <a:r>
              <a:rPr lang="en-US" sz="5400" b="1" dirty="0">
                <a:ln w="11430"/>
                <a:solidFill>
                  <a:srgbClr val="FF6600"/>
                </a:solidFill>
                <a:effectLst>
                  <a:glow rad="228600">
                    <a:srgbClr val="9BBB59">
                      <a:satMod val="175000"/>
                      <a:alpha val="40000"/>
                    </a:srgbClr>
                  </a:glow>
                  <a:outerShdw blurRad="80000" dist="40000" dir="5040000" algn="tl">
                    <a:srgbClr val="000000">
                      <a:alpha val="30000"/>
                    </a:srgbClr>
                  </a:outerShdw>
                </a:effectLst>
              </a:rPr>
              <a:t>Belarus</a:t>
            </a:r>
          </a:p>
          <a:p>
            <a:pPr algn="ctr">
              <a:defRPr/>
            </a:pPr>
            <a:r>
              <a:rPr lang="en-US" sz="5400" b="1" dirty="0">
                <a:ln w="11430"/>
                <a:solidFill>
                  <a:srgbClr val="FF6600"/>
                </a:solidFill>
                <a:effectLst>
                  <a:glow rad="228600">
                    <a:srgbClr val="9BBB59">
                      <a:satMod val="175000"/>
                      <a:alpha val="40000"/>
                    </a:srgbClr>
                  </a:glow>
                  <a:outerShdw blurRad="80000" dist="40000" dir="5040000" algn="tl">
                    <a:srgbClr val="000000">
                      <a:alpha val="30000"/>
                    </a:srgbClr>
                  </a:outerShdw>
                </a:effectLst>
              </a:rPr>
              <a:t>Teacher – Irina </a:t>
            </a:r>
            <a:r>
              <a:rPr lang="en-US" sz="5400" b="1" dirty="0" err="1">
                <a:ln w="11430"/>
                <a:solidFill>
                  <a:srgbClr val="FF6600"/>
                </a:solidFill>
                <a:effectLst>
                  <a:glow rad="228600">
                    <a:srgbClr val="9BBB59">
                      <a:satMod val="175000"/>
                      <a:alpha val="40000"/>
                    </a:srgbClr>
                  </a:glow>
                  <a:outerShdw blurRad="80000" dist="40000" dir="5040000" algn="tl">
                    <a:srgbClr val="000000">
                      <a:alpha val="30000"/>
                    </a:srgbClr>
                  </a:outerShdw>
                </a:effectLst>
              </a:rPr>
              <a:t>Volynets</a:t>
            </a:r>
            <a:endParaRPr lang="en-US" sz="5400" b="1" dirty="0">
              <a:ln w="11430"/>
              <a:solidFill>
                <a:srgbClr val="FF6600"/>
              </a:solidFill>
              <a:effectLst>
                <a:glow rad="228600">
                  <a:srgbClr val="9BBB59">
                    <a:satMod val="175000"/>
                    <a:alpha val="40000"/>
                  </a:srgbClr>
                </a:glow>
                <a:outerShdw blurRad="80000" dist="40000" dir="5040000" algn="tl">
                  <a:srgbClr val="000000">
                    <a:alpha val="30000"/>
                  </a:srgbClr>
                </a:outerShdw>
              </a:effectLst>
            </a:endParaRPr>
          </a:p>
        </p:txBody>
      </p:sp>
      <p:pic>
        <p:nvPicPr>
          <p:cNvPr id="59402" name="Picture 2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4888" y="5392738"/>
            <a:ext cx="5365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03" name="Рисунок 2"/>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53263" y="5395913"/>
            <a:ext cx="11525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Рисунок 3"/>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258763" y="5605463"/>
            <a:ext cx="55372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3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9688" y="95250"/>
            <a:ext cx="1778000" cy="336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642938" y="714375"/>
            <a:ext cx="7929562" cy="55006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p>
        </p:txBody>
      </p:sp>
      <p:pic>
        <p:nvPicPr>
          <p:cNvPr id="68611"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99792" y="5592489"/>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81188"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5"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nvGrpSpPr>
            <p:cNvPr id="68625"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nvGrpSpPr>
              <p:cNvPr id="68627" name="Группа 17"/>
              <p:cNvGrpSpPr>
                <a:grpSpLocks/>
              </p:cNvGrpSpPr>
              <p:nvPr/>
            </p:nvGrpSpPr>
            <p:grpSpPr bwMode="auto">
              <a:xfrm>
                <a:off x="142844" y="3143247"/>
                <a:ext cx="9001155" cy="7035591"/>
                <a:chOff x="142844" y="3143247"/>
                <a:chExt cx="9001155" cy="7035591"/>
              </a:xfrm>
            </p:grpSpPr>
            <p:grpSp>
              <p:nvGrpSpPr>
                <p:cNvPr id="68628"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grpSp>
      </p:grpSp>
      <p:pic>
        <p:nvPicPr>
          <p:cNvPr id="68616"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57046" y="5514975"/>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34418" y="5586186"/>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3944421" y="6161880"/>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19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519074" y="5846243"/>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3"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latin typeface="Times New Roman" pitchFamily="18" charset="0"/>
              <a:cs typeface="Times New Roman" pitchFamily="18" charset="0"/>
            </a:endParaRPr>
          </a:p>
        </p:txBody>
      </p:sp>
      <p:pic>
        <p:nvPicPr>
          <p:cNvPr id="2" name="Рисунок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734290">
            <a:off x="2075815" y="2624142"/>
            <a:ext cx="2136809" cy="3021689"/>
          </a:xfrm>
          <a:prstGeom prst="rect">
            <a:avLst/>
          </a:prstGeom>
          <a:ln w="38100">
            <a:solidFill>
              <a:srgbClr val="003300"/>
            </a:solidFill>
          </a:ln>
        </p:spPr>
      </p:pic>
      <p:pic>
        <p:nvPicPr>
          <p:cNvPr id="3" name="Рисунок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154080">
            <a:off x="440530" y="802193"/>
            <a:ext cx="2119316" cy="2996952"/>
          </a:xfrm>
          <a:prstGeom prst="rect">
            <a:avLst/>
          </a:prstGeom>
          <a:solidFill>
            <a:srgbClr val="FFFFFF">
              <a:shade val="85000"/>
            </a:srgbClr>
          </a:solidFill>
          <a:ln w="38100" cap="sq">
            <a:solidFill>
              <a:srgbClr val="00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21196037">
            <a:off x="89616" y="3768859"/>
            <a:ext cx="1791572" cy="2382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658977" y="764704"/>
            <a:ext cx="3966704" cy="6001643"/>
          </a:xfrm>
          <a:prstGeom prst="rect">
            <a:avLst/>
          </a:prstGeom>
          <a:noFill/>
        </p:spPr>
        <p:txBody>
          <a:bodyPr wrap="square" lIns="91440" tIns="45720" rIns="91440" bIns="45720">
            <a:spAutoFit/>
          </a:bodyPr>
          <a:lstStyle/>
          <a:p>
            <a:r>
              <a:rPr lang="en-US" sz="1600"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The Roe deer is the smallest and the most widespread from all European deer. It is widespread in Western Europe, from the  </a:t>
            </a:r>
            <a:endParaRPr lang="en-US" sz="1600" b="1" dirty="0" smtClean="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endParaRPr>
          </a:p>
          <a:p>
            <a:r>
              <a:rPr lang="en-US" sz="1600" b="1" dirty="0" smtClean="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Mediterranean </a:t>
            </a:r>
            <a:r>
              <a:rPr lang="en-US" sz="1600"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to Scandinavia, and from the  British Isles to the Caucasus. </a:t>
            </a:r>
          </a:p>
          <a:p>
            <a:r>
              <a:rPr lang="en-US" sz="1600"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       It is relatively small, reddish and grey-brown, and well-adapted to cold environments. The weight of a big male is about 27 kg. It has rather short, erect antlers and </a:t>
            </a:r>
            <a:r>
              <a:rPr lang="en-US" sz="1600" b="1" dirty="0" smtClean="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a </a:t>
            </a:r>
            <a:r>
              <a:rPr lang="en-US" sz="1600"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reddish body with a grey face. Its hide is golden red in summer, </a:t>
            </a:r>
            <a:r>
              <a:rPr lang="en-US" sz="1600" b="1" dirty="0" smtClean="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darkening </a:t>
            </a:r>
            <a:r>
              <a:rPr lang="en-US" sz="1600"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to brown or even black in winter, with lighter undersides and a white rump patch; the tail is very short and barely visible.</a:t>
            </a:r>
          </a:p>
          <a:p>
            <a:r>
              <a:rPr lang="en-US" sz="1600"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        The Roe Deer is primarily crepuscular, or primarily active during the twilight, very quick and graceful, lives in woods although it may venture into grasslands and sparse forests. It feeds mainly on grass, leaves, berries and young shoots. </a:t>
            </a:r>
            <a:endParaRPr lang="en-US" sz="1600" b="1" dirty="0" smtClean="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endParaRPr>
          </a:p>
          <a:p>
            <a:r>
              <a:rPr lang="en-US" sz="1600" b="1" dirty="0" smtClean="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It </a:t>
            </a:r>
            <a:r>
              <a:rPr lang="en-US" sz="1600"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particularly likes very young, tender grass with a high moisture content, i.e., grass that has received rain the day before</a:t>
            </a:r>
            <a:r>
              <a:rPr lang="en-US" sz="1600" b="1" dirty="0" smtClean="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rPr>
              <a:t>.</a:t>
            </a:r>
            <a:endParaRPr lang="en-US" sz="1600" b="1" dirty="0">
              <a:ln w="1905"/>
              <a:solidFill>
                <a:srgbClr val="003300"/>
              </a:solidFill>
              <a:effectLst>
                <a:glow rad="266700">
                  <a:schemeClr val="bg1"/>
                </a:glow>
                <a:innerShdw blurRad="69850" dist="43180" dir="5400000">
                  <a:srgbClr val="000000">
                    <a:alpha val="65000"/>
                  </a:srgbClr>
                </a:innerShdw>
              </a:effectLst>
              <a:latin typeface="Times New Roman" pitchFamily="18" charset="0"/>
              <a:cs typeface="Times New Roman" pitchFamily="18" charset="0"/>
            </a:endParaRPr>
          </a:p>
        </p:txBody>
      </p:sp>
      <p:sp>
        <p:nvSpPr>
          <p:cNvPr id="6" name="Прямоугольник 5"/>
          <p:cNvSpPr/>
          <p:nvPr/>
        </p:nvSpPr>
        <p:spPr>
          <a:xfrm>
            <a:off x="120308" y="188640"/>
            <a:ext cx="4307676" cy="792088"/>
          </a:xfrm>
          <a:prstGeom prst="rect">
            <a:avLst/>
          </a:prstGeom>
          <a:noFill/>
        </p:spPr>
        <p:txBody>
          <a:bodyPr wrap="none" lIns="91440" tIns="45720" rIns="91440" bIns="45720">
            <a:prstTxWarp prst="textWave1">
              <a:avLst/>
            </a:prstTxWarp>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92100">
                    <a:srgbClr val="99FF66"/>
                  </a:glow>
                  <a:innerShdw blurRad="69850" dist="43180" dir="5400000">
                    <a:srgbClr val="000000">
                      <a:alpha val="65000"/>
                    </a:srgbClr>
                  </a:innerShdw>
                </a:effectLst>
              </a:rPr>
              <a:t>THE ROE DEER</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92100">
                  <a:srgbClr val="99FF66"/>
                </a:glow>
                <a:innerShdw blurRad="69850" dist="43180" dir="5400000">
                  <a:srgbClr val="000000">
                    <a:alpha val="65000"/>
                  </a:srgbClr>
                </a:innerShdw>
              </a:effectLst>
            </a:endParaRPr>
          </a:p>
        </p:txBody>
      </p:sp>
      <p:pic>
        <p:nvPicPr>
          <p:cNvPr id="2051"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238839" y="1294083"/>
            <a:ext cx="1217620" cy="121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44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638174" y="652505"/>
            <a:ext cx="7929562" cy="55006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p>
        </p:txBody>
      </p:sp>
      <p:pic>
        <p:nvPicPr>
          <p:cNvPr id="68611"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5"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nvGrpSpPr>
            <p:cNvPr id="68625"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nvGrpSpPr>
              <p:cNvPr id="68627" name="Группа 17"/>
              <p:cNvGrpSpPr>
                <a:grpSpLocks/>
              </p:cNvGrpSpPr>
              <p:nvPr/>
            </p:nvGrpSpPr>
            <p:grpSpPr bwMode="auto">
              <a:xfrm>
                <a:off x="142844" y="3143247"/>
                <a:ext cx="9001155" cy="7035591"/>
                <a:chOff x="142844" y="3143247"/>
                <a:chExt cx="9001155" cy="7035591"/>
              </a:xfrm>
            </p:grpSpPr>
            <p:grpSp>
              <p:nvGrpSpPr>
                <p:cNvPr id="68628"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grpSp>
      </p:grpSp>
      <p:pic>
        <p:nvPicPr>
          <p:cNvPr id="68616"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188" y="514350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120886" y="6172199"/>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29796" y="6439126"/>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6452613" y="6279356"/>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3"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latin typeface="Times New Roman" pitchFamily="18" charset="0"/>
              <a:cs typeface="Times New Roman" pitchFamily="18" charset="0"/>
            </a:endParaRPr>
          </a:p>
        </p:txBody>
      </p:sp>
      <p:pic>
        <p:nvPicPr>
          <p:cNvPr id="3" name="Рисунок 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877672" y="4839"/>
            <a:ext cx="4266328" cy="6131709"/>
          </a:xfrm>
          <a:prstGeom prst="rect">
            <a:avLst/>
          </a:prstGeom>
        </p:spPr>
      </p:pic>
      <p:pic>
        <p:nvPicPr>
          <p:cNvPr id="1028"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27285" y="4535411"/>
            <a:ext cx="2174044" cy="167087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17933" y="3656100"/>
            <a:ext cx="2614967" cy="16621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414122" y="6131945"/>
            <a:ext cx="927100"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479634" y="2967335"/>
            <a:ext cx="184730" cy="461665"/>
          </a:xfrm>
          <a:prstGeom prst="rect">
            <a:avLst/>
          </a:prstGeom>
          <a:noFill/>
        </p:spPr>
        <p:txBody>
          <a:bodyPr wrap="none" lIns="91440" tIns="45720" rIns="91440" bIns="45720">
            <a:spAutoFit/>
          </a:bodyPr>
          <a:lstStyle/>
          <a:p>
            <a:pPr algn="ctr"/>
            <a:endParaRPr lang="ru-RU"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Прямоугольник 4"/>
          <p:cNvSpPr/>
          <p:nvPr/>
        </p:nvSpPr>
        <p:spPr>
          <a:xfrm>
            <a:off x="107504" y="116632"/>
            <a:ext cx="4968552" cy="6186309"/>
          </a:xfrm>
          <a:prstGeom prst="rect">
            <a:avLst/>
          </a:prstGeom>
          <a:noFill/>
        </p:spPr>
        <p:txBody>
          <a:bodyPr wrap="square" lIns="91440" tIns="45720" rIns="91440" bIns="45720">
            <a:spAutoFit/>
          </a:bodyPr>
          <a:lstStyle/>
          <a:p>
            <a:r>
              <a:rPr lang="en-US" b="1" dirty="0">
                <a:ln w="1905"/>
                <a:solidFill>
                  <a:srgbClr val="003300"/>
                </a:solidFill>
                <a:effectLst>
                  <a:glow rad="292100">
                    <a:schemeClr val="bg1"/>
                  </a:glow>
                  <a:innerShdw blurRad="69850" dist="43180" dir="5400000">
                    <a:srgbClr val="000000">
                      <a:alpha val="65000"/>
                    </a:srgbClr>
                  </a:innerShdw>
                </a:effectLst>
                <a:latin typeface="+mn-lt"/>
              </a:rPr>
              <a:t>The beaver </a:t>
            </a:r>
            <a:r>
              <a:rPr lang="en-US" b="1" dirty="0" smtClean="0">
                <a:ln w="1905"/>
                <a:solidFill>
                  <a:srgbClr val="003300"/>
                </a:solidFill>
                <a:effectLst>
                  <a:glow rad="292100">
                    <a:schemeClr val="bg1"/>
                  </a:glow>
                  <a:innerShdw blurRad="69850" dist="43180" dir="5400000">
                    <a:srgbClr val="000000">
                      <a:alpha val="65000"/>
                    </a:srgbClr>
                  </a:innerShdw>
                </a:effectLst>
                <a:latin typeface="+mn-lt"/>
              </a:rPr>
              <a:t>is </a:t>
            </a:r>
            <a:r>
              <a:rPr lang="en-US" b="1" dirty="0">
                <a:ln w="1905"/>
                <a:solidFill>
                  <a:srgbClr val="003300"/>
                </a:solidFill>
                <a:effectLst>
                  <a:glow rad="292100">
                    <a:schemeClr val="bg1"/>
                  </a:glow>
                  <a:innerShdw blurRad="69850" dist="43180" dir="5400000">
                    <a:srgbClr val="000000">
                      <a:alpha val="65000"/>
                    </a:srgbClr>
                  </a:innerShdw>
                </a:effectLst>
                <a:latin typeface="+mn-lt"/>
              </a:rPr>
              <a:t>a primarily nocturnal, large, semi-aquatic rodent. </a:t>
            </a:r>
            <a:r>
              <a:rPr lang="en-US" b="1" dirty="0" smtClean="0">
                <a:ln w="1905"/>
                <a:solidFill>
                  <a:srgbClr val="003300"/>
                </a:solidFill>
                <a:effectLst>
                  <a:glow rad="292100">
                    <a:schemeClr val="bg1"/>
                  </a:glow>
                  <a:innerShdw blurRad="69850" dist="43180" dir="5400000">
                    <a:srgbClr val="000000">
                      <a:alpha val="65000"/>
                    </a:srgbClr>
                  </a:innerShdw>
                </a:effectLst>
                <a:latin typeface="+mn-lt"/>
              </a:rPr>
              <a:t>Beavers </a:t>
            </a:r>
            <a:r>
              <a:rPr lang="en-US" b="1" dirty="0">
                <a:ln w="1905"/>
                <a:solidFill>
                  <a:srgbClr val="003300"/>
                </a:solidFill>
                <a:effectLst>
                  <a:glow rad="292100">
                    <a:schemeClr val="bg1"/>
                  </a:glow>
                  <a:innerShdw blurRad="69850" dist="43180" dir="5400000">
                    <a:srgbClr val="000000">
                      <a:alpha val="65000"/>
                    </a:srgbClr>
                  </a:innerShdw>
                </a:effectLst>
                <a:latin typeface="+mn-lt"/>
              </a:rPr>
              <a:t>are </a:t>
            </a:r>
            <a:r>
              <a:rPr lang="en-US" b="1" dirty="0" smtClean="0">
                <a:ln w="1905"/>
                <a:solidFill>
                  <a:srgbClr val="003300"/>
                </a:solidFill>
                <a:effectLst>
                  <a:glow rad="292100">
                    <a:schemeClr val="bg1"/>
                  </a:glow>
                  <a:innerShdw blurRad="69850" dist="43180" dir="5400000">
                    <a:srgbClr val="000000">
                      <a:alpha val="65000"/>
                    </a:srgbClr>
                  </a:innerShdw>
                </a:effectLst>
                <a:latin typeface="+mn-lt"/>
              </a:rPr>
              <a:t>known </a:t>
            </a:r>
            <a:r>
              <a:rPr lang="en-US" b="1" dirty="0">
                <a:ln w="1905"/>
                <a:solidFill>
                  <a:srgbClr val="003300"/>
                </a:solidFill>
                <a:effectLst>
                  <a:glow rad="292100">
                    <a:schemeClr val="bg1"/>
                  </a:glow>
                  <a:innerShdw blurRad="69850" dist="43180" dir="5400000">
                    <a:srgbClr val="000000">
                      <a:alpha val="65000"/>
                    </a:srgbClr>
                  </a:innerShdw>
                </a:effectLst>
                <a:latin typeface="+mn-lt"/>
              </a:rPr>
              <a:t>for building dams, canals, and lodges (homes). They are the second-largest rodent in the world </a:t>
            </a:r>
            <a:r>
              <a:rPr lang="en-US" sz="1200" b="1" dirty="0">
                <a:ln w="1905"/>
                <a:solidFill>
                  <a:srgbClr val="003300"/>
                </a:solidFill>
                <a:effectLst>
                  <a:glow rad="292100">
                    <a:schemeClr val="bg1"/>
                  </a:glow>
                  <a:innerShdw blurRad="69850" dist="43180" dir="5400000">
                    <a:srgbClr val="000000">
                      <a:alpha val="65000"/>
                    </a:srgbClr>
                  </a:innerShdw>
                </a:effectLst>
                <a:latin typeface="+mn-lt"/>
              </a:rPr>
              <a:t>(</a:t>
            </a:r>
            <a:r>
              <a:rPr lang="en-US" b="1" dirty="0">
                <a:ln w="1905"/>
                <a:solidFill>
                  <a:srgbClr val="003300"/>
                </a:solidFill>
                <a:effectLst>
                  <a:glow rad="292100">
                    <a:schemeClr val="bg1"/>
                  </a:glow>
                  <a:innerShdw blurRad="69850" dist="43180" dir="5400000">
                    <a:srgbClr val="000000">
                      <a:alpha val="65000"/>
                    </a:srgbClr>
                  </a:innerShdw>
                </a:effectLst>
                <a:latin typeface="+mn-lt"/>
              </a:rPr>
              <a:t>after the capybara). Their colonies create one or more dams to provide still, </a:t>
            </a:r>
            <a:r>
              <a:rPr lang="en-US" b="1" dirty="0" smtClean="0">
                <a:ln w="1905"/>
                <a:solidFill>
                  <a:srgbClr val="003300"/>
                </a:solidFill>
                <a:effectLst>
                  <a:glow rad="292100">
                    <a:schemeClr val="bg1"/>
                  </a:glow>
                  <a:innerShdw blurRad="69850" dist="43180" dir="5400000">
                    <a:srgbClr val="000000">
                      <a:alpha val="65000"/>
                    </a:srgbClr>
                  </a:innerShdw>
                </a:effectLst>
                <a:latin typeface="+mn-lt"/>
              </a:rPr>
              <a:t>deep </a:t>
            </a:r>
            <a:r>
              <a:rPr lang="en-US" b="1" dirty="0">
                <a:ln w="1905"/>
                <a:solidFill>
                  <a:srgbClr val="003300"/>
                </a:solidFill>
                <a:effectLst>
                  <a:glow rad="292100">
                    <a:schemeClr val="bg1"/>
                  </a:glow>
                  <a:innerShdw blurRad="69850" dist="43180" dir="5400000">
                    <a:srgbClr val="000000">
                      <a:alpha val="65000"/>
                    </a:srgbClr>
                  </a:innerShdw>
                </a:effectLst>
                <a:latin typeface="+mn-lt"/>
              </a:rPr>
              <a:t>water to protect against predators, and to float food and building material. </a:t>
            </a:r>
            <a:endParaRPr lang="en-US" b="1" dirty="0" smtClean="0">
              <a:ln w="1905"/>
              <a:solidFill>
                <a:srgbClr val="003300"/>
              </a:solidFill>
              <a:effectLst>
                <a:glow rad="292100">
                  <a:schemeClr val="bg1"/>
                </a:glow>
                <a:innerShdw blurRad="69850" dist="43180" dir="5400000">
                  <a:srgbClr val="000000">
                    <a:alpha val="65000"/>
                  </a:srgbClr>
                </a:innerShdw>
              </a:effectLst>
              <a:latin typeface="+mn-lt"/>
            </a:endParaRPr>
          </a:p>
          <a:p>
            <a:r>
              <a:rPr lang="en-US" b="1" dirty="0">
                <a:ln w="1905"/>
                <a:solidFill>
                  <a:srgbClr val="003300"/>
                </a:solidFill>
                <a:effectLst>
                  <a:glow rad="292100">
                    <a:schemeClr val="bg1"/>
                  </a:glow>
                  <a:innerShdw blurRad="69850" dist="43180" dir="5400000">
                    <a:srgbClr val="000000">
                      <a:alpha val="65000"/>
                    </a:srgbClr>
                  </a:innerShdw>
                </a:effectLst>
                <a:latin typeface="+mn-lt"/>
              </a:rPr>
              <a:t>They are known for their alarm signal: when startled or frightened, a swimming beaver will rapidly dive while forcefully slapping the water with its broad tail, audible over great distances above and below water. This serves as a warning to beavers in the area. Once a beaver has sounded the alarm, nearby beavers will dive and may not reemerge for some time. Beavers are slow on land, but are good swimmers, and can stay under water for as long as 15 minutes</a:t>
            </a:r>
            <a:r>
              <a:rPr lang="en-US" b="1" dirty="0" smtClean="0">
                <a:ln w="1905"/>
                <a:solidFill>
                  <a:srgbClr val="003300"/>
                </a:solidFill>
                <a:effectLst>
                  <a:glow rad="292100">
                    <a:schemeClr val="bg1"/>
                  </a:glow>
                  <a:innerShdw blurRad="69850" dist="43180" dir="5400000">
                    <a:srgbClr val="000000">
                      <a:alpha val="65000"/>
                    </a:srgbClr>
                  </a:innerShdw>
                </a:effectLst>
                <a:latin typeface="+mn-lt"/>
              </a:rPr>
              <a:t>.</a:t>
            </a:r>
            <a:endParaRPr lang="en-US" b="1" dirty="0">
              <a:ln w="1905"/>
              <a:solidFill>
                <a:srgbClr val="003300"/>
              </a:solidFill>
              <a:effectLst>
                <a:glow rad="292100">
                  <a:schemeClr val="bg1"/>
                </a:glow>
                <a:innerShdw blurRad="69850" dist="43180" dir="5400000">
                  <a:srgbClr val="000000">
                    <a:alpha val="65000"/>
                  </a:srgbClr>
                </a:innerShdw>
              </a:effectLst>
              <a:latin typeface="+mn-lt"/>
            </a:endParaRPr>
          </a:p>
          <a:p>
            <a:r>
              <a:rPr lang="en-US" b="1" dirty="0">
                <a:ln w="1905"/>
                <a:solidFill>
                  <a:srgbClr val="003300"/>
                </a:solidFill>
                <a:effectLst>
                  <a:glow rad="292100">
                    <a:schemeClr val="bg1"/>
                  </a:glow>
                  <a:innerShdw blurRad="69850" dist="43180" dir="5400000">
                    <a:srgbClr val="000000">
                      <a:alpha val="65000"/>
                    </a:srgbClr>
                  </a:innerShdw>
                </a:effectLst>
                <a:latin typeface="+mn-lt"/>
              </a:rPr>
              <a:t>Beavers are herbivores, and prefer the wood of </a:t>
            </a:r>
            <a:endParaRPr lang="en-US" b="1" dirty="0" smtClean="0">
              <a:ln w="1905"/>
              <a:solidFill>
                <a:srgbClr val="003300"/>
              </a:solidFill>
              <a:effectLst>
                <a:glow rad="292100">
                  <a:schemeClr val="bg1"/>
                </a:glow>
                <a:innerShdw blurRad="69850" dist="43180" dir="5400000">
                  <a:srgbClr val="000000">
                    <a:alpha val="65000"/>
                  </a:srgbClr>
                </a:innerShdw>
              </a:effectLst>
              <a:latin typeface="+mn-lt"/>
            </a:endParaRPr>
          </a:p>
          <a:p>
            <a:r>
              <a:rPr lang="en-US" b="1" dirty="0">
                <a:ln w="1905"/>
                <a:solidFill>
                  <a:srgbClr val="003300"/>
                </a:solidFill>
                <a:effectLst>
                  <a:glow rad="292100">
                    <a:schemeClr val="bg1"/>
                  </a:glow>
                  <a:innerShdw blurRad="69850" dist="43180" dir="5400000">
                    <a:srgbClr val="000000">
                      <a:alpha val="65000"/>
                    </a:srgbClr>
                  </a:innerShdw>
                </a:effectLst>
                <a:latin typeface="+mn-lt"/>
              </a:rPr>
              <a:t> </a:t>
            </a:r>
            <a:r>
              <a:rPr lang="en-US" b="1" dirty="0" smtClean="0">
                <a:ln w="1905"/>
                <a:solidFill>
                  <a:srgbClr val="003300"/>
                </a:solidFill>
                <a:effectLst>
                  <a:glow rad="292100">
                    <a:schemeClr val="bg1"/>
                  </a:glow>
                  <a:innerShdw blurRad="69850" dist="43180" dir="5400000">
                    <a:srgbClr val="000000">
                      <a:alpha val="65000"/>
                    </a:srgbClr>
                  </a:innerShdw>
                </a:effectLst>
                <a:latin typeface="+mn-lt"/>
              </a:rPr>
              <a:t>                     quaking </a:t>
            </a:r>
            <a:r>
              <a:rPr lang="en-US" b="1" dirty="0">
                <a:ln w="1905"/>
                <a:solidFill>
                  <a:srgbClr val="003300"/>
                </a:solidFill>
                <a:effectLst>
                  <a:glow rad="292100">
                    <a:schemeClr val="bg1"/>
                  </a:glow>
                  <a:innerShdw blurRad="69850" dist="43180" dir="5400000">
                    <a:srgbClr val="000000">
                      <a:alpha val="65000"/>
                    </a:srgbClr>
                  </a:innerShdw>
                </a:effectLst>
                <a:latin typeface="+mn-lt"/>
              </a:rPr>
              <a:t>aspen, cottonwood, willow, </a:t>
            </a:r>
            <a:endParaRPr lang="en-US" b="1" dirty="0" smtClean="0">
              <a:ln w="1905"/>
              <a:solidFill>
                <a:srgbClr val="003300"/>
              </a:solidFill>
              <a:effectLst>
                <a:glow rad="292100">
                  <a:schemeClr val="bg1"/>
                </a:glow>
                <a:innerShdw blurRad="69850" dist="43180" dir="5400000">
                  <a:srgbClr val="000000">
                    <a:alpha val="65000"/>
                  </a:srgbClr>
                </a:innerShdw>
              </a:effectLst>
              <a:latin typeface="+mn-lt"/>
            </a:endParaRPr>
          </a:p>
          <a:p>
            <a:r>
              <a:rPr lang="en-US" b="1" dirty="0">
                <a:ln w="1905"/>
                <a:solidFill>
                  <a:srgbClr val="003300"/>
                </a:solidFill>
                <a:effectLst>
                  <a:glow rad="292100">
                    <a:schemeClr val="bg1"/>
                  </a:glow>
                  <a:innerShdw blurRad="69850" dist="43180" dir="5400000">
                    <a:srgbClr val="000000">
                      <a:alpha val="65000"/>
                    </a:srgbClr>
                  </a:innerShdw>
                </a:effectLst>
                <a:latin typeface="+mn-lt"/>
              </a:rPr>
              <a:t> </a:t>
            </a:r>
            <a:r>
              <a:rPr lang="en-US" b="1" dirty="0" smtClean="0">
                <a:ln w="1905"/>
                <a:solidFill>
                  <a:srgbClr val="003300"/>
                </a:solidFill>
                <a:effectLst>
                  <a:glow rad="292100">
                    <a:schemeClr val="bg1"/>
                  </a:glow>
                  <a:innerShdw blurRad="69850" dist="43180" dir="5400000">
                    <a:srgbClr val="000000">
                      <a:alpha val="65000"/>
                    </a:srgbClr>
                  </a:innerShdw>
                </a:effectLst>
                <a:latin typeface="+mn-lt"/>
              </a:rPr>
              <a:t>                      alder</a:t>
            </a:r>
            <a:r>
              <a:rPr lang="en-US" b="1" dirty="0">
                <a:ln w="1905"/>
                <a:solidFill>
                  <a:srgbClr val="003300"/>
                </a:solidFill>
                <a:effectLst>
                  <a:glow rad="292100">
                    <a:schemeClr val="bg1"/>
                  </a:glow>
                  <a:innerShdw blurRad="69850" dist="43180" dir="5400000">
                    <a:srgbClr val="000000">
                      <a:alpha val="65000"/>
                    </a:srgbClr>
                  </a:innerShdw>
                </a:effectLst>
                <a:latin typeface="+mn-lt"/>
              </a:rPr>
              <a:t>, birch, maple and cherry trees</a:t>
            </a:r>
            <a:r>
              <a:rPr lang="en-US" b="1" dirty="0" smtClean="0">
                <a:ln w="1905"/>
                <a:solidFill>
                  <a:srgbClr val="003300"/>
                </a:solidFill>
                <a:effectLst>
                  <a:glow rad="292100">
                    <a:schemeClr val="bg1"/>
                  </a:glow>
                  <a:innerShdw blurRad="69850" dist="43180" dir="5400000">
                    <a:srgbClr val="000000">
                      <a:alpha val="65000"/>
                    </a:srgbClr>
                  </a:innerShdw>
                </a:effectLst>
                <a:latin typeface="+mn-lt"/>
              </a:rPr>
              <a:t>.</a:t>
            </a:r>
          </a:p>
          <a:p>
            <a:r>
              <a:rPr lang="en-US" b="1" dirty="0">
                <a:ln w="1905"/>
                <a:solidFill>
                  <a:srgbClr val="003300"/>
                </a:solidFill>
                <a:effectLst>
                  <a:glow rad="292100">
                    <a:schemeClr val="bg1"/>
                  </a:glow>
                  <a:innerShdw blurRad="69850" dist="43180" dir="5400000">
                    <a:srgbClr val="000000">
                      <a:alpha val="65000"/>
                    </a:srgbClr>
                  </a:innerShdw>
                </a:effectLst>
                <a:latin typeface="+mn-lt"/>
              </a:rPr>
              <a:t> </a:t>
            </a:r>
            <a:r>
              <a:rPr lang="en-US" b="1" dirty="0" smtClean="0">
                <a:ln w="1905"/>
                <a:solidFill>
                  <a:srgbClr val="003300"/>
                </a:solidFill>
                <a:effectLst>
                  <a:glow rad="292100">
                    <a:schemeClr val="bg1"/>
                  </a:glow>
                  <a:innerShdw blurRad="69850" dist="43180" dir="5400000">
                    <a:srgbClr val="000000">
                      <a:alpha val="65000"/>
                    </a:srgbClr>
                  </a:innerShdw>
                </a:effectLst>
                <a:latin typeface="+mn-lt"/>
              </a:rPr>
              <a:t>                        They </a:t>
            </a:r>
            <a:r>
              <a:rPr lang="en-US" b="1" dirty="0">
                <a:ln w="1905"/>
                <a:solidFill>
                  <a:srgbClr val="003300"/>
                </a:solidFill>
                <a:effectLst>
                  <a:glow rad="292100">
                    <a:schemeClr val="bg1"/>
                  </a:glow>
                  <a:innerShdw blurRad="69850" dist="43180" dir="5400000">
                    <a:srgbClr val="000000">
                      <a:alpha val="65000"/>
                    </a:srgbClr>
                  </a:innerShdw>
                </a:effectLst>
                <a:latin typeface="+mn-lt"/>
              </a:rPr>
              <a:t>also eat sedges, pondweed, </a:t>
            </a:r>
            <a:r>
              <a:rPr lang="en-US" b="1" dirty="0" smtClean="0">
                <a:ln w="1905"/>
                <a:solidFill>
                  <a:srgbClr val="003300"/>
                </a:solidFill>
                <a:effectLst>
                  <a:glow rad="292100">
                    <a:schemeClr val="bg1"/>
                  </a:glow>
                  <a:innerShdw blurRad="69850" dist="43180" dir="5400000">
                    <a:srgbClr val="000000">
                      <a:alpha val="65000"/>
                    </a:srgbClr>
                  </a:innerShdw>
                </a:effectLst>
                <a:latin typeface="+mn-lt"/>
              </a:rPr>
              <a:t> </a:t>
            </a:r>
          </a:p>
          <a:p>
            <a:r>
              <a:rPr lang="en-US" b="1" dirty="0">
                <a:ln w="1905"/>
                <a:solidFill>
                  <a:srgbClr val="003300"/>
                </a:solidFill>
                <a:effectLst>
                  <a:glow rad="292100">
                    <a:schemeClr val="bg1"/>
                  </a:glow>
                  <a:innerShdw blurRad="69850" dist="43180" dir="5400000">
                    <a:srgbClr val="000000">
                      <a:alpha val="65000"/>
                    </a:srgbClr>
                  </a:innerShdw>
                </a:effectLst>
                <a:latin typeface="+mn-lt"/>
              </a:rPr>
              <a:t> </a:t>
            </a:r>
            <a:r>
              <a:rPr lang="en-US" b="1" dirty="0" smtClean="0">
                <a:ln w="1905"/>
                <a:solidFill>
                  <a:srgbClr val="003300"/>
                </a:solidFill>
                <a:effectLst>
                  <a:glow rad="292100">
                    <a:schemeClr val="bg1"/>
                  </a:glow>
                  <a:innerShdw blurRad="69850" dist="43180" dir="5400000">
                    <a:srgbClr val="000000">
                      <a:alpha val="65000"/>
                    </a:srgbClr>
                  </a:innerShdw>
                </a:effectLst>
                <a:latin typeface="+mn-lt"/>
              </a:rPr>
              <a:t>                              and </a:t>
            </a:r>
            <a:r>
              <a:rPr lang="en-US" b="1" dirty="0">
                <a:ln w="1905"/>
                <a:solidFill>
                  <a:srgbClr val="003300"/>
                </a:solidFill>
                <a:effectLst>
                  <a:glow rad="292100">
                    <a:schemeClr val="bg1"/>
                  </a:glow>
                  <a:innerShdw blurRad="69850" dist="43180" dir="5400000">
                    <a:srgbClr val="000000">
                      <a:alpha val="65000"/>
                    </a:srgbClr>
                  </a:innerShdw>
                </a:effectLst>
                <a:latin typeface="+mn-lt"/>
              </a:rPr>
              <a:t>water </a:t>
            </a:r>
            <a:r>
              <a:rPr lang="en-US" b="1" dirty="0" smtClean="0">
                <a:ln w="1905"/>
                <a:solidFill>
                  <a:srgbClr val="003300"/>
                </a:solidFill>
                <a:effectLst>
                  <a:glow rad="292100">
                    <a:schemeClr val="bg1"/>
                  </a:glow>
                  <a:innerShdw blurRad="69850" dist="43180" dir="5400000">
                    <a:srgbClr val="000000">
                      <a:alpha val="65000"/>
                    </a:srgbClr>
                  </a:innerShdw>
                </a:effectLst>
                <a:latin typeface="+mn-lt"/>
              </a:rPr>
              <a:t>lilies.</a:t>
            </a:r>
            <a:endParaRPr lang="en-US" b="1" dirty="0">
              <a:ln w="1905"/>
              <a:solidFill>
                <a:srgbClr val="003300"/>
              </a:solidFill>
              <a:effectLst>
                <a:glow rad="292100">
                  <a:schemeClr val="bg1"/>
                </a:glow>
                <a:innerShdw blurRad="69850" dist="43180" dir="5400000">
                  <a:srgbClr val="000000">
                    <a:alpha val="65000"/>
                  </a:srgbClr>
                </a:innerShdw>
              </a:effectLst>
              <a:latin typeface="+mn-lt"/>
            </a:endParaRPr>
          </a:p>
        </p:txBody>
      </p:sp>
      <p:sp>
        <p:nvSpPr>
          <p:cNvPr id="6" name="Прямоугольник 5"/>
          <p:cNvSpPr/>
          <p:nvPr/>
        </p:nvSpPr>
        <p:spPr>
          <a:xfrm>
            <a:off x="5076056" y="285749"/>
            <a:ext cx="3869169" cy="838995"/>
          </a:xfrm>
          <a:prstGeom prst="rect">
            <a:avLst/>
          </a:prstGeom>
          <a:noFill/>
        </p:spPr>
        <p:txBody>
          <a:bodyPr wrap="none" lIns="91440" tIns="45720" rIns="91440" bIns="45720">
            <a:prstTxWarp prst="textInflateBottom">
              <a:avLst/>
            </a:prstTxWarp>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79400">
                    <a:srgbClr val="99FF66"/>
                  </a:glow>
                  <a:innerShdw blurRad="69850" dist="43180" dir="5400000">
                    <a:srgbClr val="000000">
                      <a:alpha val="65000"/>
                    </a:srgbClr>
                  </a:innerShdw>
                </a:effectLst>
              </a:rPr>
              <a:t>THE BEAVER</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79400">
                  <a:srgbClr val="99FF66"/>
                </a:glow>
                <a:innerShdw blurRad="69850" dist="43180" dir="5400000">
                  <a:srgbClr val="000000">
                    <a:alpha val="65000"/>
                  </a:srgbClr>
                </a:innerShdw>
              </a:effectLst>
            </a:endParaRPr>
          </a:p>
        </p:txBody>
      </p:sp>
    </p:spTree>
    <p:extLst>
      <p:ext uri="{BB962C8B-B14F-4D97-AF65-F5344CB8AC3E}">
        <p14:creationId xmlns:p14="http://schemas.microsoft.com/office/powerpoint/2010/main" val="135909234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5"/>
          <p:cNvSpPr>
            <a:spLocks noGrp="1"/>
          </p:cNvSpPr>
          <p:nvPr>
            <p:ph type="sldNum" sz="quarter" idx="12"/>
          </p:nvPr>
        </p:nvSpPr>
        <p:spPr/>
        <p:txBody>
          <a:bodyPr/>
          <a:lstStyle/>
          <a:p>
            <a:pPr>
              <a:defRPr/>
            </a:pPr>
            <a:fld id="{604DD428-E43C-404F-B32E-41F3F02CD5E9}" type="slidenum">
              <a:rPr lang="ru-RU">
                <a:solidFill>
                  <a:prstClr val="black">
                    <a:tint val="75000"/>
                  </a:prstClr>
                </a:solidFill>
              </a:rPr>
              <a:pPr>
                <a:defRPr/>
              </a:pPr>
              <a:t>22</a:t>
            </a:fld>
            <a:endParaRPr lang="ru-RU">
              <a:solidFill>
                <a:prstClr val="black">
                  <a:tint val="75000"/>
                </a:prstClr>
              </a:solidFill>
            </a:endParaRPr>
          </a:p>
        </p:txBody>
      </p:sp>
      <p:pic>
        <p:nvPicPr>
          <p:cNvPr id="604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00213"/>
            <a:ext cx="2520950" cy="1944687"/>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FF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1" name="Rectangle 5"/>
          <p:cNvSpPr>
            <a:spLocks noGrp="1" noChangeArrowheads="1"/>
          </p:cNvSpPr>
          <p:nvPr>
            <p:ph type="title"/>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mtClean="0">
                <a:solidFill>
                  <a:srgbClr val="990000"/>
                </a:solidFill>
                <a:latin typeface="Comic Sans MS" pitchFamily="66" charset="0"/>
              </a:rPr>
              <a:t>Different insects and micro-organisms live in the forest.</a:t>
            </a:r>
            <a:endParaRPr lang="ru-RU" smtClean="0">
              <a:solidFill>
                <a:srgbClr val="990000"/>
              </a:solidFill>
              <a:latin typeface="Comic Sans MS" pitchFamily="66" charset="0"/>
            </a:endParaRPr>
          </a:p>
        </p:txBody>
      </p:sp>
      <p:pic>
        <p:nvPicPr>
          <p:cNvPr id="60422" name="Picture 6" descr="IMGA8457"/>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3132138" y="1700213"/>
            <a:ext cx="2663825" cy="1981200"/>
          </a:xfrm>
          <a:noFill/>
          <a:ln w="57150">
            <a:solidFill>
              <a:schemeClr val="hlink"/>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3" name="Picture 7" descr="IMGA826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288" y="4005263"/>
            <a:ext cx="2520950" cy="2087562"/>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60424" name="Picture 8" descr="IMGA85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32138" y="4005263"/>
            <a:ext cx="2663825" cy="2043112"/>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60425" name="Picture 9" descr="Муравей"/>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11863" y="1700213"/>
            <a:ext cx="2520950" cy="1951037"/>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60426"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11863" y="4005263"/>
            <a:ext cx="2520950" cy="2030412"/>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FF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76737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5"/>
          <p:cNvSpPr>
            <a:spLocks noGrp="1"/>
          </p:cNvSpPr>
          <p:nvPr>
            <p:ph type="sldNum" sz="quarter" idx="12"/>
          </p:nvPr>
        </p:nvSpPr>
        <p:spPr/>
        <p:txBody>
          <a:bodyPr/>
          <a:lstStyle/>
          <a:p>
            <a:pPr>
              <a:defRPr/>
            </a:pPr>
            <a:fld id="{9B841B62-5353-4620-8E15-E21D6671F429}" type="slidenum">
              <a:rPr lang="ru-RU">
                <a:solidFill>
                  <a:prstClr val="black">
                    <a:tint val="75000"/>
                  </a:prstClr>
                </a:solidFill>
              </a:rPr>
              <a:pPr>
                <a:defRPr/>
              </a:pPr>
              <a:t>23</a:t>
            </a:fld>
            <a:endParaRPr lang="ru-RU">
              <a:solidFill>
                <a:prstClr val="black">
                  <a:tint val="75000"/>
                </a:prstClr>
              </a:solidFill>
            </a:endParaRPr>
          </a:p>
        </p:txBody>
      </p:sp>
      <p:sp>
        <p:nvSpPr>
          <p:cNvPr id="70659" name="Rectangle 3"/>
          <p:cNvSpPr>
            <a:spLocks noGrp="1"/>
          </p:cNvSpPr>
          <p:nvPr>
            <p:ph type="body" idx="1"/>
          </p:nvPr>
        </p:nvSpPr>
        <p:spPr>
          <a:xfrm>
            <a:off x="0" y="1196975"/>
            <a:ext cx="8686800" cy="2376488"/>
          </a:xfrm>
        </p:spPr>
        <p:txBody>
          <a:bodyPr/>
          <a:lstStyle/>
          <a:p>
            <a:pPr>
              <a:lnSpc>
                <a:spcPct val="80000"/>
              </a:lnSpc>
              <a:buFont typeface="Arial" charset="0"/>
              <a:buNone/>
            </a:pPr>
            <a:r>
              <a:rPr lang="en-GB" sz="2000" b="1" smtClean="0">
                <a:latin typeface="Times New Roman" pitchFamily="18" charset="0"/>
              </a:rPr>
              <a:t>        </a:t>
            </a:r>
            <a:r>
              <a:rPr lang="en-GB" sz="2400" b="1" smtClean="0">
                <a:solidFill>
                  <a:srgbClr val="0000CC"/>
                </a:solidFill>
                <a:latin typeface="Times New Roman" pitchFamily="18" charset="0"/>
              </a:rPr>
              <a:t>The Belarus Red Book was created to protect rare and vanishing species of plants and animals.  </a:t>
            </a:r>
            <a:r>
              <a:rPr lang="ru-RU" sz="2400" b="1" smtClean="0">
                <a:solidFill>
                  <a:srgbClr val="0000CC"/>
                </a:solidFill>
                <a:latin typeface="Times New Roman" pitchFamily="18" charset="0"/>
              </a:rPr>
              <a:t>Currently protected and recorded within the Red Book are:</a:t>
            </a:r>
            <a:r>
              <a:rPr lang="en-US" sz="2400" b="1" smtClean="0">
                <a:solidFill>
                  <a:srgbClr val="0000CC"/>
                </a:solidFill>
                <a:latin typeface="Times New Roman" pitchFamily="18" charset="0"/>
              </a:rPr>
              <a:t>   </a:t>
            </a:r>
            <a:r>
              <a:rPr lang="ru-RU" sz="2400" b="1" smtClean="0">
                <a:solidFill>
                  <a:srgbClr val="0000CC"/>
                </a:solidFill>
                <a:latin typeface="Times New Roman" pitchFamily="18" charset="0"/>
              </a:rPr>
              <a:t>17 mammal species</a:t>
            </a:r>
            <a:r>
              <a:rPr lang="en-US" sz="2400" b="1" smtClean="0">
                <a:solidFill>
                  <a:srgbClr val="0000CC"/>
                </a:solidFill>
                <a:latin typeface="Times New Roman" pitchFamily="18" charset="0"/>
              </a:rPr>
              <a:t>, </a:t>
            </a:r>
            <a:r>
              <a:rPr lang="ru-RU" sz="2400" b="1" smtClean="0">
                <a:solidFill>
                  <a:srgbClr val="0000CC"/>
                </a:solidFill>
                <a:latin typeface="Times New Roman" pitchFamily="18" charset="0"/>
              </a:rPr>
              <a:t>72 bird species</a:t>
            </a:r>
            <a:r>
              <a:rPr lang="en-US" sz="2400" b="1" smtClean="0">
                <a:solidFill>
                  <a:srgbClr val="0000CC"/>
                </a:solidFill>
                <a:latin typeface="Times New Roman" pitchFamily="18" charset="0"/>
              </a:rPr>
              <a:t>, </a:t>
            </a:r>
            <a:r>
              <a:rPr lang="ru-RU" sz="2400" b="1" smtClean="0">
                <a:solidFill>
                  <a:srgbClr val="0000CC"/>
                </a:solidFill>
                <a:latin typeface="Times New Roman" pitchFamily="18" charset="0"/>
              </a:rPr>
              <a:t>4 amphibian species</a:t>
            </a:r>
            <a:r>
              <a:rPr lang="en-US" sz="2400" b="1" smtClean="0">
                <a:solidFill>
                  <a:srgbClr val="0000CC"/>
                </a:solidFill>
                <a:latin typeface="Times New Roman" pitchFamily="18" charset="0"/>
              </a:rPr>
              <a:t>, </a:t>
            </a:r>
            <a:r>
              <a:rPr lang="ru-RU" sz="2400" b="1" smtClean="0">
                <a:solidFill>
                  <a:srgbClr val="0000CC"/>
                </a:solidFill>
                <a:latin typeface="Times New Roman" pitchFamily="18" charset="0"/>
              </a:rPr>
              <a:t>10 types of fish</a:t>
            </a:r>
            <a:r>
              <a:rPr lang="en-US" sz="2400" b="1" smtClean="0">
                <a:solidFill>
                  <a:srgbClr val="0000CC"/>
                </a:solidFill>
                <a:latin typeface="Times New Roman" pitchFamily="18" charset="0"/>
              </a:rPr>
              <a:t>, </a:t>
            </a:r>
            <a:r>
              <a:rPr lang="ru-RU" sz="2400" b="1" smtClean="0">
                <a:solidFill>
                  <a:srgbClr val="0000CC"/>
                </a:solidFill>
                <a:latin typeface="Times New Roman" pitchFamily="18" charset="0"/>
              </a:rPr>
              <a:t>72 types of insects </a:t>
            </a:r>
          </a:p>
        </p:txBody>
      </p:sp>
      <p:pic>
        <p:nvPicPr>
          <p:cNvPr id="70660" name="Picture 4" descr="sova_2_s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95963" y="4941888"/>
            <a:ext cx="2160587" cy="16160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1" name="Picture 5" descr="zub1r_2_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1413" y="2997200"/>
            <a:ext cx="2232025" cy="16557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2" name="Picture 6" descr="ba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48488" y="2997200"/>
            <a:ext cx="2051050" cy="1727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3" name="Picture 7" descr="b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997200"/>
            <a:ext cx="2051050" cy="172878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4" name="Picture 8" descr="60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59338" y="2997200"/>
            <a:ext cx="1944687" cy="1727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5"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76600" y="4941888"/>
            <a:ext cx="2159000" cy="1636712"/>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6"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55650" y="4903788"/>
            <a:ext cx="2300288" cy="1747837"/>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7" name="WordArt 11"/>
          <p:cNvSpPr>
            <a:spLocks noChangeArrowheads="1" noChangeShapeType="1" noTextEdit="1"/>
          </p:cNvSpPr>
          <p:nvPr/>
        </p:nvSpPr>
        <p:spPr bwMode="auto">
          <a:xfrm>
            <a:off x="1763713" y="260350"/>
            <a:ext cx="5616575" cy="7921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smtClean="0">
                <a:ln w="19050">
                  <a:solidFill>
                    <a:srgbClr val="0000CC"/>
                  </a:solidFill>
                  <a:round/>
                  <a:headEnd/>
                  <a:tailEnd/>
                </a:ln>
                <a:solidFill>
                  <a:srgbClr val="FFFFFF"/>
                </a:solidFill>
                <a:latin typeface="Arial"/>
                <a:cs typeface="Arial"/>
              </a:rPr>
              <a:t>Endangered species</a:t>
            </a:r>
            <a:endParaRPr lang="ru-RU" sz="3600" b="1" kern="10" smtClean="0">
              <a:ln w="19050">
                <a:solidFill>
                  <a:srgbClr val="0000CC"/>
                </a:solidFill>
                <a:round/>
                <a:headEnd/>
                <a:tailEnd/>
              </a:ln>
              <a:solidFill>
                <a:srgbClr val="FFFFFF"/>
              </a:solidFill>
              <a:latin typeface="Arial"/>
              <a:cs typeface="Arial"/>
            </a:endParaRPr>
          </a:p>
        </p:txBody>
      </p:sp>
    </p:spTree>
    <p:extLst>
      <p:ext uri="{BB962C8B-B14F-4D97-AF65-F5344CB8AC3E}">
        <p14:creationId xmlns:p14="http://schemas.microsoft.com/office/powerpoint/2010/main" val="204502056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pPr>
              <a:defRPr/>
            </a:pPr>
            <a:fld id="{59D667AA-E77B-4DB8-90D4-F2503C6A5D37}" type="slidenum">
              <a:rPr lang="ru-RU">
                <a:solidFill>
                  <a:prstClr val="black">
                    <a:tint val="75000"/>
                  </a:prstClr>
                </a:solidFill>
              </a:rPr>
              <a:pPr>
                <a:defRPr/>
              </a:pPr>
              <a:t>24</a:t>
            </a:fld>
            <a:endParaRPr lang="ru-RU">
              <a:solidFill>
                <a:prstClr val="black">
                  <a:tint val="75000"/>
                </a:prstClr>
              </a:solidFill>
            </a:endParaRPr>
          </a:p>
        </p:txBody>
      </p:sp>
      <p:sp>
        <p:nvSpPr>
          <p:cNvPr id="74754" name="Rectangle 2"/>
          <p:cNvSpPr>
            <a:spLocks noGrp="1"/>
          </p:cNvSpPr>
          <p:nvPr>
            <p:ph type="title"/>
          </p:nvPr>
        </p:nvSpPr>
        <p:spPr>
          <a:xfrm>
            <a:off x="457200" y="381000"/>
            <a:ext cx="8507413" cy="1752600"/>
          </a:xfrm>
        </p:spPr>
        <p:txBody>
          <a:bodyPr/>
          <a:lstStyle/>
          <a:p>
            <a:r>
              <a:rPr lang="en-US" sz="6000" b="1" smtClean="0">
                <a:solidFill>
                  <a:srgbClr val="FF0000"/>
                </a:solidFill>
                <a:latin typeface="Forte" pitchFamily="66" charset="0"/>
              </a:rPr>
              <a:t>Forests are in danger  nowadays.</a:t>
            </a:r>
            <a:r>
              <a:rPr lang="en-US" smtClean="0"/>
              <a:t> </a:t>
            </a:r>
            <a:br>
              <a:rPr lang="en-US" smtClean="0"/>
            </a:br>
            <a:endParaRPr lang="ru-RU" smtClean="0"/>
          </a:p>
        </p:txBody>
      </p:sp>
      <p:sp>
        <p:nvSpPr>
          <p:cNvPr id="74755" name="Rectangle 3"/>
          <p:cNvSpPr>
            <a:spLocks noGrp="1"/>
          </p:cNvSpPr>
          <p:nvPr>
            <p:ph type="body" idx="1"/>
          </p:nvPr>
        </p:nvSpPr>
        <p:spPr>
          <a:xfrm>
            <a:off x="457200" y="1341438"/>
            <a:ext cx="8229600" cy="4754562"/>
          </a:xfrm>
        </p:spPr>
        <p:txBody>
          <a:bodyPr/>
          <a:lstStyle/>
          <a:p>
            <a:pPr>
              <a:buFont typeface="Arial" charset="0"/>
              <a:buNone/>
            </a:pPr>
            <a:endParaRPr lang="en-US" smtClean="0"/>
          </a:p>
          <a:p>
            <a:pPr>
              <a:buFont typeface="Arial" charset="0"/>
              <a:buNone/>
            </a:pPr>
            <a:endParaRPr lang="en-US" smtClean="0"/>
          </a:p>
          <a:p>
            <a:pPr>
              <a:buFont typeface="Arial" charset="0"/>
              <a:buNone/>
            </a:pPr>
            <a:r>
              <a:rPr lang="en-US" b="1" smtClean="0">
                <a:solidFill>
                  <a:srgbClr val="FF0000"/>
                </a:solidFill>
              </a:rPr>
              <a:t>Every 45 minutes</a:t>
            </a:r>
            <a:r>
              <a:rPr lang="en-US" smtClean="0"/>
              <a:t> </a:t>
            </a:r>
            <a:r>
              <a:rPr lang="en-US" b="1" smtClean="0">
                <a:solidFill>
                  <a:srgbClr val="0000CC"/>
                </a:solidFill>
              </a:rPr>
              <a:t>a hectare</a:t>
            </a:r>
            <a:r>
              <a:rPr lang="en-US" smtClean="0">
                <a:solidFill>
                  <a:srgbClr val="990000"/>
                </a:solidFill>
              </a:rPr>
              <a:t> of the world’s forests is destroyed forever. </a:t>
            </a:r>
            <a:endParaRPr lang="ru-RU" smtClean="0">
              <a:solidFill>
                <a:srgbClr val="990000"/>
              </a:solidFill>
            </a:endParaRPr>
          </a:p>
        </p:txBody>
      </p:sp>
      <p:pic>
        <p:nvPicPr>
          <p:cNvPr id="74756" name="Picture 4" descr="6800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3789363"/>
            <a:ext cx="387350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74757" name="Picture 5" descr="9OCLOCK"/>
          <p:cNvPicPr>
            <a:picLocks noChangeAspect="1" noChangeArrowheads="1" noCrop="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9750" y="3644900"/>
            <a:ext cx="19050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875456"/>
      </p:ext>
    </p:extLst>
  </p:cSld>
  <p:clrMapOvr>
    <a:masterClrMapping/>
  </p:clrMapOvr>
  <p:transition spd="med">
    <p:wheel spokes="2"/>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747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Рисунок 2" descr="тр4.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Рисунок 3" descr="тр4.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Рисунок 4" descr="тр4.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5"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68625"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68627" name="Группа 17"/>
              <p:cNvGrpSpPr>
                <a:grpSpLocks/>
              </p:cNvGrpSpPr>
              <p:nvPr/>
            </p:nvGrpSpPr>
            <p:grpSpPr bwMode="auto">
              <a:xfrm>
                <a:off x="142844" y="3143247"/>
                <a:ext cx="9001155" cy="7035591"/>
                <a:chOff x="142844" y="3143247"/>
                <a:chExt cx="9001155" cy="7035591"/>
              </a:xfrm>
            </p:grpSpPr>
            <p:grpSp>
              <p:nvGrpSpPr>
                <p:cNvPr id="68628"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68616" name="Рисунок 1" descr="тр4.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Рисунок 5" descr="тр4.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Рисунок 13" descr="подс1.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Рисунок 32" descr="бк3.jpg"/>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591646" y="5489028"/>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Рисунок 31" descr="бк2.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41387" y="6303215"/>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D:\]Kingston1\ENO\Презентация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81875">
            <a:off x="4377919" y="267143"/>
            <a:ext cx="4513030" cy="3201680"/>
          </a:xfrm>
          <a:prstGeom prst="rect">
            <a:avLst/>
          </a:prstGeom>
          <a:noFill/>
          <a:ln w="5715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56427">
            <a:off x="647249" y="374668"/>
            <a:ext cx="3494087" cy="5291137"/>
          </a:xfrm>
          <a:prstGeom prst="rect">
            <a:avLst/>
          </a:prstGeom>
          <a:noFill/>
          <a:ln w="9525">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1" name="Рисунок 14" descr="подс1.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95555" y="5562146"/>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3491880" y="3648259"/>
            <a:ext cx="5724692" cy="2664513"/>
          </a:xfrm>
          <a:prstGeom prst="rect">
            <a:avLst/>
          </a:prstGeom>
          <a:noFill/>
        </p:spPr>
        <p:txBody>
          <a:bodyPr wrap="squar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rPr>
              <a:t>ACT NOW – </a:t>
            </a:r>
          </a:p>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rPr>
              <a:t>FOREST MATTERS</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endParaRPr>
          </a:p>
        </p:txBody>
      </p:sp>
    </p:spTree>
    <p:extLst>
      <p:ext uri="{BB962C8B-B14F-4D97-AF65-F5344CB8AC3E}">
        <p14:creationId xmlns:p14="http://schemas.microsoft.com/office/powerpoint/2010/main" val="21859420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pPr eaLnBrk="1" fontAlgn="auto" hangingPunct="1">
              <a:spcAft>
                <a:spcPts val="0"/>
              </a:spcAft>
              <a:defRPr/>
            </a:pPr>
            <a:r>
              <a:rPr smtClean="0"/>
              <a:t>BELARUS</a:t>
            </a:r>
            <a:r>
              <a:rPr lang="en-US" dirty="0" err="1" smtClean="0"/>
              <a:t>ian</a:t>
            </a:r>
            <a:r>
              <a:rPr smtClean="0"/>
              <a:t> LANDSCAPE</a:t>
            </a:r>
            <a:endParaRPr lang="ru-RU" dirty="0"/>
          </a:p>
        </p:txBody>
      </p:sp>
      <p:sp>
        <p:nvSpPr>
          <p:cNvPr id="8" name="Текст 7"/>
          <p:cNvSpPr>
            <a:spLocks noGrp="1"/>
          </p:cNvSpPr>
          <p:nvPr>
            <p:ph sz="half" idx="1"/>
          </p:nvPr>
        </p:nvSpPr>
        <p:spPr/>
        <p:txBody>
          <a:bodyPr>
            <a:normAutofit fontScale="92500" lnSpcReduction="10000"/>
          </a:bodyPr>
          <a:lstStyle/>
          <a:p>
            <a:pPr eaLnBrk="1" fontAlgn="auto" hangingPunct="1">
              <a:spcAft>
                <a:spcPts val="0"/>
              </a:spcAft>
              <a:buFont typeface="Wingdings 2"/>
              <a:buChar char=""/>
              <a:defRPr/>
            </a:pPr>
            <a:r>
              <a:rPr lang="en-US" dirty="0" smtClean="0"/>
              <a:t>     </a:t>
            </a:r>
            <a:r>
              <a:rPr lang="en-US" sz="2400" dirty="0" smtClean="0"/>
              <a:t> Belarus is a very green country. Natural vegetation covers 93.1% of the land, and 1/3 of all green landscape is forest. In Belarus  forest, 28 types  of trees  as well as around 70 types of shrubberies can be found. They include:  </a:t>
            </a:r>
          </a:p>
          <a:p>
            <a:pPr eaLnBrk="1" fontAlgn="auto" hangingPunct="1">
              <a:spcAft>
                <a:spcPts val="0"/>
              </a:spcAft>
              <a:buFont typeface="Wingdings 2"/>
              <a:buChar char=""/>
              <a:defRPr/>
            </a:pPr>
            <a:r>
              <a:rPr lang="en-US" sz="2400" dirty="0" smtClean="0">
                <a:solidFill>
                  <a:schemeClr val="accent2"/>
                </a:solidFill>
              </a:rPr>
              <a:t>Birch (across the country)</a:t>
            </a:r>
          </a:p>
          <a:p>
            <a:pPr eaLnBrk="1" fontAlgn="auto" hangingPunct="1">
              <a:spcAft>
                <a:spcPts val="0"/>
              </a:spcAft>
              <a:buFont typeface="Wingdings 2"/>
              <a:buChar char=""/>
              <a:defRPr/>
            </a:pPr>
            <a:r>
              <a:rPr lang="en-US" sz="2400" dirty="0" smtClean="0">
                <a:solidFill>
                  <a:schemeClr val="accent2"/>
                </a:solidFill>
              </a:rPr>
              <a:t>Pine (across the country)</a:t>
            </a:r>
          </a:p>
          <a:p>
            <a:pPr eaLnBrk="1" fontAlgn="auto" hangingPunct="1">
              <a:spcAft>
                <a:spcPts val="0"/>
              </a:spcAft>
              <a:buFont typeface="Wingdings 2"/>
              <a:buChar char=""/>
              <a:defRPr/>
            </a:pPr>
            <a:r>
              <a:rPr lang="en-US" sz="2400" dirty="0" smtClean="0">
                <a:solidFill>
                  <a:schemeClr val="accent2"/>
                </a:solidFill>
              </a:rPr>
              <a:t>Conifers (northern areas)</a:t>
            </a:r>
          </a:p>
          <a:p>
            <a:pPr eaLnBrk="1" fontAlgn="auto" hangingPunct="1">
              <a:spcAft>
                <a:spcPts val="0"/>
              </a:spcAft>
              <a:buFont typeface="Wingdings 2"/>
              <a:buChar char=""/>
              <a:defRPr/>
            </a:pPr>
            <a:r>
              <a:rPr lang="en-US" sz="2400" dirty="0" smtClean="0">
                <a:solidFill>
                  <a:schemeClr val="accent2"/>
                </a:solidFill>
              </a:rPr>
              <a:t>Oak ( southern areas)</a:t>
            </a:r>
          </a:p>
          <a:p>
            <a:pPr eaLnBrk="1" fontAlgn="auto" hangingPunct="1">
              <a:spcAft>
                <a:spcPts val="0"/>
              </a:spcAft>
              <a:buFont typeface="Wingdings 2"/>
              <a:buNone/>
              <a:defRPr/>
            </a:pPr>
            <a:r>
              <a:rPr lang="en-US" sz="2400" dirty="0" smtClean="0">
                <a:solidFill>
                  <a:schemeClr val="accent2"/>
                </a:solidFill>
              </a:rPr>
              <a:t>   </a:t>
            </a:r>
            <a:endParaRPr lang="ru-RU" sz="2400" dirty="0">
              <a:solidFill>
                <a:schemeClr val="accent2"/>
              </a:solidFill>
            </a:endParaRPr>
          </a:p>
        </p:txBody>
      </p:sp>
      <p:pic>
        <p:nvPicPr>
          <p:cNvPr id="70660" name="Рисунок 4" descr="81717.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715000" y="4286250"/>
            <a:ext cx="32385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Рисунок 6" descr="ozero_0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2071688"/>
            <a:ext cx="3381375"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Содержимое 9" descr="1 (1).jpg"/>
          <p:cNvPicPr>
            <a:picLocks noGrp="1" noChangeAspect="1"/>
          </p:cNvPicPr>
          <p:nvPr>
            <p:ph sz="half" idx="2"/>
          </p:nvPr>
        </p:nvPicPr>
        <p:blipFill>
          <a:blip r:embed="rId4" cstate="email">
            <a:extLst>
              <a:ext uri="{28A0092B-C50C-407E-A947-70E740481C1C}">
                <a14:useLocalDpi xmlns:a14="http://schemas.microsoft.com/office/drawing/2010/main"/>
              </a:ext>
            </a:extLst>
          </a:blip>
          <a:srcRect/>
          <a:stretch>
            <a:fillRect/>
          </a:stretch>
        </p:blipFill>
        <p:spPr>
          <a:xfrm>
            <a:off x="7215188" y="142875"/>
            <a:ext cx="1676400" cy="2095500"/>
          </a:xfrm>
        </p:spPr>
      </p:pic>
    </p:spTree>
  </p:cSld>
  <p:clrMapOvr>
    <a:masterClrMapping/>
  </p:clrMapOvr>
  <p:transition>
    <p:wheel spokes="8"/>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00042"/>
            <a:ext cx="8258204" cy="766762"/>
          </a:xfrm>
        </p:spPr>
        <p:txBody>
          <a:bodyPr/>
          <a:lstStyle/>
          <a:p>
            <a:pPr eaLnBrk="1" fontAlgn="auto" hangingPunct="1">
              <a:spcAft>
                <a:spcPts val="0"/>
              </a:spcAft>
              <a:defRPr/>
            </a:pPr>
            <a:r>
              <a:rPr lang="en-US" dirty="0" err="1" smtClean="0"/>
              <a:t>BELARUSian</a:t>
            </a:r>
            <a:r>
              <a:rPr lang="en-US" dirty="0" smtClean="0"/>
              <a:t> WILDLIFE</a:t>
            </a:r>
            <a:endParaRPr lang="ru-RU" dirty="0"/>
          </a:p>
        </p:txBody>
      </p:sp>
      <p:sp>
        <p:nvSpPr>
          <p:cNvPr id="3" name="Содержимое 2"/>
          <p:cNvSpPr>
            <a:spLocks noGrp="1"/>
          </p:cNvSpPr>
          <p:nvPr>
            <p:ph idx="1"/>
          </p:nvPr>
        </p:nvSpPr>
        <p:spPr>
          <a:xfrm>
            <a:off x="304800" y="1554162"/>
            <a:ext cx="8686800" cy="4525963"/>
          </a:xfrm>
          <a:ln>
            <a:miter lim="800000"/>
            <a:headEnd/>
            <a:tailEnd/>
          </a:ln>
          <a:extLst/>
        </p:spPr>
        <p:txBody>
          <a:bodyPr>
            <a:normAutofit fontScale="70000" lnSpcReduction="20000"/>
          </a:bodyPr>
          <a:lstStyle/>
          <a:p>
            <a:pPr eaLnBrk="1" fontAlgn="auto" hangingPunct="1">
              <a:spcAft>
                <a:spcPts val="0"/>
              </a:spcAft>
              <a:buFont typeface="Wingdings 2"/>
              <a:buNone/>
              <a:defRPr/>
            </a:pPr>
            <a:r>
              <a:rPr lang="en-US" dirty="0" smtClean="0"/>
              <a:t>      Belarus  is home to huge array of wild animals and birds, many of them rare species.</a:t>
            </a:r>
          </a:p>
          <a:p>
            <a:pPr eaLnBrk="1" fontAlgn="auto" hangingPunct="1">
              <a:spcAft>
                <a:spcPts val="0"/>
              </a:spcAft>
              <a:buFont typeface="Wingdings 2"/>
              <a:buNone/>
              <a:defRPr/>
            </a:pPr>
            <a:r>
              <a:rPr lang="en-US" dirty="0" smtClean="0"/>
              <a:t>       Around 76 species of animals have  been recorded in Belarus, including:</a:t>
            </a:r>
          </a:p>
          <a:p>
            <a:pPr lvl="8">
              <a:buFont typeface="Wingdings 2"/>
              <a:buNone/>
              <a:defRPr/>
            </a:pPr>
            <a:r>
              <a:rPr lang="en-US" sz="3000" dirty="0" smtClean="0"/>
              <a:t>     </a:t>
            </a:r>
            <a:r>
              <a:rPr lang="en-US" sz="3000" dirty="0" smtClean="0">
                <a:solidFill>
                  <a:schemeClr val="accent2"/>
                </a:solidFill>
              </a:rPr>
              <a:t>elks </a:t>
            </a:r>
          </a:p>
          <a:p>
            <a:pPr lvl="8">
              <a:buFont typeface="Wingdings 2"/>
              <a:buNone/>
              <a:defRPr/>
            </a:pPr>
            <a:r>
              <a:rPr lang="en-US" sz="3000" dirty="0" smtClean="0">
                <a:solidFill>
                  <a:schemeClr val="accent2"/>
                </a:solidFill>
              </a:rPr>
              <a:t>     deer</a:t>
            </a:r>
          </a:p>
          <a:p>
            <a:pPr lvl="8">
              <a:buFont typeface="Wingdings 2"/>
              <a:buNone/>
              <a:defRPr/>
            </a:pPr>
            <a:r>
              <a:rPr lang="en-US" sz="3000" dirty="0" smtClean="0">
                <a:solidFill>
                  <a:schemeClr val="accent2"/>
                </a:solidFill>
              </a:rPr>
              <a:t>     wild bear</a:t>
            </a:r>
          </a:p>
          <a:p>
            <a:pPr lvl="8">
              <a:buFont typeface="Wingdings 2"/>
              <a:buNone/>
              <a:defRPr/>
            </a:pPr>
            <a:r>
              <a:rPr lang="en-US" sz="3000" dirty="0" smtClean="0">
                <a:solidFill>
                  <a:schemeClr val="accent2"/>
                </a:solidFill>
              </a:rPr>
              <a:t>     beavers</a:t>
            </a:r>
          </a:p>
          <a:p>
            <a:pPr lvl="8">
              <a:buFont typeface="Wingdings 2"/>
              <a:buNone/>
              <a:defRPr/>
            </a:pPr>
            <a:r>
              <a:rPr lang="en-US" sz="3000" dirty="0" smtClean="0">
                <a:solidFill>
                  <a:schemeClr val="accent2"/>
                </a:solidFill>
              </a:rPr>
              <a:t>     wolves</a:t>
            </a:r>
          </a:p>
          <a:p>
            <a:pPr lvl="8">
              <a:buFont typeface="Wingdings 2"/>
              <a:buNone/>
              <a:defRPr/>
            </a:pPr>
            <a:r>
              <a:rPr lang="en-US" sz="3000" dirty="0" smtClean="0">
                <a:solidFill>
                  <a:schemeClr val="accent2"/>
                </a:solidFill>
              </a:rPr>
              <a:t>     </a:t>
            </a:r>
            <a:r>
              <a:rPr lang="en-US" sz="3000" dirty="0" err="1" smtClean="0">
                <a:solidFill>
                  <a:schemeClr val="accent2"/>
                </a:solidFill>
              </a:rPr>
              <a:t>bisons</a:t>
            </a:r>
            <a:endParaRPr lang="en-US" sz="3000" dirty="0" smtClean="0">
              <a:solidFill>
                <a:schemeClr val="accent2"/>
              </a:solidFill>
            </a:endParaRPr>
          </a:p>
          <a:p>
            <a:pPr lvl="8">
              <a:buFont typeface="Wingdings 2"/>
              <a:buNone/>
              <a:defRPr/>
            </a:pPr>
            <a:endParaRPr lang="en-US" sz="3000" dirty="0" smtClean="0">
              <a:solidFill>
                <a:schemeClr val="accent2"/>
              </a:solidFill>
            </a:endParaRPr>
          </a:p>
          <a:p>
            <a:pPr lvl="8">
              <a:buFont typeface="Wingdings 2"/>
              <a:buNone/>
              <a:defRPr/>
            </a:pPr>
            <a:endParaRPr lang="en-US" sz="3000" dirty="0" smtClean="0">
              <a:solidFill>
                <a:schemeClr val="accent2"/>
              </a:solidFill>
            </a:endParaRPr>
          </a:p>
          <a:p>
            <a:pPr lvl="8">
              <a:buFont typeface="Wingdings 2"/>
              <a:buNone/>
              <a:defRPr/>
            </a:pPr>
            <a:endParaRPr lang="en-US" sz="3000" dirty="0" smtClean="0">
              <a:solidFill>
                <a:schemeClr val="accent2"/>
              </a:solidFill>
            </a:endParaRPr>
          </a:p>
          <a:p>
            <a:pPr eaLnBrk="1" fontAlgn="auto" hangingPunct="1">
              <a:spcAft>
                <a:spcPts val="0"/>
              </a:spcAft>
              <a:buFont typeface="Wingdings 2"/>
              <a:buNone/>
              <a:defRPr/>
            </a:pPr>
            <a:r>
              <a:rPr lang="en-US" dirty="0" smtClean="0">
                <a:solidFill>
                  <a:schemeClr val="accent2"/>
                </a:solidFill>
              </a:rPr>
              <a:t>         </a:t>
            </a:r>
            <a:r>
              <a:rPr lang="en-US" dirty="0" smtClean="0">
                <a:solidFill>
                  <a:sysClr val="windowText" lastClr="000000"/>
                </a:solidFill>
              </a:rPr>
              <a:t>There are also around 300 species of birds in Belarus.</a:t>
            </a:r>
            <a:endParaRPr lang="ru-RU" dirty="0">
              <a:solidFill>
                <a:sysClr val="windowText" lastClr="000000"/>
              </a:solidFill>
            </a:endParaRPr>
          </a:p>
        </p:txBody>
      </p:sp>
      <p:pic>
        <p:nvPicPr>
          <p:cNvPr id="71684" name="Рисунок 3" descr="7081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43563" y="2857500"/>
            <a:ext cx="31908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Рисунок 4" descr="ada5255f951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2938" y="2928938"/>
            <a:ext cx="31908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Рисунок 1" descr="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00125" y="357188"/>
            <a:ext cx="3840163"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Рисунок 2" descr="s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29000" y="3357563"/>
            <a:ext cx="40005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Рисунок 3" descr="000976_801555.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00625" y="285750"/>
            <a:ext cx="40243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Рисунок 4" descr="xa-wolf-47.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7188" y="3357563"/>
            <a:ext cx="2974975"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r>
              <a:rPr lang="en-US" dirty="0" smtClean="0">
                <a:solidFill>
                  <a:srgbClr val="FF0000"/>
                </a:solidFill>
              </a:rPr>
              <a:t>National  parks</a:t>
            </a:r>
            <a:endParaRPr lang="ru-RU" dirty="0">
              <a:solidFill>
                <a:srgbClr val="FF0000"/>
              </a:solidFill>
            </a:endParaRPr>
          </a:p>
        </p:txBody>
      </p:sp>
      <p:sp>
        <p:nvSpPr>
          <p:cNvPr id="73731" name="Содержимое 2"/>
          <p:cNvSpPr>
            <a:spLocks noGrp="1"/>
          </p:cNvSpPr>
          <p:nvPr>
            <p:ph idx="1"/>
          </p:nvPr>
        </p:nvSpPr>
        <p:spPr>
          <a:xfrm>
            <a:off x="285750" y="1285875"/>
            <a:ext cx="8686800" cy="4151313"/>
          </a:xfrm>
        </p:spPr>
        <p:txBody>
          <a:bodyPr/>
          <a:lstStyle/>
          <a:p>
            <a:pPr eaLnBrk="1" hangingPunct="1"/>
            <a:r>
              <a:rPr lang="en-US" smtClean="0"/>
              <a:t> </a:t>
            </a:r>
            <a:r>
              <a:rPr lang="en-US" sz="2700" smtClean="0"/>
              <a:t> There are five National Parks in Belarus, protected by the State. Their work has been recognised and supported by </a:t>
            </a:r>
            <a:r>
              <a:rPr lang="en-US" sz="2700" smtClean="0">
                <a:solidFill>
                  <a:schemeClr val="accent2"/>
                </a:solidFill>
              </a:rPr>
              <a:t>UNESCO</a:t>
            </a:r>
            <a:r>
              <a:rPr lang="en-US" sz="2700" smtClean="0"/>
              <a:t>.</a:t>
            </a:r>
            <a:endParaRPr lang="ru-RU" sz="2700" smtClean="0"/>
          </a:p>
        </p:txBody>
      </p:sp>
      <p:pic>
        <p:nvPicPr>
          <p:cNvPr id="73732" name="Рисунок 4" descr="image5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071938" y="2571750"/>
            <a:ext cx="4891087"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Biblioteka1\D\Картинки\экология\Ecology &amp; Environment\081-20081231-15513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19" name="Группа 6"/>
          <p:cNvGrpSpPr>
            <a:grpSpLocks noChangeAspect="1"/>
          </p:cNvGrpSpPr>
          <p:nvPr/>
        </p:nvGrpSpPr>
        <p:grpSpPr bwMode="auto">
          <a:xfrm>
            <a:off x="88900" y="188913"/>
            <a:ext cx="3252788" cy="2517775"/>
            <a:chOff x="1" y="742727"/>
            <a:chExt cx="4905374" cy="3797300"/>
          </a:xfrm>
        </p:grpSpPr>
        <p:grpSp>
          <p:nvGrpSpPr>
            <p:cNvPr id="60423" name="Группа 9"/>
            <p:cNvGrpSpPr>
              <a:grpSpLocks/>
            </p:cNvGrpSpPr>
            <p:nvPr/>
          </p:nvGrpSpPr>
          <p:grpSpPr bwMode="auto">
            <a:xfrm>
              <a:off x="1" y="1196752"/>
              <a:ext cx="4905374" cy="3343275"/>
              <a:chOff x="1" y="0"/>
              <a:chExt cx="4905374" cy="3343275"/>
            </a:xfrm>
          </p:grpSpPr>
          <p:grpSp>
            <p:nvGrpSpPr>
              <p:cNvPr id="60425" name="Группа 11"/>
              <p:cNvGrpSpPr>
                <a:grpSpLocks/>
              </p:cNvGrpSpPr>
              <p:nvPr/>
            </p:nvGrpSpPr>
            <p:grpSpPr bwMode="auto">
              <a:xfrm>
                <a:off x="447675" y="0"/>
                <a:ext cx="4457700" cy="3343275"/>
                <a:chOff x="0" y="0"/>
                <a:chExt cx="4457700" cy="3343275"/>
              </a:xfrm>
            </p:grpSpPr>
            <p:pic>
              <p:nvPicPr>
                <p:cNvPr id="12" name="Рисунок 11" descr="D:\ФОТО\2009 15 мая ПЕД поиск\P511000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457700" cy="3343275"/>
                </a:xfrm>
                <a:prstGeom prst="ellipse">
                  <a:avLst/>
                </a:prstGeom>
                <a:noFill/>
                <a:ln>
                  <a:noFill/>
                </a:ln>
                <a:effectLst>
                  <a:glow rad="139700">
                    <a:schemeClr val="accent1">
                      <a:satMod val="175000"/>
                      <a:alpha val="40000"/>
                    </a:schemeClr>
                  </a:glow>
                  <a:softEdge rad="63500"/>
                </a:effectLst>
              </p:spPr>
            </p:pic>
            <p:pic>
              <p:nvPicPr>
                <p:cNvPr id="60428" name="Рисунок 12" descr="D:\Картинки\рисунки (офис)\AG\EDUCATN\BOOK1.WM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8800" y="2714625"/>
                  <a:ext cx="819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0426" name="Рисунок 10" descr="D:\Картинки\рисунки (офис)\AG\BORDERS\WRETHBDR.WM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 y="314325"/>
                <a:ext cx="4651578" cy="280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0424" name="Рисунок 8" descr="D:\Картинки\Клипарты\Рисунки  - школьная тема\vin85.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1050" y="742727"/>
              <a:ext cx="36671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Прямоугольник 13"/>
          <p:cNvSpPr/>
          <p:nvPr/>
        </p:nvSpPr>
        <p:spPr>
          <a:xfrm>
            <a:off x="2699792" y="332656"/>
            <a:ext cx="5832648" cy="923330"/>
          </a:xfrm>
          <a:prstGeom prst="rect">
            <a:avLst/>
          </a:prstGeom>
          <a:noFill/>
        </p:spPr>
        <p:txBody>
          <a:bodyPr>
            <a:spAutoFit/>
          </a:bodyPr>
          <a:lstStyle/>
          <a:p>
            <a:pPr algn="ctr">
              <a:defRPr/>
            </a:pPr>
            <a:r>
              <a:rPr lang="en-US" sz="5400" b="1" dirty="0">
                <a:ln w="12700">
                  <a:solidFill>
                    <a:schemeClr val="bg1"/>
                  </a:solidFill>
                  <a:prstDash val="solid"/>
                </a:ln>
                <a:solidFill>
                  <a:srgbClr val="003300"/>
                </a:solidFill>
                <a:effectLst>
                  <a:glow rad="241300">
                    <a:schemeClr val="bg1"/>
                  </a:glow>
                  <a:outerShdw blurRad="41275" dist="20320" dir="1800000" algn="tl" rotWithShape="0">
                    <a:srgbClr val="000000">
                      <a:alpha val="40000"/>
                    </a:srgbClr>
                  </a:outerShdw>
                </a:effectLst>
              </a:rPr>
              <a:t>CREATORS</a:t>
            </a:r>
            <a:endParaRPr lang="ru-RU" sz="5400" b="1" dirty="0">
              <a:ln w="12700">
                <a:solidFill>
                  <a:schemeClr val="bg1"/>
                </a:solidFill>
                <a:prstDash val="solid"/>
              </a:ln>
              <a:solidFill>
                <a:srgbClr val="003300"/>
              </a:solidFill>
              <a:effectLst>
                <a:glow rad="241300">
                  <a:schemeClr val="bg1"/>
                </a:glow>
                <a:outerShdw blurRad="41275" dist="20320" dir="1800000" algn="tl" rotWithShape="0">
                  <a:srgbClr val="000000">
                    <a:alpha val="40000"/>
                  </a:srgbClr>
                </a:outerShdw>
              </a:effectLst>
            </a:endParaRPr>
          </a:p>
        </p:txBody>
      </p:sp>
      <p:pic>
        <p:nvPicPr>
          <p:cNvPr id="6157" name="Picture 13"/>
          <p:cNvPicPr>
            <a:picLocks noChangeAspect="1" noChangeArrowheads="1"/>
          </p:cNvPicPr>
          <p:nvPr/>
        </p:nvPicPr>
        <p:blipFill>
          <a:blip r:embed="rId7" cstate="email">
            <a:clrChange>
              <a:clrFrom>
                <a:srgbClr val="FFFFFC"/>
              </a:clrFrom>
              <a:clrTo>
                <a:srgbClr val="FFFFFC">
                  <a:alpha val="0"/>
                </a:srgbClr>
              </a:clrTo>
            </a:clrChange>
            <a:extLst>
              <a:ext uri="{28A0092B-C50C-407E-A947-70E740481C1C}">
                <a14:useLocalDpi xmlns:a14="http://schemas.microsoft.com/office/drawing/2010/main"/>
              </a:ext>
            </a:extLst>
          </a:blip>
          <a:srcRect/>
          <a:stretch>
            <a:fillRect/>
          </a:stretch>
        </p:blipFill>
        <p:spPr bwMode="auto">
          <a:xfrm>
            <a:off x="777524" y="3212976"/>
            <a:ext cx="2090737" cy="2005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915816" y="1340768"/>
            <a:ext cx="4680520" cy="5262979"/>
          </a:xfrm>
          <a:prstGeom prst="rect">
            <a:avLst/>
          </a:prstGeom>
          <a:noFill/>
        </p:spPr>
        <p:txBody>
          <a:bodyPr>
            <a:spAutoFit/>
          </a:bodyPr>
          <a:lstStyle/>
          <a:p>
            <a:pPr algn="ctr">
              <a:defRPr/>
            </a:pPr>
            <a:r>
              <a:rPr lang="en-US" sz="2400" b="1" dirty="0">
                <a:solidFill>
                  <a:srgbClr val="008000"/>
                </a:solidFill>
                <a:effectLst>
                  <a:glow rad="228600">
                    <a:schemeClr val="accent3">
                      <a:satMod val="175000"/>
                      <a:alpha val="40000"/>
                    </a:schemeClr>
                  </a:glow>
                </a:effectLst>
                <a:latin typeface="+mn-lt"/>
              </a:rPr>
              <a:t>Tanya </a:t>
            </a:r>
            <a:r>
              <a:rPr lang="en-US" sz="2400" b="1" dirty="0" err="1">
                <a:solidFill>
                  <a:srgbClr val="008000"/>
                </a:solidFill>
                <a:effectLst>
                  <a:glow rad="228600">
                    <a:schemeClr val="accent3">
                      <a:satMod val="175000"/>
                      <a:alpha val="40000"/>
                    </a:schemeClr>
                  </a:glow>
                </a:effectLst>
                <a:latin typeface="+mn-lt"/>
              </a:rPr>
              <a:t>Benko</a:t>
            </a:r>
            <a:endParaRPr lang="en-US" sz="2400" b="1" dirty="0">
              <a:solidFill>
                <a:srgbClr val="008000"/>
              </a:solidFill>
              <a:effectLst>
                <a:glow rad="228600">
                  <a:schemeClr val="accent3">
                    <a:satMod val="175000"/>
                    <a:alpha val="40000"/>
                  </a:schemeClr>
                </a:glow>
              </a:effectLst>
              <a:latin typeface="+mn-lt"/>
            </a:endParaRPr>
          </a:p>
          <a:p>
            <a:pPr algn="ctr">
              <a:defRPr/>
            </a:pPr>
            <a:r>
              <a:rPr lang="en-US" sz="2400" b="1" dirty="0">
                <a:solidFill>
                  <a:srgbClr val="008000"/>
                </a:solidFill>
                <a:effectLst>
                  <a:glow rad="228600">
                    <a:schemeClr val="accent3">
                      <a:satMod val="175000"/>
                      <a:alpha val="40000"/>
                    </a:schemeClr>
                  </a:glow>
                </a:effectLst>
                <a:latin typeface="+mn-lt"/>
              </a:rPr>
              <a:t>Kate </a:t>
            </a:r>
            <a:r>
              <a:rPr lang="en-US" sz="2400" b="1" dirty="0" err="1">
                <a:solidFill>
                  <a:srgbClr val="008000"/>
                </a:solidFill>
                <a:effectLst>
                  <a:glow rad="228600">
                    <a:schemeClr val="accent3">
                      <a:satMod val="175000"/>
                      <a:alpha val="40000"/>
                    </a:schemeClr>
                  </a:glow>
                </a:effectLst>
                <a:latin typeface="+mn-lt"/>
              </a:rPr>
              <a:t>Dyatlova</a:t>
            </a:r>
            <a:endParaRPr lang="en-US" sz="2400" b="1" dirty="0">
              <a:solidFill>
                <a:srgbClr val="008000"/>
              </a:solidFill>
              <a:effectLst>
                <a:glow rad="228600">
                  <a:schemeClr val="accent3">
                    <a:satMod val="175000"/>
                    <a:alpha val="40000"/>
                  </a:schemeClr>
                </a:glow>
              </a:effectLst>
              <a:latin typeface="+mn-lt"/>
            </a:endParaRPr>
          </a:p>
          <a:p>
            <a:pPr algn="ctr">
              <a:defRPr/>
            </a:pPr>
            <a:r>
              <a:rPr lang="en-US" sz="2400" b="1" dirty="0">
                <a:solidFill>
                  <a:srgbClr val="008000"/>
                </a:solidFill>
                <a:effectLst>
                  <a:glow rad="228600">
                    <a:schemeClr val="accent3">
                      <a:satMod val="175000"/>
                      <a:alpha val="40000"/>
                    </a:schemeClr>
                  </a:glow>
                </a:effectLst>
                <a:latin typeface="+mn-lt"/>
              </a:rPr>
              <a:t>Kate </a:t>
            </a:r>
            <a:r>
              <a:rPr lang="en-US" sz="2400" b="1" dirty="0" err="1">
                <a:solidFill>
                  <a:srgbClr val="008000"/>
                </a:solidFill>
                <a:effectLst>
                  <a:glow rad="228600">
                    <a:schemeClr val="accent3">
                      <a:satMod val="175000"/>
                      <a:alpha val="40000"/>
                    </a:schemeClr>
                  </a:glow>
                </a:effectLst>
                <a:latin typeface="+mn-lt"/>
              </a:rPr>
              <a:t>Sinitsa</a:t>
            </a:r>
            <a:endParaRPr lang="en-US" sz="2400" b="1" dirty="0">
              <a:solidFill>
                <a:srgbClr val="008000"/>
              </a:solidFill>
              <a:effectLst>
                <a:glow rad="228600">
                  <a:schemeClr val="accent3">
                    <a:satMod val="175000"/>
                    <a:alpha val="40000"/>
                  </a:schemeClr>
                </a:glow>
              </a:effectLst>
              <a:latin typeface="+mn-lt"/>
            </a:endParaRPr>
          </a:p>
          <a:p>
            <a:pPr algn="ctr">
              <a:defRPr/>
            </a:pPr>
            <a:r>
              <a:rPr lang="en-US" sz="2400" b="1" dirty="0">
                <a:solidFill>
                  <a:srgbClr val="008000"/>
                </a:solidFill>
                <a:effectLst>
                  <a:glow rad="228600">
                    <a:schemeClr val="accent3">
                      <a:satMod val="175000"/>
                      <a:alpha val="40000"/>
                    </a:schemeClr>
                  </a:glow>
                </a:effectLst>
                <a:latin typeface="+mn-lt"/>
              </a:rPr>
              <a:t>Kate </a:t>
            </a:r>
            <a:r>
              <a:rPr lang="en-US" sz="2400" b="1" dirty="0" err="1">
                <a:solidFill>
                  <a:srgbClr val="008000"/>
                </a:solidFill>
                <a:effectLst>
                  <a:glow rad="228600">
                    <a:schemeClr val="accent3">
                      <a:satMod val="175000"/>
                      <a:alpha val="40000"/>
                    </a:schemeClr>
                  </a:glow>
                </a:effectLst>
                <a:latin typeface="+mn-lt"/>
              </a:rPr>
              <a:t>Risunova</a:t>
            </a:r>
            <a:endParaRPr lang="en-US" sz="2400" b="1" dirty="0">
              <a:solidFill>
                <a:srgbClr val="008000"/>
              </a:solidFill>
              <a:effectLst>
                <a:glow rad="228600">
                  <a:schemeClr val="accent3">
                    <a:satMod val="175000"/>
                    <a:alpha val="40000"/>
                  </a:schemeClr>
                </a:glow>
              </a:effectLst>
              <a:latin typeface="+mn-lt"/>
            </a:endParaRPr>
          </a:p>
          <a:p>
            <a:pPr algn="ctr">
              <a:defRPr/>
            </a:pPr>
            <a:r>
              <a:rPr lang="en-US" sz="2400" b="1" dirty="0" err="1">
                <a:solidFill>
                  <a:srgbClr val="008000"/>
                </a:solidFill>
                <a:effectLst>
                  <a:glow rad="228600">
                    <a:schemeClr val="accent3">
                      <a:satMod val="175000"/>
                      <a:alpha val="40000"/>
                    </a:schemeClr>
                  </a:glow>
                </a:effectLst>
                <a:latin typeface="+mn-lt"/>
              </a:rPr>
              <a:t>Ksenya</a:t>
            </a:r>
            <a:r>
              <a:rPr lang="en-US" sz="2400" b="1" dirty="0">
                <a:solidFill>
                  <a:srgbClr val="008000"/>
                </a:solidFill>
                <a:effectLst>
                  <a:glow rad="228600">
                    <a:schemeClr val="accent3">
                      <a:satMod val="175000"/>
                      <a:alpha val="40000"/>
                    </a:schemeClr>
                  </a:glow>
                </a:effectLst>
                <a:latin typeface="+mn-lt"/>
              </a:rPr>
              <a:t> </a:t>
            </a:r>
            <a:r>
              <a:rPr lang="en-US" sz="2400" b="1" dirty="0" err="1">
                <a:solidFill>
                  <a:srgbClr val="008000"/>
                </a:solidFill>
                <a:effectLst>
                  <a:glow rad="228600">
                    <a:schemeClr val="accent3">
                      <a:satMod val="175000"/>
                      <a:alpha val="40000"/>
                    </a:schemeClr>
                  </a:glow>
                </a:effectLst>
                <a:latin typeface="+mn-lt"/>
              </a:rPr>
              <a:t>Sosnovskaya</a:t>
            </a:r>
            <a:endParaRPr lang="en-US" sz="2400" b="1" dirty="0">
              <a:solidFill>
                <a:srgbClr val="008000"/>
              </a:solidFill>
              <a:effectLst>
                <a:glow rad="228600">
                  <a:schemeClr val="accent3">
                    <a:satMod val="175000"/>
                    <a:alpha val="40000"/>
                  </a:schemeClr>
                </a:glow>
              </a:effectLst>
              <a:latin typeface="+mn-lt"/>
            </a:endParaRPr>
          </a:p>
          <a:p>
            <a:pPr algn="ctr">
              <a:defRPr/>
            </a:pPr>
            <a:r>
              <a:rPr lang="en-US" sz="2400" b="1" dirty="0" err="1">
                <a:solidFill>
                  <a:srgbClr val="008000"/>
                </a:solidFill>
                <a:effectLst>
                  <a:glow rad="228600">
                    <a:schemeClr val="accent3">
                      <a:satMod val="175000"/>
                      <a:alpha val="40000"/>
                    </a:schemeClr>
                  </a:glow>
                </a:effectLst>
                <a:latin typeface="+mn-lt"/>
              </a:rPr>
              <a:t>Artem</a:t>
            </a:r>
            <a:r>
              <a:rPr lang="en-US" sz="2400" b="1" dirty="0">
                <a:solidFill>
                  <a:srgbClr val="008000"/>
                </a:solidFill>
                <a:effectLst>
                  <a:glow rad="228600">
                    <a:schemeClr val="accent3">
                      <a:satMod val="175000"/>
                      <a:alpha val="40000"/>
                    </a:schemeClr>
                  </a:glow>
                </a:effectLst>
                <a:latin typeface="+mn-lt"/>
              </a:rPr>
              <a:t> </a:t>
            </a:r>
            <a:r>
              <a:rPr lang="en-US" sz="2400" b="1" dirty="0" err="1">
                <a:solidFill>
                  <a:srgbClr val="008000"/>
                </a:solidFill>
                <a:effectLst>
                  <a:glow rad="228600">
                    <a:schemeClr val="accent3">
                      <a:satMod val="175000"/>
                      <a:alpha val="40000"/>
                    </a:schemeClr>
                  </a:glow>
                </a:effectLst>
                <a:latin typeface="+mn-lt"/>
              </a:rPr>
              <a:t>Golubets</a:t>
            </a:r>
            <a:endParaRPr lang="en-US" sz="2400" b="1" dirty="0">
              <a:solidFill>
                <a:srgbClr val="008000"/>
              </a:solidFill>
              <a:effectLst>
                <a:glow rad="228600">
                  <a:schemeClr val="accent3">
                    <a:satMod val="175000"/>
                    <a:alpha val="40000"/>
                  </a:schemeClr>
                </a:glow>
              </a:effectLst>
              <a:latin typeface="+mn-lt"/>
            </a:endParaRPr>
          </a:p>
          <a:p>
            <a:pPr algn="ctr">
              <a:defRPr/>
            </a:pPr>
            <a:r>
              <a:rPr lang="en-US" sz="2400" b="1" dirty="0">
                <a:solidFill>
                  <a:srgbClr val="008000"/>
                </a:solidFill>
                <a:effectLst>
                  <a:glow rad="228600">
                    <a:schemeClr val="accent3">
                      <a:satMod val="175000"/>
                      <a:alpha val="40000"/>
                    </a:schemeClr>
                  </a:glow>
                </a:effectLst>
                <a:latin typeface="+mn-lt"/>
              </a:rPr>
              <a:t>Denis </a:t>
            </a:r>
            <a:r>
              <a:rPr lang="en-US" sz="2400" b="1" dirty="0" err="1">
                <a:solidFill>
                  <a:srgbClr val="008000"/>
                </a:solidFill>
                <a:effectLst>
                  <a:glow rad="228600">
                    <a:schemeClr val="accent3">
                      <a:satMod val="175000"/>
                      <a:alpha val="40000"/>
                    </a:schemeClr>
                  </a:glow>
                </a:effectLst>
                <a:latin typeface="+mn-lt"/>
              </a:rPr>
              <a:t>Vorotynets</a:t>
            </a:r>
            <a:endParaRPr lang="en-US" sz="2400" b="1" dirty="0">
              <a:solidFill>
                <a:srgbClr val="008000"/>
              </a:solidFill>
              <a:effectLst>
                <a:glow rad="228600">
                  <a:schemeClr val="accent3">
                    <a:satMod val="175000"/>
                    <a:alpha val="40000"/>
                  </a:schemeClr>
                </a:glow>
              </a:effectLst>
              <a:latin typeface="+mn-lt"/>
            </a:endParaRPr>
          </a:p>
          <a:p>
            <a:pPr algn="ctr">
              <a:defRPr/>
            </a:pPr>
            <a:r>
              <a:rPr lang="en-US" sz="2400" b="1" dirty="0" err="1">
                <a:solidFill>
                  <a:srgbClr val="008000"/>
                </a:solidFill>
                <a:effectLst>
                  <a:glow rad="228600">
                    <a:schemeClr val="accent3">
                      <a:satMod val="175000"/>
                      <a:alpha val="40000"/>
                    </a:schemeClr>
                  </a:glow>
                </a:effectLst>
                <a:latin typeface="+mn-lt"/>
              </a:rPr>
              <a:t>Dasha</a:t>
            </a:r>
            <a:r>
              <a:rPr lang="en-US" sz="2400" b="1" dirty="0">
                <a:solidFill>
                  <a:srgbClr val="008000"/>
                </a:solidFill>
                <a:effectLst>
                  <a:glow rad="228600">
                    <a:schemeClr val="accent3">
                      <a:satMod val="175000"/>
                      <a:alpha val="40000"/>
                    </a:schemeClr>
                  </a:glow>
                </a:effectLst>
                <a:latin typeface="+mn-lt"/>
              </a:rPr>
              <a:t> </a:t>
            </a:r>
            <a:r>
              <a:rPr lang="en-US" sz="2400" b="1" dirty="0" err="1">
                <a:solidFill>
                  <a:srgbClr val="008000"/>
                </a:solidFill>
                <a:effectLst>
                  <a:glow rad="228600">
                    <a:schemeClr val="accent3">
                      <a:satMod val="175000"/>
                      <a:alpha val="40000"/>
                    </a:schemeClr>
                  </a:glow>
                </a:effectLst>
                <a:latin typeface="+mn-lt"/>
              </a:rPr>
              <a:t>Belevich</a:t>
            </a:r>
            <a:endParaRPr lang="ru-RU" sz="2400" b="1" dirty="0">
              <a:solidFill>
                <a:srgbClr val="008000"/>
              </a:solidFill>
              <a:effectLst>
                <a:glow rad="228600">
                  <a:schemeClr val="accent3">
                    <a:satMod val="175000"/>
                    <a:alpha val="40000"/>
                  </a:schemeClr>
                </a:glow>
              </a:effectLst>
              <a:latin typeface="+mn-lt"/>
            </a:endParaRPr>
          </a:p>
          <a:p>
            <a:pPr algn="ctr">
              <a:defRPr/>
            </a:pPr>
            <a:r>
              <a:rPr lang="en-US" sz="2400" b="1" dirty="0">
                <a:solidFill>
                  <a:srgbClr val="008000"/>
                </a:solidFill>
                <a:effectLst>
                  <a:glow rad="228600">
                    <a:schemeClr val="accent3">
                      <a:satMod val="175000"/>
                      <a:alpha val="40000"/>
                    </a:schemeClr>
                  </a:glow>
                </a:effectLst>
                <a:latin typeface="+mn-lt"/>
              </a:rPr>
              <a:t>Diana </a:t>
            </a:r>
            <a:r>
              <a:rPr lang="en-US" sz="2400" b="1" dirty="0" err="1">
                <a:solidFill>
                  <a:srgbClr val="008000"/>
                </a:solidFill>
                <a:effectLst>
                  <a:glow rad="228600">
                    <a:schemeClr val="accent3">
                      <a:satMod val="175000"/>
                      <a:alpha val="40000"/>
                    </a:schemeClr>
                  </a:glow>
                </a:effectLst>
                <a:latin typeface="+mn-lt"/>
              </a:rPr>
              <a:t>Alisevich</a:t>
            </a:r>
            <a:endParaRPr lang="en-US" sz="2400" b="1" dirty="0">
              <a:solidFill>
                <a:srgbClr val="008000"/>
              </a:solidFill>
              <a:effectLst>
                <a:glow rad="228600">
                  <a:schemeClr val="accent3">
                    <a:satMod val="175000"/>
                    <a:alpha val="40000"/>
                  </a:schemeClr>
                </a:glow>
              </a:effectLst>
              <a:latin typeface="+mn-lt"/>
            </a:endParaRPr>
          </a:p>
          <a:p>
            <a:pPr algn="ctr">
              <a:defRPr/>
            </a:pPr>
            <a:r>
              <a:rPr lang="en-US" sz="2400" b="1" dirty="0">
                <a:solidFill>
                  <a:srgbClr val="008000"/>
                </a:solidFill>
                <a:effectLst>
                  <a:glow rad="228600">
                    <a:schemeClr val="accent3">
                      <a:satMod val="175000"/>
                      <a:alpha val="40000"/>
                    </a:schemeClr>
                  </a:glow>
                </a:effectLst>
                <a:latin typeface="+mn-lt"/>
              </a:rPr>
              <a:t>Karolina </a:t>
            </a:r>
            <a:r>
              <a:rPr lang="en-US" sz="2400" b="1" dirty="0" err="1">
                <a:solidFill>
                  <a:srgbClr val="008000"/>
                </a:solidFill>
                <a:effectLst>
                  <a:glow rad="228600">
                    <a:schemeClr val="accent3">
                      <a:satMod val="175000"/>
                      <a:alpha val="40000"/>
                    </a:schemeClr>
                  </a:glow>
                </a:effectLst>
                <a:latin typeface="+mn-lt"/>
              </a:rPr>
              <a:t>Danilchik</a:t>
            </a:r>
            <a:endParaRPr lang="en-US" sz="2400" b="1" dirty="0">
              <a:solidFill>
                <a:srgbClr val="008000"/>
              </a:solidFill>
              <a:effectLst>
                <a:glow rad="228600">
                  <a:schemeClr val="accent3">
                    <a:satMod val="175000"/>
                    <a:alpha val="40000"/>
                  </a:schemeClr>
                </a:glow>
              </a:effectLst>
              <a:latin typeface="+mn-lt"/>
            </a:endParaRPr>
          </a:p>
          <a:p>
            <a:pPr algn="ctr">
              <a:defRPr/>
            </a:pPr>
            <a:r>
              <a:rPr lang="en-US" sz="2400" b="1" dirty="0">
                <a:solidFill>
                  <a:srgbClr val="008000"/>
                </a:solidFill>
                <a:effectLst>
                  <a:glow rad="228600">
                    <a:schemeClr val="accent3">
                      <a:satMod val="175000"/>
                      <a:alpha val="40000"/>
                    </a:schemeClr>
                  </a:glow>
                </a:effectLst>
                <a:latin typeface="+mn-lt"/>
              </a:rPr>
              <a:t>Kate </a:t>
            </a:r>
            <a:r>
              <a:rPr lang="en-US" sz="2400" b="1" dirty="0" err="1">
                <a:solidFill>
                  <a:srgbClr val="008000"/>
                </a:solidFill>
                <a:effectLst>
                  <a:glow rad="228600">
                    <a:schemeClr val="accent3">
                      <a:satMod val="175000"/>
                      <a:alpha val="40000"/>
                    </a:schemeClr>
                  </a:glow>
                </a:effectLst>
                <a:latin typeface="+mn-lt"/>
              </a:rPr>
              <a:t>Skobeiko</a:t>
            </a:r>
            <a:endParaRPr lang="en-US" sz="2400" b="1" dirty="0">
              <a:solidFill>
                <a:srgbClr val="008000"/>
              </a:solidFill>
              <a:effectLst>
                <a:glow rad="228600">
                  <a:schemeClr val="accent3">
                    <a:satMod val="175000"/>
                    <a:alpha val="40000"/>
                  </a:schemeClr>
                </a:glow>
              </a:effectLst>
              <a:latin typeface="+mn-lt"/>
            </a:endParaRPr>
          </a:p>
          <a:p>
            <a:pPr algn="ctr">
              <a:defRPr/>
            </a:pPr>
            <a:r>
              <a:rPr lang="en-US" sz="2400" b="1" dirty="0" err="1">
                <a:solidFill>
                  <a:srgbClr val="008000"/>
                </a:solidFill>
                <a:effectLst>
                  <a:glow rad="228600">
                    <a:schemeClr val="accent3">
                      <a:satMod val="175000"/>
                      <a:alpha val="40000"/>
                    </a:schemeClr>
                  </a:glow>
                </a:effectLst>
                <a:latin typeface="+mn-lt"/>
              </a:rPr>
              <a:t>Slava</a:t>
            </a:r>
            <a:r>
              <a:rPr lang="en-US" sz="2400" b="1" dirty="0">
                <a:solidFill>
                  <a:srgbClr val="008000"/>
                </a:solidFill>
                <a:effectLst>
                  <a:glow rad="228600">
                    <a:schemeClr val="accent3">
                      <a:satMod val="175000"/>
                      <a:alpha val="40000"/>
                    </a:schemeClr>
                  </a:glow>
                </a:effectLst>
                <a:latin typeface="+mn-lt"/>
              </a:rPr>
              <a:t> </a:t>
            </a:r>
            <a:r>
              <a:rPr lang="en-US" sz="2400" b="1" dirty="0" err="1">
                <a:solidFill>
                  <a:srgbClr val="008000"/>
                </a:solidFill>
                <a:effectLst>
                  <a:glow rad="228600">
                    <a:schemeClr val="accent3">
                      <a:satMod val="175000"/>
                      <a:alpha val="40000"/>
                    </a:schemeClr>
                  </a:glow>
                </a:effectLst>
                <a:latin typeface="+mn-lt"/>
              </a:rPr>
              <a:t>Tsydik</a:t>
            </a:r>
            <a:endParaRPr lang="en-US" sz="2400" b="1" dirty="0">
              <a:solidFill>
                <a:srgbClr val="008000"/>
              </a:solidFill>
              <a:effectLst>
                <a:glow rad="228600">
                  <a:schemeClr val="accent3">
                    <a:satMod val="175000"/>
                    <a:alpha val="40000"/>
                  </a:schemeClr>
                </a:glow>
              </a:effectLst>
              <a:latin typeface="+mn-lt"/>
            </a:endParaRPr>
          </a:p>
          <a:p>
            <a:pPr algn="ctr">
              <a:defRPr/>
            </a:pPr>
            <a:r>
              <a:rPr lang="en-US" sz="2400" b="1" dirty="0">
                <a:solidFill>
                  <a:srgbClr val="008000"/>
                </a:solidFill>
                <a:effectLst>
                  <a:glow rad="228600">
                    <a:schemeClr val="accent3">
                      <a:satMod val="175000"/>
                      <a:alpha val="40000"/>
                    </a:schemeClr>
                  </a:glow>
                </a:effectLst>
                <a:latin typeface="+mn-lt"/>
              </a:rPr>
              <a:t>Maxim </a:t>
            </a:r>
            <a:r>
              <a:rPr lang="en-US" sz="2400" b="1" dirty="0" err="1">
                <a:solidFill>
                  <a:srgbClr val="008000"/>
                </a:solidFill>
                <a:effectLst>
                  <a:glow rad="228600">
                    <a:schemeClr val="accent3">
                      <a:satMod val="175000"/>
                      <a:alpha val="40000"/>
                    </a:schemeClr>
                  </a:glow>
                </a:effectLst>
                <a:latin typeface="+mn-lt"/>
              </a:rPr>
              <a:t>Moroz</a:t>
            </a:r>
            <a:endParaRPr lang="en-US" sz="2400" b="1" dirty="0">
              <a:solidFill>
                <a:srgbClr val="008000"/>
              </a:solidFill>
              <a:effectLst>
                <a:glow rad="228600">
                  <a:schemeClr val="accent3">
                    <a:satMod val="175000"/>
                    <a:alpha val="40000"/>
                  </a:schemeClr>
                </a:glow>
              </a:effectLst>
              <a:latin typeface="+mn-lt"/>
            </a:endParaRPr>
          </a:p>
          <a:p>
            <a:pPr algn="ctr">
              <a:defRPr/>
            </a:pPr>
            <a:r>
              <a:rPr lang="en-US" sz="2400" b="1" dirty="0" err="1">
                <a:solidFill>
                  <a:srgbClr val="008000"/>
                </a:solidFill>
                <a:effectLst>
                  <a:glow rad="228600">
                    <a:schemeClr val="accent3">
                      <a:satMod val="175000"/>
                      <a:alpha val="40000"/>
                    </a:schemeClr>
                  </a:glow>
                </a:effectLst>
                <a:latin typeface="+mn-lt"/>
              </a:rPr>
              <a:t>Vanya</a:t>
            </a:r>
            <a:r>
              <a:rPr lang="en-US" sz="2400" b="1" dirty="0">
                <a:solidFill>
                  <a:srgbClr val="008000"/>
                </a:solidFill>
                <a:effectLst>
                  <a:glow rad="228600">
                    <a:schemeClr val="accent3">
                      <a:satMod val="175000"/>
                      <a:alpha val="40000"/>
                    </a:schemeClr>
                  </a:glow>
                </a:effectLst>
                <a:latin typeface="+mn-lt"/>
              </a:rPr>
              <a:t> </a:t>
            </a:r>
            <a:r>
              <a:rPr lang="en-US" sz="2400" b="1" dirty="0" err="1">
                <a:solidFill>
                  <a:srgbClr val="008000"/>
                </a:solidFill>
                <a:effectLst>
                  <a:glow rad="228600">
                    <a:schemeClr val="accent3">
                      <a:satMod val="175000"/>
                      <a:alpha val="40000"/>
                    </a:schemeClr>
                  </a:glow>
                </a:effectLst>
                <a:latin typeface="+mn-lt"/>
              </a:rPr>
              <a:t>Volynets</a:t>
            </a:r>
            <a:endParaRPr lang="en-US" sz="2400" b="1" dirty="0">
              <a:solidFill>
                <a:srgbClr val="008000"/>
              </a:solidFill>
              <a:effectLst>
                <a:glow rad="228600">
                  <a:schemeClr val="accent3">
                    <a:satMod val="175000"/>
                    <a:alpha val="40000"/>
                  </a:schemeClr>
                </a:glow>
              </a:effectLst>
              <a:latin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r>
              <a:rPr lang="en-US" dirty="0" err="1" smtClean="0">
                <a:solidFill>
                  <a:srgbClr val="FF0000"/>
                </a:solidFill>
              </a:rPr>
              <a:t>Belavezhskaya</a:t>
            </a:r>
            <a:r>
              <a:rPr lang="en-US" dirty="0" smtClean="0">
                <a:solidFill>
                  <a:srgbClr val="FF0000"/>
                </a:solidFill>
              </a:rPr>
              <a:t> </a:t>
            </a:r>
            <a:r>
              <a:rPr lang="en-US" dirty="0" err="1" smtClean="0">
                <a:solidFill>
                  <a:srgbClr val="FF0000"/>
                </a:solidFill>
              </a:rPr>
              <a:t>Pushcha</a:t>
            </a:r>
            <a:endParaRPr lang="ru-RU" dirty="0"/>
          </a:p>
        </p:txBody>
      </p:sp>
      <p:sp>
        <p:nvSpPr>
          <p:cNvPr id="74755" name="Содержимое 2"/>
          <p:cNvSpPr>
            <a:spLocks noGrp="1"/>
          </p:cNvSpPr>
          <p:nvPr>
            <p:ph idx="1"/>
          </p:nvPr>
        </p:nvSpPr>
        <p:spPr>
          <a:xfrm>
            <a:off x="285750" y="1500188"/>
            <a:ext cx="8686800" cy="4525962"/>
          </a:xfrm>
        </p:spPr>
        <p:txBody>
          <a:bodyPr/>
          <a:lstStyle/>
          <a:p>
            <a:pPr eaLnBrk="1" hangingPunct="1">
              <a:buFont typeface="Wingdings 2" pitchFamily="18" charset="2"/>
              <a:buNone/>
            </a:pPr>
            <a:r>
              <a:rPr lang="en-US" smtClean="0"/>
              <a:t>   </a:t>
            </a:r>
            <a:r>
              <a:rPr lang="ru-RU" smtClean="0"/>
              <a:t>  </a:t>
            </a:r>
            <a:r>
              <a:rPr lang="en-US" sz="2400" smtClean="0">
                <a:solidFill>
                  <a:schemeClr val="accent2"/>
                </a:solidFill>
              </a:rPr>
              <a:t>Belavezhskaya Pushcha </a:t>
            </a:r>
            <a:r>
              <a:rPr lang="en-US" sz="2400" smtClean="0"/>
              <a:t>park is in the Brest region, 340km to the southwest of Minsk. </a:t>
            </a:r>
          </a:p>
          <a:p>
            <a:pPr eaLnBrk="1" hangingPunct="1">
              <a:buFont typeface="Wingdings 2" pitchFamily="18" charset="2"/>
              <a:buNone/>
            </a:pPr>
            <a:r>
              <a:rPr lang="en-US" sz="2400" smtClean="0"/>
              <a:t>      </a:t>
            </a:r>
            <a:r>
              <a:rPr lang="en-US" sz="2400" smtClean="0">
                <a:solidFill>
                  <a:schemeClr val="accent2"/>
                </a:solidFill>
              </a:rPr>
              <a:t>Belavezhskaya Pushcha </a:t>
            </a:r>
            <a:r>
              <a:rPr lang="en-US" sz="2400" smtClean="0"/>
              <a:t>park is home to many ancient oak trees dating back More than 500 years, as well as venerable ash, pine and fir trees.</a:t>
            </a:r>
          </a:p>
          <a:p>
            <a:pPr eaLnBrk="1" hangingPunct="1">
              <a:buFont typeface="Wingdings 2" pitchFamily="18" charset="2"/>
              <a:buNone/>
            </a:pPr>
            <a:r>
              <a:rPr lang="en-US" smtClean="0"/>
              <a:t>      </a:t>
            </a:r>
          </a:p>
          <a:p>
            <a:pPr eaLnBrk="1" hangingPunct="1">
              <a:buFont typeface="Wingdings 2" pitchFamily="18" charset="2"/>
              <a:buNone/>
            </a:pPr>
            <a:r>
              <a:rPr lang="en-US" smtClean="0"/>
              <a:t> </a:t>
            </a:r>
            <a:endParaRPr lang="ru-RU" smtClean="0"/>
          </a:p>
        </p:txBody>
      </p:sp>
      <p:pic>
        <p:nvPicPr>
          <p:cNvPr id="74756" name="Рисунок 3" descr="беловежская пуща.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071938" y="3714750"/>
            <a:ext cx="4881562"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8686800" cy="1114412"/>
          </a:xfrm>
        </p:spPr>
        <p:txBody>
          <a:bodyPr>
            <a:normAutofit fontScale="90000"/>
          </a:bodyPr>
          <a:lstStyle/>
          <a:p>
            <a:pPr eaLnBrk="1" fontAlgn="auto" hangingPunct="1">
              <a:spcAft>
                <a:spcPts val="0"/>
              </a:spcAft>
              <a:defRPr/>
            </a:pPr>
            <a:r>
              <a:rPr lang="en-US" dirty="0" err="1" smtClean="0">
                <a:solidFill>
                  <a:srgbClr val="FF0000"/>
                </a:solidFill>
              </a:rPr>
              <a:t>Braslavskiye</a:t>
            </a:r>
            <a:r>
              <a:rPr lang="en-US" dirty="0" smtClean="0">
                <a:solidFill>
                  <a:srgbClr val="FF0000"/>
                </a:solidFill>
              </a:rPr>
              <a:t>  </a:t>
            </a:r>
            <a:r>
              <a:rPr lang="en-US" dirty="0" err="1" smtClean="0">
                <a:solidFill>
                  <a:srgbClr val="FF0000"/>
                </a:solidFill>
              </a:rPr>
              <a:t>ozera</a:t>
            </a:r>
            <a:r>
              <a:rPr lang="en-US" dirty="0" smtClean="0">
                <a:solidFill>
                  <a:srgbClr val="FF0000"/>
                </a:solidFill>
              </a:rPr>
              <a:t/>
            </a:r>
            <a:br>
              <a:rPr lang="en-US" dirty="0" smtClean="0">
                <a:solidFill>
                  <a:srgbClr val="FF0000"/>
                </a:solidFill>
              </a:rPr>
            </a:br>
            <a:r>
              <a:rPr lang="en-US" dirty="0" smtClean="0">
                <a:solidFill>
                  <a:srgbClr val="FF0000"/>
                </a:solidFill>
              </a:rPr>
              <a:t>                                 national  park</a:t>
            </a:r>
            <a:endParaRPr lang="ru-RU" dirty="0">
              <a:solidFill>
                <a:srgbClr val="FF0000"/>
              </a:solidFill>
            </a:endParaRPr>
          </a:p>
        </p:txBody>
      </p:sp>
      <p:sp>
        <p:nvSpPr>
          <p:cNvPr id="75779" name="Содержимое 2"/>
          <p:cNvSpPr>
            <a:spLocks noGrp="1"/>
          </p:cNvSpPr>
          <p:nvPr>
            <p:ph idx="1"/>
          </p:nvPr>
        </p:nvSpPr>
        <p:spPr>
          <a:xfrm>
            <a:off x="457200" y="1643063"/>
            <a:ext cx="8686800" cy="3508375"/>
          </a:xfrm>
        </p:spPr>
        <p:txBody>
          <a:bodyPr/>
          <a:lstStyle/>
          <a:p>
            <a:pPr eaLnBrk="1" hangingPunct="1"/>
            <a:r>
              <a:rPr lang="en-US" smtClean="0"/>
              <a:t>  </a:t>
            </a:r>
            <a:r>
              <a:rPr lang="en-US" sz="2700" smtClean="0"/>
              <a:t>This park was established in 1995 among the beautiful lakes of the Vitebsk region in the north-west of Belarus.</a:t>
            </a:r>
            <a:endParaRPr lang="ru-RU" smtClean="0"/>
          </a:p>
        </p:txBody>
      </p:sp>
      <p:pic>
        <p:nvPicPr>
          <p:cNvPr id="75780" name="Рисунок 3" descr="Браславские-озера.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43188" y="2857500"/>
            <a:ext cx="485775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85728"/>
            <a:ext cx="8686800" cy="1214446"/>
          </a:xfrm>
        </p:spPr>
        <p:txBody>
          <a:bodyPr/>
          <a:lstStyle/>
          <a:p>
            <a:pPr eaLnBrk="1" fontAlgn="auto" hangingPunct="1">
              <a:spcAft>
                <a:spcPts val="0"/>
              </a:spcAft>
              <a:defRPr/>
            </a:pPr>
            <a:r>
              <a:rPr lang="en-US" dirty="0" err="1" smtClean="0">
                <a:solidFill>
                  <a:srgbClr val="FF0000"/>
                </a:solidFill>
              </a:rPr>
              <a:t>Narachansky</a:t>
            </a:r>
            <a:r>
              <a:rPr lang="en-US" dirty="0" smtClean="0">
                <a:solidFill>
                  <a:srgbClr val="FF0000"/>
                </a:solidFill>
              </a:rPr>
              <a:t>  national  park</a:t>
            </a:r>
            <a:endParaRPr lang="ru-RU" dirty="0">
              <a:solidFill>
                <a:srgbClr val="FF0000"/>
              </a:solidFill>
            </a:endParaRPr>
          </a:p>
        </p:txBody>
      </p:sp>
      <p:sp>
        <p:nvSpPr>
          <p:cNvPr id="76803" name="Содержимое 2"/>
          <p:cNvSpPr>
            <a:spLocks noGrp="1"/>
          </p:cNvSpPr>
          <p:nvPr>
            <p:ph idx="1"/>
          </p:nvPr>
        </p:nvSpPr>
        <p:spPr>
          <a:xfrm>
            <a:off x="285750" y="1357313"/>
            <a:ext cx="8686800" cy="3294062"/>
          </a:xfrm>
        </p:spPr>
        <p:txBody>
          <a:bodyPr/>
          <a:lstStyle/>
          <a:p>
            <a:pPr eaLnBrk="1" hangingPunct="1"/>
            <a:r>
              <a:rPr lang="en-US" smtClean="0"/>
              <a:t>  </a:t>
            </a:r>
            <a:r>
              <a:rPr lang="en-US" sz="2700" smtClean="0"/>
              <a:t>Narachansky National Park in the Minsk region of Belarus was established in 1999.</a:t>
            </a:r>
            <a:endParaRPr lang="ru-RU" sz="2700" smtClean="0"/>
          </a:p>
        </p:txBody>
      </p:sp>
      <p:pic>
        <p:nvPicPr>
          <p:cNvPr id="76804" name="Рисунок 3" descr="нарочанский нац парк.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28813" y="2428875"/>
            <a:ext cx="5500687"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r>
              <a:rPr lang="en-US" dirty="0" err="1" smtClean="0">
                <a:solidFill>
                  <a:srgbClr val="FF0000"/>
                </a:solidFill>
              </a:rPr>
              <a:t>Pripyatsky</a:t>
            </a:r>
            <a:r>
              <a:rPr lang="en-US" dirty="0" smtClean="0">
                <a:solidFill>
                  <a:srgbClr val="FF0000"/>
                </a:solidFill>
              </a:rPr>
              <a:t>  national  park</a:t>
            </a:r>
            <a:endParaRPr lang="ru-RU" dirty="0">
              <a:solidFill>
                <a:srgbClr val="FF0000"/>
              </a:solidFill>
            </a:endParaRPr>
          </a:p>
        </p:txBody>
      </p:sp>
      <p:sp>
        <p:nvSpPr>
          <p:cNvPr id="77827" name="Содержимое 2"/>
          <p:cNvSpPr>
            <a:spLocks noGrp="1"/>
          </p:cNvSpPr>
          <p:nvPr>
            <p:ph idx="1"/>
          </p:nvPr>
        </p:nvSpPr>
        <p:spPr>
          <a:xfrm>
            <a:off x="457200" y="1285875"/>
            <a:ext cx="8686800" cy="3579813"/>
          </a:xfrm>
        </p:spPr>
        <p:txBody>
          <a:bodyPr/>
          <a:lstStyle/>
          <a:p>
            <a:pPr eaLnBrk="1" hangingPunct="1"/>
            <a:r>
              <a:rPr lang="en-US" smtClean="0"/>
              <a:t>  </a:t>
            </a:r>
            <a:r>
              <a:rPr lang="en-US" sz="2700" smtClean="0"/>
              <a:t>This park lies in the Gomel region in the south of the country, 250km from Minsk.</a:t>
            </a:r>
            <a:endParaRPr lang="ru-RU" sz="2700" smtClean="0"/>
          </a:p>
        </p:txBody>
      </p:sp>
      <p:pic>
        <p:nvPicPr>
          <p:cNvPr id="77828" name="Рисунок 3" descr="припятский нац парк.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28813" y="2428875"/>
            <a:ext cx="5857875"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r>
              <a:rPr lang="en-US" dirty="0" smtClean="0">
                <a:solidFill>
                  <a:srgbClr val="FF0000"/>
                </a:solidFill>
              </a:rPr>
              <a:t>BEREZENSKYI NATIONAL PARK</a:t>
            </a:r>
            <a:endParaRPr lang="ru-RU" dirty="0">
              <a:solidFill>
                <a:srgbClr val="FF0000"/>
              </a:solidFill>
            </a:endParaRPr>
          </a:p>
        </p:txBody>
      </p:sp>
      <p:pic>
        <p:nvPicPr>
          <p:cNvPr id="78851" name="Рисунок 2" descr="березенеский.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1875" y="3143250"/>
            <a:ext cx="422116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Прямоугольник 3"/>
          <p:cNvSpPr>
            <a:spLocks noChangeArrowheads="1"/>
          </p:cNvSpPr>
          <p:nvPr/>
        </p:nvSpPr>
        <p:spPr bwMode="auto">
          <a:xfrm>
            <a:off x="428625" y="1357313"/>
            <a:ext cx="73580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solidFill>
                  <a:srgbClr val="000000"/>
                </a:solidFill>
                <a:latin typeface="Franklin Gothic Book" pitchFamily="34" charset="0"/>
              </a:rPr>
              <a:t>This park is situated in the north of Belarus. 120km from Minsk. It was created to protect rare animals.</a:t>
            </a:r>
            <a:endParaRPr lang="ru-RU" sz="2800">
              <a:solidFill>
                <a:srgbClr val="000000"/>
              </a:solidFill>
              <a:latin typeface="Franklin Gothic Book" pitchFamily="34" charset="0"/>
            </a:endParaRPr>
          </a:p>
        </p:txBody>
      </p:sp>
    </p:spTree>
  </p:cSld>
  <p:clrMapOvr>
    <a:masterClrMapping/>
  </p:clrMapOvr>
  <p:transition>
    <p:wheel spokes="8"/>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Рисунок 2" descr="292.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85938" y="908050"/>
            <a:ext cx="5429250"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Box 3"/>
          <p:cNvSpPr txBox="1">
            <a:spLocks noChangeArrowheads="1"/>
          </p:cNvSpPr>
          <p:nvPr/>
        </p:nvSpPr>
        <p:spPr bwMode="auto">
          <a:xfrm>
            <a:off x="500063" y="357188"/>
            <a:ext cx="32369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Created by Liza Senkovskaya</a:t>
            </a:r>
          </a:p>
          <a:p>
            <a:pPr eaLnBrk="1" hangingPunct="1"/>
            <a:r>
              <a:rPr lang="en-US">
                <a:solidFill>
                  <a:srgbClr val="000000"/>
                </a:solidFill>
              </a:rPr>
              <a:t>8th form</a:t>
            </a:r>
          </a:p>
          <a:p>
            <a:pPr eaLnBrk="1" hangingPunct="1"/>
            <a:r>
              <a:rPr lang="en-US">
                <a:solidFill>
                  <a:srgbClr val="000000"/>
                </a:solidFill>
              </a:rPr>
              <a:t>Gymnasia #1</a:t>
            </a:r>
          </a:p>
          <a:p>
            <a:pPr eaLnBrk="1" hangingPunct="1"/>
            <a:r>
              <a:rPr lang="en-US">
                <a:solidFill>
                  <a:srgbClr val="000000"/>
                </a:solidFill>
              </a:rPr>
              <a:t>Starye Dorogi</a:t>
            </a:r>
          </a:p>
          <a:p>
            <a:pPr eaLnBrk="1" hangingPunct="1"/>
            <a:r>
              <a:rPr lang="en-US">
                <a:solidFill>
                  <a:srgbClr val="000000"/>
                </a:solidFill>
              </a:rPr>
              <a:t>Belarus</a:t>
            </a:r>
            <a:endParaRPr lang="ru-RU">
              <a:solidFill>
                <a:srgbClr val="000000"/>
              </a:solidFill>
            </a:endParaRPr>
          </a:p>
        </p:txBody>
      </p:sp>
    </p:spTree>
  </p:cSld>
  <p:clrMapOvr>
    <a:masterClrMapping/>
  </p:clrMapOvr>
  <p:transition>
    <p:wheel spokes="8"/>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465138" y="714375"/>
            <a:ext cx="7927975" cy="55006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pic>
        <p:nvPicPr>
          <p:cNvPr id="81923"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7"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1938"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1940" name="Группа 17"/>
              <p:cNvGrpSpPr>
                <a:grpSpLocks/>
              </p:cNvGrpSpPr>
              <p:nvPr/>
            </p:nvGrpSpPr>
            <p:grpSpPr bwMode="auto">
              <a:xfrm>
                <a:off x="142844" y="3143247"/>
                <a:ext cx="9001155" cy="7035591"/>
                <a:chOff x="142844" y="3143247"/>
                <a:chExt cx="9001155" cy="7035591"/>
              </a:xfrm>
            </p:grpSpPr>
            <p:grpSp>
              <p:nvGrpSpPr>
                <p:cNvPr id="81941"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81928"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188" y="514350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3"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0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4"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224838" y="5465763"/>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9" name="TextBox 58"/>
          <p:cNvSpPr txBox="1">
            <a:spLocks noChangeArrowheads="1"/>
          </p:cNvSpPr>
          <p:nvPr/>
        </p:nvSpPr>
        <p:spPr bwMode="auto">
          <a:xfrm>
            <a:off x="1690687" y="3284984"/>
            <a:ext cx="659606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00" b="1" dirty="0" smtClean="0">
                <a:ln/>
                <a:solidFill>
                  <a:srgbClr val="336600"/>
                </a:solidFill>
                <a:effectLst>
                  <a:glow rad="228600">
                    <a:srgbClr val="CCFF99"/>
                  </a:glow>
                </a:effectLst>
                <a:latin typeface="Times New Roman" pitchFamily="18" charset="0"/>
                <a:cs typeface="Times New Roman" pitchFamily="18" charset="0"/>
              </a:rPr>
              <a:t>What kind of forests are in New Brunswick?</a:t>
            </a:r>
            <a:endParaRPr lang="ru-RU" sz="4400" b="1" dirty="0" smtClean="0">
              <a:ln/>
              <a:solidFill>
                <a:srgbClr val="336600"/>
              </a:solidFill>
              <a:effectLst>
                <a:glow rad="228600">
                  <a:srgbClr val="CCFF99"/>
                </a:glow>
              </a:effectLst>
              <a:latin typeface="Times New Roman" pitchFamily="18" charset="0"/>
              <a:cs typeface="Times New Roman" pitchFamily="18" charset="0"/>
            </a:endParaRPr>
          </a:p>
        </p:txBody>
      </p:sp>
      <p:sp>
        <p:nvSpPr>
          <p:cNvPr id="2" name="Прямоугольник 1"/>
          <p:cNvSpPr/>
          <p:nvPr/>
        </p:nvSpPr>
        <p:spPr>
          <a:xfrm>
            <a:off x="1571624" y="1268760"/>
            <a:ext cx="6285893" cy="175432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glow rad="266700">
                    <a:schemeClr val="bg1"/>
                  </a:glow>
                  <a:outerShdw blurRad="76200" dist="50800" dir="5400000" algn="tl" rotWithShape="0">
                    <a:srgbClr val="000000">
                      <a:alpha val="65000"/>
                    </a:srgbClr>
                  </a:outerShdw>
                </a:effectLst>
              </a:rPr>
              <a:t>Forestry in Canada</a:t>
            </a: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50" name="Группа 29"/>
          <p:cNvGrpSpPr>
            <a:grpSpLocks/>
          </p:cNvGrpSpPr>
          <p:nvPr/>
        </p:nvGrpSpPr>
        <p:grpSpPr bwMode="auto">
          <a:xfrm>
            <a:off x="-519113" y="214313"/>
            <a:ext cx="10144126" cy="7035800"/>
            <a:chOff x="142844" y="3143247"/>
            <a:chExt cx="9001155" cy="7035592"/>
          </a:xfrm>
        </p:grpSpPr>
        <p:sp>
          <p:nvSpPr>
            <p:cNvPr id="10" name="Дуга 9"/>
            <p:cNvSpPr/>
            <p:nvPr/>
          </p:nvSpPr>
          <p:spPr>
            <a:xfrm rot="16200000">
              <a:off x="1170833"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2969"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8" y="2517650"/>
                <a:ext cx="6821286" cy="8501090"/>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2971" name="Группа 17"/>
              <p:cNvGrpSpPr>
                <a:grpSpLocks/>
              </p:cNvGrpSpPr>
              <p:nvPr/>
            </p:nvGrpSpPr>
            <p:grpSpPr bwMode="auto">
              <a:xfrm>
                <a:off x="142844" y="3143247"/>
                <a:ext cx="9001155" cy="7035591"/>
                <a:chOff x="142844" y="3143247"/>
                <a:chExt cx="9001155" cy="7035591"/>
              </a:xfrm>
            </p:grpSpPr>
            <p:grpSp>
              <p:nvGrpSpPr>
                <p:cNvPr id="82972"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3" y="2084268"/>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3" y="2227543"/>
                    <a:ext cx="6883197" cy="8857474"/>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8" y="2312729"/>
                    <a:ext cx="6883197" cy="8849022"/>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9"/>
                    <a:ext cx="6749850" cy="8357410"/>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6"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82951"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4"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188" y="514350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5"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0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7"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224838" y="5465763"/>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8"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srgbClr val="000000"/>
              </a:solidFill>
              <a:latin typeface="Times New Roman" pitchFamily="18" charset="0"/>
              <a:cs typeface="Times New Roman" pitchFamily="18" charset="0"/>
            </a:endParaRPr>
          </a:p>
        </p:txBody>
      </p:sp>
      <p:pic>
        <p:nvPicPr>
          <p:cNvPr id="26" name="Picture 2" descr="http://t3.gstatic.com/images?q=tbn:ANd9GcT01h3JvmBnUTMywar7htJ5-wvr71zaP59cgJyHoZg9UmB3DmBWkQ"/>
          <p:cNvPicPr>
            <a:picLocks noChangeAspect="1" noChangeArrowheads="1"/>
          </p:cNvPicPr>
          <p:nvPr/>
        </p:nvPicPr>
        <p:blipFill>
          <a:blip r:embed="rId7" cstate="print"/>
          <a:srcRect/>
          <a:stretch>
            <a:fillRect/>
          </a:stretch>
        </p:blipFill>
        <p:spPr bwMode="auto">
          <a:xfrm>
            <a:off x="1500188" y="3839368"/>
            <a:ext cx="2934643" cy="2209480"/>
          </a:xfrm>
          <a:prstGeom prst="rect">
            <a:avLst/>
          </a:prstGeom>
          <a:ln>
            <a:noFill/>
          </a:ln>
          <a:effectLst>
            <a:softEdge rad="112500"/>
          </a:effectLst>
        </p:spPr>
      </p:pic>
      <p:pic>
        <p:nvPicPr>
          <p:cNvPr id="27" name="Picture 4" descr="http://webmaster.senecac.on.ca/dashirton/www100assignment1/images/tree-cedar.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420787" y="3556744"/>
            <a:ext cx="2428875" cy="2590800"/>
          </a:xfrm>
          <a:prstGeom prst="rect">
            <a:avLst/>
          </a:prstGeom>
          <a:ln>
            <a:noFill/>
          </a:ln>
          <a:effectLst>
            <a:softEdge rad="112500"/>
          </a:effectLst>
        </p:spPr>
      </p:pic>
      <p:pic>
        <p:nvPicPr>
          <p:cNvPr id="82961"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76600" y="1138238"/>
            <a:ext cx="2055813" cy="258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62" name="Рисунок 1"/>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6813550" y="100013"/>
            <a:ext cx="2036763"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3" name="Рисунок 2"/>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277813" y="214313"/>
            <a:ext cx="1658937"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4" name="Рисунок 3"/>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rot="8135918">
            <a:off x="369888" y="4117975"/>
            <a:ext cx="6572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464345" y="2852936"/>
            <a:ext cx="2334417" cy="923330"/>
          </a:xfrm>
          <a:prstGeom prst="rect">
            <a:avLst/>
          </a:prstGeom>
          <a:noFill/>
        </p:spPr>
        <p:txBody>
          <a:bodyPr>
            <a:spAutoFit/>
          </a:bodyPr>
          <a:lstStyle/>
          <a:p>
            <a:pPr algn="ctr">
              <a:defRPr/>
            </a:pPr>
            <a:r>
              <a:rPr lang="en-US" sz="5400" b="1" dirty="0">
                <a:ln w="1905"/>
                <a:solidFill>
                  <a:srgbClr val="FFFF00"/>
                </a:solidFill>
                <a:effectLst>
                  <a:glow rad="254000">
                    <a:srgbClr val="99FF66"/>
                  </a:glow>
                  <a:innerShdw blurRad="69850" dist="43180" dir="5400000">
                    <a:srgbClr val="000000">
                      <a:alpha val="65000"/>
                    </a:srgbClr>
                  </a:innerShdw>
                </a:effectLst>
              </a:rPr>
              <a:t>Maple</a:t>
            </a:r>
            <a:endParaRPr lang="ru-RU" sz="5400" b="1" dirty="0">
              <a:ln w="1905"/>
              <a:solidFill>
                <a:srgbClr val="FFFF00"/>
              </a:solidFill>
              <a:effectLst>
                <a:glow rad="254000">
                  <a:srgbClr val="99FF66"/>
                </a:glow>
                <a:innerShdw blurRad="69850" dist="43180" dir="5400000">
                  <a:srgbClr val="000000">
                    <a:alpha val="65000"/>
                  </a:srgbClr>
                </a:innerShdw>
              </a:effectLst>
            </a:endParaRPr>
          </a:p>
        </p:txBody>
      </p:sp>
      <p:sp>
        <p:nvSpPr>
          <p:cNvPr id="6" name="Прямоугольник 5"/>
          <p:cNvSpPr/>
          <p:nvPr/>
        </p:nvSpPr>
        <p:spPr>
          <a:xfrm>
            <a:off x="5940152" y="2636912"/>
            <a:ext cx="3096344" cy="923330"/>
          </a:xfrm>
          <a:prstGeom prst="rect">
            <a:avLst/>
          </a:prstGeom>
          <a:noFill/>
        </p:spPr>
        <p:txBody>
          <a:bodyPr>
            <a:spAutoFit/>
          </a:bodyPr>
          <a:lstStyle/>
          <a:p>
            <a:pPr algn="ctr">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t>Cedar</a:t>
            </a:r>
            <a:endParaRPr lang="ru-RU"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endParaRPr>
          </a:p>
        </p:txBody>
      </p:sp>
      <p:sp>
        <p:nvSpPr>
          <p:cNvPr id="14" name="Прямоугольник 13"/>
          <p:cNvSpPr/>
          <p:nvPr/>
        </p:nvSpPr>
        <p:spPr>
          <a:xfrm>
            <a:off x="2321756" y="267613"/>
            <a:ext cx="4147062" cy="2585323"/>
          </a:xfrm>
          <a:prstGeom prst="rect">
            <a:avLst/>
          </a:prstGeom>
          <a:noFill/>
          <a:ln>
            <a:noFill/>
          </a:ln>
        </p:spPr>
        <p:txBody>
          <a:bodyPr>
            <a:spAutoFit/>
          </a:bodyPr>
          <a:lstStyle/>
          <a:p>
            <a:pPr algn="ctr">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41300">
                    <a:srgbClr val="99FF66"/>
                  </a:glow>
                  <a:innerShdw blurRad="69850" dist="43180" dir="5400000">
                    <a:srgbClr val="000000">
                      <a:alpha val="65000"/>
                    </a:srgbClr>
                  </a:innerShdw>
                </a:effectLst>
              </a:rPr>
              <a:t>White pine</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ru-RU"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4" name="Группа 29"/>
          <p:cNvGrpSpPr>
            <a:grpSpLocks/>
          </p:cNvGrpSpPr>
          <p:nvPr/>
        </p:nvGrpSpPr>
        <p:grpSpPr bwMode="auto">
          <a:xfrm>
            <a:off x="-519113" y="214313"/>
            <a:ext cx="10144126" cy="7035800"/>
            <a:chOff x="142844" y="3143247"/>
            <a:chExt cx="9001155" cy="7035592"/>
          </a:xfrm>
        </p:grpSpPr>
        <p:sp>
          <p:nvSpPr>
            <p:cNvPr id="10" name="Дуга 9"/>
            <p:cNvSpPr/>
            <p:nvPr/>
          </p:nvSpPr>
          <p:spPr>
            <a:xfrm rot="16200000">
              <a:off x="1170833"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3993"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8" y="2517650"/>
                <a:ext cx="6821286" cy="8501090"/>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3995" name="Группа 17"/>
              <p:cNvGrpSpPr>
                <a:grpSpLocks/>
              </p:cNvGrpSpPr>
              <p:nvPr/>
            </p:nvGrpSpPr>
            <p:grpSpPr bwMode="auto">
              <a:xfrm>
                <a:off x="142844" y="3143247"/>
                <a:ext cx="9001155" cy="7035591"/>
                <a:chOff x="142844" y="3143247"/>
                <a:chExt cx="9001155" cy="7035591"/>
              </a:xfrm>
            </p:grpSpPr>
            <p:grpSp>
              <p:nvGrpSpPr>
                <p:cNvPr id="83996"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3" y="2084268"/>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3" y="2227543"/>
                    <a:ext cx="6883197" cy="8857474"/>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8" y="2312729"/>
                    <a:ext cx="6883197" cy="8849022"/>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9"/>
                    <a:ext cx="6749850" cy="8357410"/>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6"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83975"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8"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188" y="514350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9"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0"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0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1"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451850" y="5486400"/>
            <a:ext cx="5445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srgbClr val="000000"/>
              </a:solidFill>
              <a:latin typeface="Times New Roman" pitchFamily="18" charset="0"/>
              <a:cs typeface="Times New Roman" pitchFamily="18" charset="0"/>
            </a:endParaRPr>
          </a:p>
        </p:txBody>
      </p:sp>
      <p:pic>
        <p:nvPicPr>
          <p:cNvPr id="83983" name="Рисунок 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813550" y="100013"/>
            <a:ext cx="2036763"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4" name="Рисунок 2"/>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77813" y="214313"/>
            <a:ext cx="1658937"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5" name="Рисунок 3"/>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rot="8135918">
            <a:off x="369888" y="4117975"/>
            <a:ext cx="6572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15888" y="1874043"/>
            <a:ext cx="3607767" cy="1323439"/>
          </a:xfrm>
          <a:prstGeom prst="rect">
            <a:avLst/>
          </a:prstGeom>
          <a:noFill/>
        </p:spPr>
        <p:txBody>
          <a:bodyPr>
            <a:spAutoFit/>
          </a:bodyPr>
          <a:lstStyle/>
          <a:p>
            <a:pPr algn="ctr">
              <a:defRPr/>
            </a:pPr>
            <a:r>
              <a:rPr lang="en-US" sz="4000" b="1" dirty="0">
                <a:ln w="1905"/>
                <a:solidFill>
                  <a:srgbClr val="FFFF00"/>
                </a:solidFill>
                <a:effectLst>
                  <a:glow rad="254000">
                    <a:srgbClr val="99FF66"/>
                  </a:glow>
                  <a:innerShdw blurRad="69850" dist="43180" dir="5400000">
                    <a:srgbClr val="000000">
                      <a:alpha val="65000"/>
                    </a:srgbClr>
                  </a:innerShdw>
                </a:effectLst>
              </a:rPr>
              <a:t>Northern white cedar</a:t>
            </a:r>
            <a:endParaRPr lang="ru-RU" sz="4000" b="1" dirty="0">
              <a:ln w="1905"/>
              <a:solidFill>
                <a:srgbClr val="FFFF00"/>
              </a:solidFill>
              <a:effectLst>
                <a:glow rad="254000">
                  <a:srgbClr val="99FF66"/>
                </a:glow>
                <a:innerShdw blurRad="69850" dist="43180" dir="5400000">
                  <a:srgbClr val="000000">
                    <a:alpha val="65000"/>
                  </a:srgbClr>
                </a:innerShdw>
              </a:effectLst>
            </a:endParaRPr>
          </a:p>
        </p:txBody>
      </p:sp>
      <p:sp>
        <p:nvSpPr>
          <p:cNvPr id="6" name="Прямоугольник 5"/>
          <p:cNvSpPr/>
          <p:nvPr/>
        </p:nvSpPr>
        <p:spPr>
          <a:xfrm>
            <a:off x="3740150" y="3982243"/>
            <a:ext cx="5884863" cy="3416320"/>
          </a:xfrm>
          <a:prstGeom prst="rect">
            <a:avLst/>
          </a:prstGeom>
          <a:noFill/>
        </p:spPr>
        <p:txBody>
          <a:bodyPr>
            <a:spAutoFit/>
          </a:bodyPr>
          <a:lstStyle/>
          <a:p>
            <a:pPr>
              <a:defRPr/>
            </a:pP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t>Eastern</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t> </a:t>
            </a:r>
          </a:p>
          <a:p>
            <a:pPr algn="ctr">
              <a:defRPr/>
            </a:pP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t>hemlock	</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t>				</a:t>
            </a:r>
            <a:b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br>
            <a:endParaRPr lang="ru-RU"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endParaRPr>
          </a:p>
        </p:txBody>
      </p:sp>
      <p:sp>
        <p:nvSpPr>
          <p:cNvPr id="14" name="Прямоугольник 13"/>
          <p:cNvSpPr/>
          <p:nvPr/>
        </p:nvSpPr>
        <p:spPr>
          <a:xfrm>
            <a:off x="2267744" y="285749"/>
            <a:ext cx="4824536" cy="2585323"/>
          </a:xfrm>
          <a:prstGeom prst="rect">
            <a:avLst/>
          </a:prstGeom>
          <a:noFill/>
          <a:ln>
            <a:solidFill>
              <a:schemeClr val="accent1"/>
            </a:solidFill>
          </a:ln>
        </p:spPr>
        <p:txBody>
          <a:bodyPr>
            <a:spAutoFit/>
          </a:bodyPr>
          <a:lstStyle/>
          <a:p>
            <a:pPr algn="ctr">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41300">
                    <a:srgbClr val="99FF66"/>
                  </a:glow>
                  <a:innerShdw blurRad="69850" dist="43180" dir="5400000">
                    <a:srgbClr val="000000">
                      <a:alpha val="65000"/>
                    </a:srgbClr>
                  </a:innerShdw>
                </a:effectLst>
              </a:rPr>
              <a:t>Red spruce</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ru-RU"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83989"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27775" y="3021013"/>
            <a:ext cx="2297113" cy="255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90"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565275" y="3236913"/>
            <a:ext cx="1679575" cy="279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91" name="Picture 5"/>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484563" y="1174750"/>
            <a:ext cx="2468562"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588963" y="679450"/>
            <a:ext cx="7929562" cy="55006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pic>
        <p:nvPicPr>
          <p:cNvPr id="84995"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999"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5016"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5018" name="Группа 17"/>
              <p:cNvGrpSpPr>
                <a:grpSpLocks/>
              </p:cNvGrpSpPr>
              <p:nvPr/>
            </p:nvGrpSpPr>
            <p:grpSpPr bwMode="auto">
              <a:xfrm>
                <a:off x="142844" y="3143247"/>
                <a:ext cx="9001155" cy="7035591"/>
                <a:chOff x="142844" y="3143247"/>
                <a:chExt cx="9001155" cy="7035591"/>
              </a:xfrm>
            </p:grpSpPr>
            <p:grpSp>
              <p:nvGrpSpPr>
                <p:cNvPr id="85019"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85000"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3"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188" y="514350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4"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0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6"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224838" y="5465763"/>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7"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srgbClr val="000000"/>
              </a:solidFill>
              <a:latin typeface="Times New Roman" pitchFamily="18" charset="0"/>
              <a:cs typeface="Times New Roman" pitchFamily="18" charset="0"/>
            </a:endParaRPr>
          </a:p>
        </p:txBody>
      </p:sp>
      <p:sp>
        <p:nvSpPr>
          <p:cNvPr id="2" name="Прямоугольник 1"/>
          <p:cNvSpPr/>
          <p:nvPr/>
        </p:nvSpPr>
        <p:spPr>
          <a:xfrm>
            <a:off x="941387" y="357186"/>
            <a:ext cx="7345363" cy="1446550"/>
          </a:xfrm>
          <a:prstGeom prst="rect">
            <a:avLst/>
          </a:prstGeom>
          <a:noFill/>
        </p:spPr>
        <p:txBody>
          <a:bodyPr>
            <a:prstTxWarp prst="textDeflateBottom">
              <a:avLst/>
            </a:prstTxWarp>
            <a:spAutoFit/>
          </a:bodyPr>
          <a:lstStyle/>
          <a:p>
            <a:pPr algn="ctr">
              <a:defRPr/>
            </a:pP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79400">
                    <a:srgbClr val="99FF66"/>
                  </a:glow>
                  <a:innerShdw blurRad="69850" dist="43180" dir="5400000">
                    <a:srgbClr val="000000">
                      <a:alpha val="65000"/>
                    </a:srgbClr>
                  </a:innerShdw>
                </a:effectLst>
              </a:rPr>
              <a:t>What species of animals </a:t>
            </a:r>
          </a:p>
          <a:p>
            <a:pPr algn="ctr">
              <a:defRPr/>
            </a:pP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79400">
                    <a:srgbClr val="99FF66"/>
                  </a:glow>
                  <a:innerShdw blurRad="69850" dist="43180" dir="5400000">
                    <a:srgbClr val="000000">
                      <a:alpha val="65000"/>
                    </a:srgbClr>
                  </a:innerShdw>
                </a:effectLst>
              </a:rPr>
              <a:t>live in New Brunswick? </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79400">
                  <a:srgbClr val="99FF66"/>
                </a:glow>
                <a:innerShdw blurRad="69850" dist="43180" dir="5400000">
                  <a:srgbClr val="000000">
                    <a:alpha val="65000"/>
                  </a:srgbClr>
                </a:innerShdw>
              </a:effectLst>
            </a:endParaRPr>
          </a:p>
        </p:txBody>
      </p:sp>
      <p:pic>
        <p:nvPicPr>
          <p:cNvPr id="85009"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06727" y="1849214"/>
            <a:ext cx="2334518" cy="19496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010"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306887" y="1774825"/>
            <a:ext cx="2206625" cy="22066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011" name="Picture 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02643" y="3941082"/>
            <a:ext cx="2511425" cy="22066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012" name="Picture 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53744" y="3933825"/>
            <a:ext cx="2462213" cy="22129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084168" y="2420889"/>
            <a:ext cx="3540844" cy="1192778"/>
          </a:xfrm>
          <a:prstGeom prst="rect">
            <a:avLst/>
          </a:prstGeom>
          <a:noFill/>
        </p:spPr>
        <p:txBody>
          <a:bodyPr wrap="square" lIns="91440" tIns="45720" rIns="91440" bIns="45720">
            <a:spAutoFit/>
          </a:bodyPr>
          <a:lstStyle/>
          <a:p>
            <a:pPr algn="ctr"/>
            <a:r>
              <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41300">
                    <a:srgbClr val="99FF66"/>
                  </a:glow>
                  <a:innerShdw blurRad="69850" dist="43180" dir="5400000">
                    <a:srgbClr val="000000">
                      <a:alpha val="65000"/>
                    </a:srgbClr>
                  </a:innerShdw>
                </a:effectLst>
              </a:rPr>
              <a:t>White-tailed deer</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41300">
                  <a:srgbClr val="99FF66"/>
                </a:glow>
                <a:innerShdw blurRad="69850" dist="43180" dir="5400000">
                  <a:srgbClr val="000000">
                    <a:alpha val="65000"/>
                  </a:srgbClr>
                </a:innerShdw>
              </a:effectLst>
            </a:endParaRPr>
          </a:p>
        </p:txBody>
      </p:sp>
      <p:sp>
        <p:nvSpPr>
          <p:cNvPr id="4" name="Прямоугольник 3"/>
          <p:cNvSpPr/>
          <p:nvPr/>
        </p:nvSpPr>
        <p:spPr>
          <a:xfrm>
            <a:off x="6228184" y="3946524"/>
            <a:ext cx="2855918" cy="1446550"/>
          </a:xfrm>
          <a:prstGeom prst="rect">
            <a:avLst/>
          </a:prstGeom>
          <a:noFill/>
        </p:spPr>
        <p:txBody>
          <a:bodyPr wrap="square" lIns="91440" tIns="45720" rIns="91440" bIns="45720">
            <a:spAutoFit/>
          </a:bodyPr>
          <a:lstStyle/>
          <a:p>
            <a:pPr algn="ct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15900">
                    <a:srgbClr val="99FF66"/>
                  </a:glow>
                  <a:innerShdw blurRad="69850" dist="43180" dir="5400000">
                    <a:srgbClr val="000000">
                      <a:alpha val="65000"/>
                    </a:srgbClr>
                  </a:innerShdw>
                </a:effectLst>
              </a:rPr>
              <a:t>black bear</a:t>
            </a:r>
          </a:p>
        </p:txBody>
      </p:sp>
      <p:sp>
        <p:nvSpPr>
          <p:cNvPr id="6" name="Прямоугольник 5"/>
          <p:cNvSpPr/>
          <p:nvPr/>
        </p:nvSpPr>
        <p:spPr>
          <a:xfrm>
            <a:off x="0" y="3982243"/>
            <a:ext cx="2627783" cy="1661993"/>
          </a:xfrm>
          <a:prstGeom prst="rect">
            <a:avLst/>
          </a:prstGeom>
          <a:noFill/>
        </p:spPr>
        <p:txBody>
          <a:bodyPr wrap="square" lIns="91440" tIns="45720" rIns="91440" bIns="45720">
            <a:spAutoFit/>
          </a:bodyPr>
          <a:lstStyle/>
          <a:p>
            <a:pPr algn="ct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t>moose</a:t>
            </a:r>
          </a:p>
          <a:p>
            <a:pPr algn="ct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Прямоугольник 13"/>
          <p:cNvSpPr/>
          <p:nvPr/>
        </p:nvSpPr>
        <p:spPr>
          <a:xfrm>
            <a:off x="357188" y="2636912"/>
            <a:ext cx="2054572" cy="707886"/>
          </a:xfrm>
          <a:prstGeom prst="rect">
            <a:avLst/>
          </a:prstGeom>
          <a:noFill/>
        </p:spPr>
        <p:txBody>
          <a:bodyPr wrap="square" lIns="91440" tIns="45720" rIns="91440" bIns="45720">
            <a:spAutoFit/>
          </a:bodyPr>
          <a:lstStyle/>
          <a:p>
            <a:pPr algn="ct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03200">
                    <a:srgbClr val="99FF66"/>
                  </a:glow>
                  <a:innerShdw blurRad="69850" dist="43180" dir="5400000">
                    <a:srgbClr val="000000">
                      <a:alpha val="65000"/>
                    </a:srgbClr>
                  </a:innerShdw>
                </a:effectLst>
              </a:rPr>
              <a:t>wolf</a:t>
            </a:r>
            <a:endParaRPr lang="ru-RU"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03200">
                  <a:srgbClr val="99FF66"/>
                </a:glow>
                <a:innerShdw blurRad="69850" dist="43180" dir="5400000">
                  <a:srgbClr val="000000">
                    <a:alpha val="65000"/>
                  </a:srgbClr>
                </a:inn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Номер слайда 5"/>
          <p:cNvSpPr>
            <a:spLocks noGrp="1"/>
          </p:cNvSpPr>
          <p:nvPr>
            <p:ph type="sldNum" sz="quarter" idx="12"/>
          </p:nvPr>
        </p:nvSpPr>
        <p:spPr/>
        <p:txBody>
          <a:bodyPr/>
          <a:lstStyle/>
          <a:p>
            <a:pPr>
              <a:defRPr/>
            </a:pPr>
            <a:fld id="{0653F3B6-D0C6-4008-8044-D2B13F1F458E}" type="slidenum">
              <a:rPr lang="ru-RU"/>
              <a:pPr>
                <a:defRPr/>
              </a:pPr>
              <a:t>4</a:t>
            </a:fld>
            <a:endParaRPr lang="ru-RU"/>
          </a:p>
        </p:txBody>
      </p:sp>
      <p:sp>
        <p:nvSpPr>
          <p:cNvPr id="61443" name="WordArt 4"/>
          <p:cNvSpPr>
            <a:spLocks noChangeArrowheads="1" noChangeShapeType="1" noTextEdit="1"/>
          </p:cNvSpPr>
          <p:nvPr/>
        </p:nvSpPr>
        <p:spPr bwMode="auto">
          <a:xfrm>
            <a:off x="1331913" y="549275"/>
            <a:ext cx="5329237" cy="576263"/>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0000FF"/>
                </a:solidFill>
                <a:latin typeface="Arial"/>
                <a:cs typeface="Arial"/>
              </a:rPr>
              <a:t>Special gratitude to</a:t>
            </a:r>
            <a:endParaRPr lang="ru-RU" sz="3600" b="1" kern="10" dirty="0">
              <a:ln w="9525">
                <a:solidFill>
                  <a:srgbClr val="000000"/>
                </a:solidFill>
                <a:round/>
                <a:headEnd/>
                <a:tailEnd/>
              </a:ln>
              <a:solidFill>
                <a:srgbClr val="0000FF"/>
              </a:solidFill>
              <a:latin typeface="Arial"/>
              <a:cs typeface="Arial"/>
            </a:endParaRPr>
          </a:p>
        </p:txBody>
      </p:sp>
      <p:grpSp>
        <p:nvGrpSpPr>
          <p:cNvPr id="61444" name="Овал 28"/>
          <p:cNvGrpSpPr>
            <a:grpSpLocks/>
          </p:cNvGrpSpPr>
          <p:nvPr/>
        </p:nvGrpSpPr>
        <p:grpSpPr bwMode="auto">
          <a:xfrm>
            <a:off x="0" y="1989138"/>
            <a:ext cx="5435600" cy="1782762"/>
            <a:chOff x="645" y="2715"/>
            <a:chExt cx="3207" cy="1305"/>
          </a:xfrm>
        </p:grpSpPr>
        <p:pic>
          <p:nvPicPr>
            <p:cNvPr id="61463" name="Овал 28"/>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5" y="2715"/>
              <a:ext cx="3207" cy="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4" name="Text Box 7"/>
            <p:cNvSpPr txBox="1">
              <a:spLocks noChangeArrowheads="1"/>
            </p:cNvSpPr>
            <p:nvPr/>
          </p:nvSpPr>
          <p:spPr bwMode="auto">
            <a:xfrm>
              <a:off x="1136" y="2928"/>
              <a:ext cx="2228" cy="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ru-RU">
                <a:solidFill>
                  <a:srgbClr val="FFFFFF"/>
                </a:solidFill>
                <a:latin typeface="Times New Roman" pitchFamily="18" charset="0"/>
              </a:endParaRPr>
            </a:p>
          </p:txBody>
        </p:sp>
      </p:grpSp>
      <p:grpSp>
        <p:nvGrpSpPr>
          <p:cNvPr id="61445" name="Овал 26"/>
          <p:cNvGrpSpPr>
            <a:grpSpLocks/>
          </p:cNvGrpSpPr>
          <p:nvPr/>
        </p:nvGrpSpPr>
        <p:grpSpPr bwMode="auto">
          <a:xfrm>
            <a:off x="395288" y="1989138"/>
            <a:ext cx="5184775" cy="2106612"/>
            <a:chOff x="1164" y="2738"/>
            <a:chExt cx="3141" cy="1509"/>
          </a:xfrm>
        </p:grpSpPr>
        <p:pic>
          <p:nvPicPr>
            <p:cNvPr id="61461" name="Овал 2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4" y="2738"/>
              <a:ext cx="3141" cy="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2" name="Text Box 10"/>
            <p:cNvSpPr txBox="1">
              <a:spLocks noChangeArrowheads="1"/>
            </p:cNvSpPr>
            <p:nvPr/>
          </p:nvSpPr>
          <p:spPr bwMode="auto">
            <a:xfrm>
              <a:off x="1470" y="2956"/>
              <a:ext cx="2219" cy="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00"/>
                  </a:solidFill>
                  <a:latin typeface="Comic Sans MS" pitchFamily="66" charset="0"/>
                </a:rPr>
                <a:t>8th graders</a:t>
              </a:r>
            </a:p>
            <a:p>
              <a:pPr algn="ctr" eaLnBrk="1" hangingPunct="1"/>
              <a:r>
                <a:rPr lang="ru-RU" sz="2000" b="1">
                  <a:solidFill>
                    <a:srgbClr val="000000"/>
                  </a:solidFill>
                  <a:latin typeface="Comic Sans MS" pitchFamily="66" charset="0"/>
                </a:rPr>
                <a:t>S</a:t>
              </a:r>
              <a:r>
                <a:rPr lang="en-US" sz="2000" b="1">
                  <a:solidFill>
                    <a:srgbClr val="000000"/>
                  </a:solidFill>
                  <a:latin typeface="Comic Sans MS" pitchFamily="66" charset="0"/>
                </a:rPr>
                <a:t>tarye Dorogy gymnasium, Belarus</a:t>
              </a:r>
              <a:endParaRPr lang="ru-RU" sz="2000" b="1">
                <a:solidFill>
                  <a:srgbClr val="000000"/>
                </a:solidFill>
                <a:latin typeface="Comic Sans MS" pitchFamily="66" charset="0"/>
              </a:endParaRPr>
            </a:p>
          </p:txBody>
        </p:sp>
      </p:grpSp>
      <p:grpSp>
        <p:nvGrpSpPr>
          <p:cNvPr id="61446" name="Овал 18"/>
          <p:cNvGrpSpPr>
            <a:grpSpLocks/>
          </p:cNvGrpSpPr>
          <p:nvPr/>
        </p:nvGrpSpPr>
        <p:grpSpPr bwMode="auto">
          <a:xfrm>
            <a:off x="3913188" y="1125538"/>
            <a:ext cx="5230812" cy="1292225"/>
            <a:chOff x="645" y="1859"/>
            <a:chExt cx="3295" cy="814"/>
          </a:xfrm>
        </p:grpSpPr>
        <p:pic>
          <p:nvPicPr>
            <p:cNvPr id="61459" name="Овал 18"/>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5" y="1859"/>
              <a:ext cx="3295" cy="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0" name="Text Box 16"/>
            <p:cNvSpPr txBox="1">
              <a:spLocks noChangeArrowheads="1"/>
            </p:cNvSpPr>
            <p:nvPr/>
          </p:nvSpPr>
          <p:spPr bwMode="auto">
            <a:xfrm>
              <a:off x="1149" y="2001"/>
              <a:ext cx="2292"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ru-RU">
                <a:solidFill>
                  <a:srgbClr val="FFFFFF"/>
                </a:solidFill>
                <a:latin typeface="Times New Roman" pitchFamily="18" charset="0"/>
              </a:endParaRPr>
            </a:p>
          </p:txBody>
        </p:sp>
      </p:grpSp>
      <p:grpSp>
        <p:nvGrpSpPr>
          <p:cNvPr id="61447" name="Блок-схема: узел 13"/>
          <p:cNvGrpSpPr>
            <a:grpSpLocks/>
          </p:cNvGrpSpPr>
          <p:nvPr/>
        </p:nvGrpSpPr>
        <p:grpSpPr bwMode="auto">
          <a:xfrm>
            <a:off x="2916238" y="1125538"/>
            <a:ext cx="6227762" cy="1943100"/>
            <a:chOff x="100" y="2039"/>
            <a:chExt cx="3932" cy="952"/>
          </a:xfrm>
        </p:grpSpPr>
        <p:pic>
          <p:nvPicPr>
            <p:cNvPr id="61457" name="Блок-схема: узел 13"/>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0" y="2039"/>
              <a:ext cx="3932" cy="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Text Box 13"/>
            <p:cNvSpPr txBox="1">
              <a:spLocks noChangeArrowheads="1"/>
            </p:cNvSpPr>
            <p:nvPr/>
          </p:nvSpPr>
          <p:spPr bwMode="auto">
            <a:xfrm>
              <a:off x="235" y="2169"/>
              <a:ext cx="3797"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solidFill>
                    <a:srgbClr val="FFFFFF"/>
                  </a:solidFill>
                  <a:latin typeface="Times New Roman" pitchFamily="18" charset="0"/>
                </a:rPr>
                <a:t>Students of</a:t>
              </a:r>
            </a:p>
            <a:p>
              <a:pPr algn="ctr" eaLnBrk="1" hangingPunct="1"/>
              <a:r>
                <a:rPr lang="en-US" sz="2400" b="1">
                  <a:solidFill>
                    <a:srgbClr val="FFFFFF"/>
                  </a:solidFill>
                  <a:latin typeface="Times New Roman" pitchFamily="18" charset="0"/>
                </a:rPr>
                <a:t>Secondary School 2 Educational Centre</a:t>
              </a:r>
            </a:p>
            <a:p>
              <a:pPr algn="ctr" eaLnBrk="1" hangingPunct="1"/>
              <a:r>
                <a:rPr lang="en-US" sz="2400" b="1">
                  <a:solidFill>
                    <a:srgbClr val="FFFFFF"/>
                  </a:solidFill>
                  <a:latin typeface="Times New Roman" pitchFamily="18" charset="0"/>
                </a:rPr>
                <a:t>Kinel-Cherkassy Samara Region, Russia</a:t>
              </a:r>
            </a:p>
            <a:p>
              <a:pPr algn="ctr" eaLnBrk="1" hangingPunct="1"/>
              <a:endParaRPr lang="ru-RU" sz="2400" b="1">
                <a:solidFill>
                  <a:srgbClr val="FFFFFF"/>
                </a:solidFill>
                <a:latin typeface="Times New Roman" pitchFamily="18" charset="0"/>
              </a:endParaRPr>
            </a:p>
          </p:txBody>
        </p:sp>
      </p:grpSp>
      <p:grpSp>
        <p:nvGrpSpPr>
          <p:cNvPr id="61448" name="Овал 61"/>
          <p:cNvGrpSpPr>
            <a:grpSpLocks/>
          </p:cNvGrpSpPr>
          <p:nvPr/>
        </p:nvGrpSpPr>
        <p:grpSpPr bwMode="auto">
          <a:xfrm>
            <a:off x="2268538" y="3573463"/>
            <a:ext cx="5399087" cy="1785937"/>
            <a:chOff x="1206" y="3606"/>
            <a:chExt cx="2937" cy="683"/>
          </a:xfrm>
        </p:grpSpPr>
        <p:pic>
          <p:nvPicPr>
            <p:cNvPr id="61455" name="Овал 61"/>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06" y="3606"/>
              <a:ext cx="2937" cy="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6" name="Text Box 22"/>
            <p:cNvSpPr txBox="1">
              <a:spLocks noChangeArrowheads="1"/>
            </p:cNvSpPr>
            <p:nvPr/>
          </p:nvSpPr>
          <p:spPr bwMode="auto">
            <a:xfrm>
              <a:off x="1675" y="3729"/>
              <a:ext cx="2005"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ru-RU" sz="3200">
                <a:solidFill>
                  <a:srgbClr val="000000"/>
                </a:solidFill>
                <a:latin typeface="Times New Roman" pitchFamily="18" charset="0"/>
              </a:endParaRPr>
            </a:p>
          </p:txBody>
        </p:sp>
      </p:grpSp>
      <p:grpSp>
        <p:nvGrpSpPr>
          <p:cNvPr id="61449" name="Овал 63"/>
          <p:cNvGrpSpPr>
            <a:grpSpLocks/>
          </p:cNvGrpSpPr>
          <p:nvPr/>
        </p:nvGrpSpPr>
        <p:grpSpPr bwMode="auto">
          <a:xfrm>
            <a:off x="2195513" y="3716338"/>
            <a:ext cx="4737100" cy="1368425"/>
            <a:chOff x="1386" y="3706"/>
            <a:chExt cx="2984" cy="683"/>
          </a:xfrm>
        </p:grpSpPr>
        <p:pic>
          <p:nvPicPr>
            <p:cNvPr id="61453" name="Овал 63"/>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86" y="3706"/>
              <a:ext cx="2984" cy="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4" name="Text Box 19"/>
            <p:cNvSpPr txBox="1">
              <a:spLocks noChangeArrowheads="1"/>
            </p:cNvSpPr>
            <p:nvPr/>
          </p:nvSpPr>
          <p:spPr bwMode="auto">
            <a:xfrm>
              <a:off x="1862" y="3828"/>
              <a:ext cx="2036"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ru-RU" sz="3200">
                <a:solidFill>
                  <a:srgbClr val="000000"/>
                </a:solidFill>
                <a:latin typeface="Times New Roman" pitchFamily="18" charset="0"/>
              </a:endParaRPr>
            </a:p>
          </p:txBody>
        </p:sp>
      </p:grpSp>
      <p:sp>
        <p:nvSpPr>
          <p:cNvPr id="61450" name="Text Box 23"/>
          <p:cNvSpPr txBox="1">
            <a:spLocks noChangeArrowheads="1"/>
          </p:cNvSpPr>
          <p:nvPr/>
        </p:nvSpPr>
        <p:spPr bwMode="auto">
          <a:xfrm>
            <a:off x="2484438" y="3771900"/>
            <a:ext cx="448468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rgbClr val="FFFFFF"/>
                </a:solidFill>
              </a:rPr>
              <a:t>6 graders</a:t>
            </a:r>
          </a:p>
          <a:p>
            <a:pPr algn="ctr" eaLnBrk="1" hangingPunct="1">
              <a:spcBef>
                <a:spcPct val="50000"/>
              </a:spcBef>
            </a:pPr>
            <a:r>
              <a:rPr lang="en-US" sz="2000" b="1">
                <a:solidFill>
                  <a:srgbClr val="FFFFFF"/>
                </a:solidFill>
              </a:rPr>
              <a:t>Campbellton  middle school,</a:t>
            </a:r>
          </a:p>
          <a:p>
            <a:pPr algn="ctr" eaLnBrk="1" hangingPunct="1">
              <a:spcBef>
                <a:spcPct val="50000"/>
              </a:spcBef>
            </a:pPr>
            <a:r>
              <a:rPr lang="en-US" sz="2000" b="1">
                <a:solidFill>
                  <a:srgbClr val="FFFFFF"/>
                </a:solidFill>
              </a:rPr>
              <a:t>Canada</a:t>
            </a:r>
            <a:r>
              <a:rPr lang="ru-RU" sz="2000" b="1">
                <a:solidFill>
                  <a:srgbClr val="FFFFFF"/>
                </a:solidFill>
              </a:rPr>
              <a:t> </a:t>
            </a:r>
          </a:p>
        </p:txBody>
      </p:sp>
      <p:sp>
        <p:nvSpPr>
          <p:cNvPr id="61451" name="AutoShape 25"/>
          <p:cNvSpPr>
            <a:spLocks noChangeArrowheads="1"/>
          </p:cNvSpPr>
          <p:nvPr/>
        </p:nvSpPr>
        <p:spPr bwMode="auto">
          <a:xfrm>
            <a:off x="900113" y="5207000"/>
            <a:ext cx="7704137" cy="1366838"/>
          </a:xfrm>
          <a:prstGeom prst="ribbon">
            <a:avLst>
              <a:gd name="adj1" fmla="val 12500"/>
              <a:gd name="adj2" fmla="val 50000"/>
            </a:avLst>
          </a:prstGeom>
          <a:gradFill rotWithShape="1">
            <a:gsLst>
              <a:gs pos="0">
                <a:srgbClr val="03D4A8"/>
              </a:gs>
              <a:gs pos="25000">
                <a:srgbClr val="21D6E0"/>
              </a:gs>
              <a:gs pos="75000">
                <a:srgbClr val="0087E6"/>
              </a:gs>
              <a:gs pos="100000">
                <a:srgbClr val="005CBF"/>
              </a:gs>
            </a:gsLst>
            <a:lin ang="5400000" scaled="1"/>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solidFill>
                <a:srgbClr val="000000"/>
              </a:solidFill>
            </a:endParaRPr>
          </a:p>
        </p:txBody>
      </p:sp>
      <p:sp>
        <p:nvSpPr>
          <p:cNvPr id="61452" name="Text Box 26"/>
          <p:cNvSpPr txBox="1">
            <a:spLocks noChangeArrowheads="1"/>
          </p:cNvSpPr>
          <p:nvPr/>
        </p:nvSpPr>
        <p:spPr bwMode="auto">
          <a:xfrm>
            <a:off x="2987675" y="5359400"/>
            <a:ext cx="3981450" cy="1062038"/>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rgbClr val="CC0000"/>
                </a:solidFill>
              </a:rPr>
              <a:t>TEACHERS</a:t>
            </a:r>
            <a:r>
              <a:rPr lang="en-US">
                <a:solidFill>
                  <a:srgbClr val="000000"/>
                </a:solidFill>
              </a:rPr>
              <a:t>:   </a:t>
            </a:r>
            <a:r>
              <a:rPr lang="en-US" b="1">
                <a:solidFill>
                  <a:srgbClr val="000000"/>
                </a:solidFill>
              </a:rPr>
              <a:t>Natasha Belozorovich, Inna Inkina,</a:t>
            </a:r>
          </a:p>
          <a:p>
            <a:pPr eaLnBrk="1" hangingPunct="1">
              <a:spcBef>
                <a:spcPct val="50000"/>
              </a:spcBef>
            </a:pPr>
            <a:r>
              <a:rPr lang="en-US" b="1">
                <a:solidFill>
                  <a:srgbClr val="000000"/>
                </a:solidFill>
              </a:rPr>
              <a:t> Ranatee Fournier</a:t>
            </a:r>
            <a:endParaRPr lang="ru-RU" b="1">
              <a:solidFill>
                <a:srgbClr val="000000"/>
              </a:solidFill>
            </a:endParaRPr>
          </a:p>
        </p:txBody>
      </p:sp>
    </p:spTree>
  </p:cSld>
  <p:clrMapOvr>
    <a:masterClrMapping/>
  </p:clrMapOvr>
  <p:transition spd="slow">
    <p:wheel spokes="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642938" y="714375"/>
            <a:ext cx="7929562" cy="55006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pic>
        <p:nvPicPr>
          <p:cNvPr id="86019"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23"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6033"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6035" name="Группа 17"/>
              <p:cNvGrpSpPr>
                <a:grpSpLocks/>
              </p:cNvGrpSpPr>
              <p:nvPr/>
            </p:nvGrpSpPr>
            <p:grpSpPr bwMode="auto">
              <a:xfrm>
                <a:off x="142844" y="3143247"/>
                <a:ext cx="9001155" cy="7035591"/>
                <a:chOff x="142844" y="3143247"/>
                <a:chExt cx="9001155" cy="7035591"/>
              </a:xfrm>
            </p:grpSpPr>
            <p:grpSp>
              <p:nvGrpSpPr>
                <p:cNvPr id="86036"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86024"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6"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7"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188" y="514350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8"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9"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0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0"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372606" y="5137124"/>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1"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srgbClr val="000000"/>
              </a:solidFill>
              <a:latin typeface="Times New Roman" pitchFamily="18" charset="0"/>
              <a:cs typeface="Times New Roman" pitchFamily="18" charset="0"/>
            </a:endParaRPr>
          </a:p>
        </p:txBody>
      </p:sp>
      <p:pic>
        <p:nvPicPr>
          <p:cNvPr id="86042" name="Picture 2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57375" y="1412776"/>
            <a:ext cx="274402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43" name="Picture 2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08513" y="1412776"/>
            <a:ext cx="268922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44" name="Picture 28"/>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857375" y="3625751"/>
            <a:ext cx="2721929" cy="2378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45" name="Picture 2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95600" y="3616483"/>
            <a:ext cx="2665625" cy="232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Рисунок 2"/>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32432" y="127114"/>
            <a:ext cx="1658937"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Рисунок 2"/>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7144222" y="160225"/>
            <a:ext cx="1658937"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32432" y="2519263"/>
            <a:ext cx="1947280" cy="923330"/>
          </a:xfrm>
          <a:prstGeom prst="rect">
            <a:avLst/>
          </a:prstGeom>
          <a:noFill/>
        </p:spPr>
        <p:txBody>
          <a:bodyPr wrap="squar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03200">
                    <a:srgbClr val="99FF66"/>
                  </a:glow>
                  <a:innerShdw blurRad="69850" dist="43180" dir="5400000">
                    <a:srgbClr val="000000">
                      <a:alpha val="65000"/>
                    </a:srgbClr>
                  </a:innerShdw>
                </a:effectLst>
              </a:rPr>
              <a:t>fish</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03200">
                  <a:srgbClr val="99FF66"/>
                </a:glow>
                <a:innerShdw blurRad="69850" dist="43180" dir="5400000">
                  <a:srgbClr val="000000">
                    <a:alpha val="65000"/>
                  </a:srgbClr>
                </a:innerShdw>
              </a:effectLst>
            </a:endParaRPr>
          </a:p>
        </p:txBody>
      </p:sp>
      <p:sp>
        <p:nvSpPr>
          <p:cNvPr id="3" name="Прямоугольник 2"/>
          <p:cNvSpPr/>
          <p:nvPr/>
        </p:nvSpPr>
        <p:spPr>
          <a:xfrm>
            <a:off x="5868145" y="2276872"/>
            <a:ext cx="4392488" cy="923330"/>
          </a:xfrm>
          <a:prstGeom prst="rect">
            <a:avLst/>
          </a:prstGeom>
          <a:noFill/>
        </p:spPr>
        <p:txBody>
          <a:bodyPr wrap="squar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rPr>
              <a:t>bird</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endParaRPr>
          </a:p>
        </p:txBody>
      </p:sp>
      <p:sp>
        <p:nvSpPr>
          <p:cNvPr id="4" name="Прямоугольник 3"/>
          <p:cNvSpPr/>
          <p:nvPr/>
        </p:nvSpPr>
        <p:spPr>
          <a:xfrm>
            <a:off x="-106364" y="3982243"/>
            <a:ext cx="2086076" cy="923330"/>
          </a:xfrm>
          <a:prstGeom prst="rect">
            <a:avLst/>
          </a:prstGeom>
          <a:noFill/>
        </p:spPr>
        <p:txBody>
          <a:bodyPr wrap="squar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t>owl</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endParaRPr>
          </a:p>
        </p:txBody>
      </p:sp>
      <p:sp>
        <p:nvSpPr>
          <p:cNvPr id="5" name="Прямоугольник 4"/>
          <p:cNvSpPr/>
          <p:nvPr/>
        </p:nvSpPr>
        <p:spPr>
          <a:xfrm>
            <a:off x="6084168" y="3464720"/>
            <a:ext cx="3744416" cy="769441"/>
          </a:xfrm>
          <a:prstGeom prst="rect">
            <a:avLst/>
          </a:prstGeom>
          <a:noFill/>
        </p:spPr>
        <p:txBody>
          <a:bodyPr wrap="square" lIns="91440" tIns="45720" rIns="91440" bIns="45720">
            <a:spAutoFit/>
          </a:bodyPr>
          <a:lstStyle/>
          <a:p>
            <a:pPr algn="ct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t>raccoon</a:t>
            </a:r>
            <a:endParaRPr lang="ru-RU"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endParaRPr>
          </a:p>
        </p:txBody>
      </p:sp>
      <p:pic>
        <p:nvPicPr>
          <p:cNvPr id="86048" name="Picture 3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179888" y="6003925"/>
            <a:ext cx="927100"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49" name="Picture 3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rot="7086201">
            <a:off x="6515341" y="6357938"/>
            <a:ext cx="384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Рисунок 40"/>
          <p:cNvPicPr>
            <a:picLocks noChangeAspect="1"/>
          </p:cNvPicPr>
          <p:nvPr/>
        </p:nvPicPr>
        <p:blipFill>
          <a:blip r:embed="rId14">
            <a:extLst>
              <a:ext uri="{28A0092B-C50C-407E-A947-70E740481C1C}">
                <a14:useLocalDpi xmlns:a14="http://schemas.microsoft.com/office/drawing/2010/main"/>
              </a:ext>
            </a:extLst>
          </a:blip>
          <a:stretch>
            <a:fillRect/>
          </a:stretch>
        </p:blipFill>
        <p:spPr>
          <a:xfrm rot="2541989">
            <a:off x="7496423" y="5744163"/>
            <a:ext cx="584448" cy="58444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642938" y="714375"/>
            <a:ext cx="7929562" cy="55006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pic>
        <p:nvPicPr>
          <p:cNvPr id="87043"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047"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7057"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7059" name="Группа 17"/>
              <p:cNvGrpSpPr>
                <a:grpSpLocks/>
              </p:cNvGrpSpPr>
              <p:nvPr/>
            </p:nvGrpSpPr>
            <p:grpSpPr bwMode="auto">
              <a:xfrm>
                <a:off x="142844" y="3143247"/>
                <a:ext cx="9001155" cy="7035591"/>
                <a:chOff x="142844" y="3143247"/>
                <a:chExt cx="9001155" cy="7035591"/>
              </a:xfrm>
            </p:grpSpPr>
            <p:grpSp>
              <p:nvGrpSpPr>
                <p:cNvPr id="87060"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87048"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1"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188" y="514350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2"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3"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0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4"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224838" y="5465763"/>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5"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srgbClr val="000000"/>
              </a:solidFill>
              <a:latin typeface="Times New Roman" pitchFamily="18" charset="0"/>
              <a:cs typeface="Times New Roman" pitchFamily="18" charset="0"/>
            </a:endParaRPr>
          </a:p>
        </p:txBody>
      </p:sp>
      <p:pic>
        <p:nvPicPr>
          <p:cNvPr id="87066" name="Picture 2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74975" y="1340768"/>
            <a:ext cx="3267075"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67" name="Picture 2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83718" y="3944638"/>
            <a:ext cx="2684098" cy="22387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68" name="Picture 28"/>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667816" y="3910806"/>
            <a:ext cx="3081658" cy="2235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401" y="3212976"/>
            <a:ext cx="2365153" cy="923330"/>
          </a:xfrm>
          <a:prstGeom prst="rect">
            <a:avLst/>
          </a:prstGeom>
          <a:noFill/>
        </p:spPr>
        <p:txBody>
          <a:bodyPr wrap="squar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41300">
                    <a:srgbClr val="99FF66"/>
                  </a:glow>
                  <a:innerShdw blurRad="69850" dist="43180" dir="5400000">
                    <a:srgbClr val="000000">
                      <a:alpha val="65000"/>
                    </a:srgbClr>
                  </a:innerShdw>
                </a:effectLst>
              </a:rPr>
              <a:t>snake</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41300">
                  <a:srgbClr val="99FF66"/>
                </a:glow>
                <a:innerShdw blurRad="69850" dist="43180" dir="5400000">
                  <a:srgbClr val="000000">
                    <a:alpha val="65000"/>
                  </a:srgbClr>
                </a:innerShdw>
              </a:effectLst>
            </a:endParaRPr>
          </a:p>
        </p:txBody>
      </p:sp>
      <p:sp>
        <p:nvSpPr>
          <p:cNvPr id="3" name="Прямоугольник 2"/>
          <p:cNvSpPr/>
          <p:nvPr/>
        </p:nvSpPr>
        <p:spPr>
          <a:xfrm>
            <a:off x="3131840" y="357186"/>
            <a:ext cx="2952328" cy="923330"/>
          </a:xfrm>
          <a:prstGeom prst="rect">
            <a:avLst/>
          </a:prstGeom>
          <a:noFill/>
        </p:spPr>
        <p:txBody>
          <a:bodyPr wrap="squar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t>mouse</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endParaRPr>
          </a:p>
        </p:txBody>
      </p:sp>
      <p:sp>
        <p:nvSpPr>
          <p:cNvPr id="4" name="Прямоугольник 3"/>
          <p:cNvSpPr/>
          <p:nvPr/>
        </p:nvSpPr>
        <p:spPr>
          <a:xfrm>
            <a:off x="6732240" y="3428998"/>
            <a:ext cx="2500660" cy="923330"/>
          </a:xfrm>
          <a:prstGeom prst="rect">
            <a:avLst/>
          </a:prstGeom>
          <a:noFill/>
        </p:spPr>
        <p:txBody>
          <a:bodyPr wrap="squar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t>skunk</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endParaRPr>
          </a:p>
        </p:txBody>
      </p:sp>
      <p:pic>
        <p:nvPicPr>
          <p:cNvPr id="5" name="Рисунок 4"/>
          <p:cNvPicPr>
            <a:picLocks noChangeAspect="1"/>
          </p:cNvPicPr>
          <p:nvPr/>
        </p:nvPicPr>
        <p:blipFill>
          <a:blip r:embed="rId10">
            <a:extLst>
              <a:ext uri="{28A0092B-C50C-407E-A947-70E740481C1C}">
                <a14:useLocalDpi xmlns:a14="http://schemas.microsoft.com/office/drawing/2010/main"/>
              </a:ext>
            </a:extLst>
          </a:blip>
          <a:stretch>
            <a:fillRect/>
          </a:stretch>
        </p:blipFill>
        <p:spPr>
          <a:xfrm rot="2541989">
            <a:off x="799603" y="4358956"/>
            <a:ext cx="584448" cy="584448"/>
          </a:xfrm>
          <a:prstGeom prst="rect">
            <a:avLst/>
          </a:prstGeom>
        </p:spPr>
      </p:pic>
      <p:pic>
        <p:nvPicPr>
          <p:cNvPr id="34" name="Рисунок 1"/>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6460331" y="1124744"/>
            <a:ext cx="2036763"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642938" y="714375"/>
            <a:ext cx="7929562" cy="55006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pic>
        <p:nvPicPr>
          <p:cNvPr id="88067"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4646" y="5556772"/>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71"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8081"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8083" name="Группа 17"/>
              <p:cNvGrpSpPr>
                <a:grpSpLocks/>
              </p:cNvGrpSpPr>
              <p:nvPr/>
            </p:nvGrpSpPr>
            <p:grpSpPr bwMode="auto">
              <a:xfrm>
                <a:off x="142844" y="3143247"/>
                <a:ext cx="9001155" cy="7035591"/>
                <a:chOff x="142844" y="3143247"/>
                <a:chExt cx="9001155" cy="7035591"/>
              </a:xfrm>
            </p:grpSpPr>
            <p:grpSp>
              <p:nvGrpSpPr>
                <p:cNvPr id="88084"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88072"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92" y="6131447"/>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4" name="Рисунок 13" descr="подс1.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364" y="5393644"/>
            <a:ext cx="749302"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993" y="5237274"/>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6" name="Рисунок 30" descr="ромашка5.jpg"/>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414141" y="6197374"/>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7" name="Рисунок 31" descr="бк2.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00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8" name="Рисунок 32" descr="бк3.jpg"/>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652590" y="5679101"/>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9"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srgbClr val="000000"/>
              </a:solidFill>
              <a:latin typeface="Times New Roman" pitchFamily="18" charset="0"/>
              <a:cs typeface="Times New Roman" pitchFamily="18" charset="0"/>
            </a:endParaRPr>
          </a:p>
        </p:txBody>
      </p:sp>
      <p:sp>
        <p:nvSpPr>
          <p:cNvPr id="2" name="Прямоугольник 1"/>
          <p:cNvSpPr/>
          <p:nvPr/>
        </p:nvSpPr>
        <p:spPr>
          <a:xfrm>
            <a:off x="452919" y="500063"/>
            <a:ext cx="8238153" cy="2064841"/>
          </a:xfrm>
          <a:prstGeom prst="rect">
            <a:avLst/>
          </a:prstGeom>
          <a:noFill/>
        </p:spPr>
        <p:txBody>
          <a:bodyPr wrap="none" lIns="91440" tIns="45720" rIns="91440" bIns="45720">
            <a:prstTxWarp prst="textDeflateBottom">
              <a:avLst/>
            </a:prstTxWarp>
            <a:spAutoFit/>
          </a:bodyPr>
          <a:lstStyle/>
          <a:p>
            <a:pPr algn="ctr"/>
            <a: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79400">
                    <a:srgbClr val="99FF66"/>
                  </a:glow>
                  <a:innerShdw blurRad="69850" dist="43180" dir="5400000">
                    <a:srgbClr val="000000">
                      <a:alpha val="65000"/>
                    </a:srgbClr>
                  </a:innerShdw>
                </a:effectLst>
              </a:rPr>
              <a:t>Do you know what species of plants </a:t>
            </a:r>
          </a:p>
          <a:p>
            <a:pPr algn="ctr"/>
            <a: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79400">
                    <a:srgbClr val="99FF66"/>
                  </a:glow>
                  <a:innerShdw blurRad="69850" dist="43180" dir="5400000">
                    <a:srgbClr val="000000">
                      <a:alpha val="65000"/>
                    </a:srgbClr>
                  </a:innerShdw>
                </a:effectLst>
              </a:rPr>
              <a:t>grow in New Brunswick?   </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79400">
                  <a:srgbClr val="99FF66"/>
                </a:glow>
                <a:innerShdw blurRad="69850" dist="43180" dir="5400000">
                  <a:srgbClr val="000000">
                    <a:alpha val="65000"/>
                  </a:srgbClr>
                </a:innerShdw>
              </a:effectLst>
            </a:endParaRPr>
          </a:p>
        </p:txBody>
      </p:sp>
      <p:pic>
        <p:nvPicPr>
          <p:cNvPr id="88091" name="Picture 2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40957" y="2037708"/>
            <a:ext cx="2911437" cy="20526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92" name="Picture 28"/>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75856" y="4063476"/>
            <a:ext cx="3004284" cy="22484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261224" y="2564904"/>
            <a:ext cx="1882776" cy="1323439"/>
          </a:xfrm>
          <a:prstGeom prst="rect">
            <a:avLst/>
          </a:prstGeom>
          <a:noFill/>
        </p:spPr>
        <p:txBody>
          <a:bodyPr wrap="square" lIns="91440" tIns="45720" rIns="91440" bIns="45720">
            <a:spAutoFit/>
          </a:bodyPr>
          <a:lstStyle/>
          <a:p>
            <a:pPr algn="ct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t>hazel nuts</a:t>
            </a:r>
          </a:p>
        </p:txBody>
      </p:sp>
      <p:sp>
        <p:nvSpPr>
          <p:cNvPr id="5" name="Прямоугольник 4"/>
          <p:cNvSpPr/>
          <p:nvPr/>
        </p:nvSpPr>
        <p:spPr>
          <a:xfrm>
            <a:off x="2987824" y="6003925"/>
            <a:ext cx="3384376" cy="707886"/>
          </a:xfrm>
          <a:prstGeom prst="rect">
            <a:avLst/>
          </a:prstGeom>
          <a:noFill/>
        </p:spPr>
        <p:txBody>
          <a:bodyPr wrap="square" lIns="91440" tIns="45720" rIns="91440" bIns="45720">
            <a:spAutoFit/>
          </a:bodyPr>
          <a:lstStyle/>
          <a:p>
            <a:pPr algn="ct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t>rose bush</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endParaRPr>
          </a:p>
        </p:txBody>
      </p:sp>
      <p:sp>
        <p:nvSpPr>
          <p:cNvPr id="6" name="Прямоугольник 5"/>
          <p:cNvSpPr/>
          <p:nvPr/>
        </p:nvSpPr>
        <p:spPr>
          <a:xfrm>
            <a:off x="107504" y="2564904"/>
            <a:ext cx="1464121" cy="1200329"/>
          </a:xfrm>
          <a:prstGeom prst="rect">
            <a:avLst/>
          </a:prstGeom>
          <a:noFill/>
        </p:spPr>
        <p:txBody>
          <a:bodyPr wrap="square" lIns="91440" tIns="45720" rIns="91440" bIns="45720">
            <a:spAutoFit/>
          </a:bodyPr>
          <a:lstStyle/>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rPr>
              <a:t>a</a:t>
            </a:r>
            <a: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rPr>
              <a:t>pple trees</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endParaRPr>
          </a:p>
        </p:txBody>
      </p:sp>
      <p:pic>
        <p:nvPicPr>
          <p:cNvPr id="88093" name="Picture 2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571625" y="2037708"/>
            <a:ext cx="3094038" cy="2037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Рисунок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9627682">
            <a:off x="-24577" y="4305147"/>
            <a:ext cx="1206005" cy="1212857"/>
          </a:xfrm>
          <a:prstGeom prst="rect">
            <a:avLst/>
          </a:prstGeom>
        </p:spPr>
      </p:pic>
      <p:pic>
        <p:nvPicPr>
          <p:cNvPr id="15" name="Рисунок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671006" y="1364456"/>
            <a:ext cx="1152525" cy="1019175"/>
          </a:xfrm>
          <a:prstGeom prst="rect">
            <a:avLst/>
          </a:prstGeom>
        </p:spPr>
      </p:pic>
      <p:pic>
        <p:nvPicPr>
          <p:cNvPr id="88094" name="Picture 30"/>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109049" y="4132003"/>
            <a:ext cx="2441376" cy="20704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95" name="Picture 31"/>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285875" y="4287735"/>
            <a:ext cx="2062628" cy="18878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Прямоугольник 15"/>
          <p:cNvSpPr/>
          <p:nvPr/>
        </p:nvSpPr>
        <p:spPr>
          <a:xfrm>
            <a:off x="1115618" y="3798886"/>
            <a:ext cx="2232886" cy="646331"/>
          </a:xfrm>
          <a:prstGeom prst="rect">
            <a:avLst/>
          </a:prstGeom>
          <a:noFill/>
        </p:spPr>
        <p:txBody>
          <a:bodyPr wrap="square" lIns="91440" tIns="45720" rIns="91440" bIns="45720">
            <a:spAutoFit/>
          </a:bodyPr>
          <a:lstStyle/>
          <a:p>
            <a:pPr algn="ctr"/>
            <a: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rgbClr val="99FF66"/>
                  </a:glow>
                  <a:innerShdw blurRad="69850" dist="43180" dir="5400000">
                    <a:srgbClr val="000000">
                      <a:alpha val="65000"/>
                    </a:srgbClr>
                  </a:innerShdw>
                </a:effectLst>
              </a:rPr>
              <a:t>potatoes</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rgbClr val="99FF66"/>
                </a:glow>
                <a:innerShdw blurRad="69850" dist="43180" dir="5400000">
                  <a:srgbClr val="000000">
                    <a:alpha val="65000"/>
                  </a:srgbClr>
                </a:innerShdw>
              </a:effectLst>
            </a:endParaRPr>
          </a:p>
        </p:txBody>
      </p:sp>
      <p:sp>
        <p:nvSpPr>
          <p:cNvPr id="17" name="Прямоугольник 16"/>
          <p:cNvSpPr/>
          <p:nvPr/>
        </p:nvSpPr>
        <p:spPr>
          <a:xfrm>
            <a:off x="6096675" y="3879849"/>
            <a:ext cx="2594397" cy="646331"/>
          </a:xfrm>
          <a:prstGeom prst="rect">
            <a:avLst/>
          </a:prstGeom>
          <a:noFill/>
        </p:spPr>
        <p:txBody>
          <a:bodyPr wrap="square" lIns="91440" tIns="45720" rIns="91440" bIns="45720">
            <a:spAutoFit/>
          </a:bodyPr>
          <a:lstStyle/>
          <a:p>
            <a:pPr algn="ctr"/>
            <a: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79400">
                    <a:srgbClr val="99FF66"/>
                  </a:glow>
                  <a:innerShdw blurRad="69850" dist="43180" dir="5400000">
                    <a:srgbClr val="000000">
                      <a:alpha val="65000"/>
                    </a:srgbClr>
                  </a:innerShdw>
                </a:effectLst>
              </a:rPr>
              <a:t>tomatoes</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79400">
                  <a:srgbClr val="99FF66"/>
                </a:glow>
                <a:innerShdw blurRad="69850" dist="43180" dir="5400000">
                  <a:srgbClr val="000000">
                    <a:alpha val="65000"/>
                  </a:srgbClr>
                </a:inn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642938" y="714375"/>
            <a:ext cx="7929562" cy="55006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pic>
        <p:nvPicPr>
          <p:cNvPr id="80899"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8778" y="5603802"/>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03"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0913"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0915" name="Группа 17"/>
              <p:cNvGrpSpPr>
                <a:grpSpLocks/>
              </p:cNvGrpSpPr>
              <p:nvPr/>
            </p:nvGrpSpPr>
            <p:grpSpPr bwMode="auto">
              <a:xfrm>
                <a:off x="142844" y="3143247"/>
                <a:ext cx="9001155" cy="7035591"/>
                <a:chOff x="142844" y="3143247"/>
                <a:chExt cx="9001155" cy="7035591"/>
              </a:xfrm>
            </p:grpSpPr>
            <p:grpSp>
              <p:nvGrpSpPr>
                <p:cNvPr id="80916"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80904"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401" y="5395579"/>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3696" y="5172196"/>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9"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43" y="5019002"/>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0"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540202" y="5465763"/>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1"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srgbClr val="000000"/>
              </a:solidFill>
              <a:latin typeface="Times New Roman" pitchFamily="18" charset="0"/>
              <a:cs typeface="Times New Roman" pitchFamily="18" charset="0"/>
            </a:endParaRPr>
          </a:p>
        </p:txBody>
      </p:sp>
      <p:sp>
        <p:nvSpPr>
          <p:cNvPr id="2" name="Прямоугольник 1"/>
          <p:cNvSpPr/>
          <p:nvPr/>
        </p:nvSpPr>
        <p:spPr>
          <a:xfrm>
            <a:off x="356779" y="500062"/>
            <a:ext cx="8430449" cy="1143002"/>
          </a:xfrm>
          <a:prstGeom prst="rect">
            <a:avLst/>
          </a:prstGeom>
          <a:noFill/>
        </p:spPr>
        <p:txBody>
          <a:bodyPr wrap="none" lIns="91440" tIns="45720" rIns="91440" bIns="45720">
            <a:prstTxWarp prst="textDeflateBottom">
              <a:avLst/>
            </a:prstTxWarp>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304800">
                    <a:srgbClr val="99FF66"/>
                  </a:glow>
                  <a:innerShdw blurRad="69850" dist="43180" dir="5400000">
                    <a:srgbClr val="000000">
                      <a:alpha val="65000"/>
                    </a:srgbClr>
                  </a:innerShdw>
                </a:effectLst>
              </a:rPr>
              <a:t>ENDANGERED ANIMALS</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304800">
                  <a:srgbClr val="99FF66"/>
                </a:glow>
                <a:innerShdw blurRad="69850" dist="43180" dir="5400000">
                  <a:srgbClr val="000000">
                    <a:alpha val="65000"/>
                  </a:srgbClr>
                </a:innerShdw>
              </a:effectLst>
            </a:endParaRPr>
          </a:p>
        </p:txBody>
      </p:sp>
      <p:pic>
        <p:nvPicPr>
          <p:cNvPr id="240642"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03906" y="3609138"/>
            <a:ext cx="2457142" cy="2103312"/>
          </a:xfrm>
          <a:prstGeom prst="rect">
            <a:avLst/>
          </a:prstGeom>
          <a:ln w="57150">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240643"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41387" y="3643904"/>
            <a:ext cx="2462623" cy="2053634"/>
          </a:xfrm>
          <a:prstGeom prst="rect">
            <a:avLst/>
          </a:prstGeom>
          <a:ln w="57150">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240644" name="Picture 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57087" y="3609138"/>
            <a:ext cx="2427651" cy="2119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0645" name="Picture 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159457" y="1484784"/>
            <a:ext cx="4958433" cy="1890606"/>
          </a:xfrm>
          <a:prstGeom prst="rect">
            <a:avLst/>
          </a:prstGeom>
          <a:ln w="57150">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Прямоугольник 2"/>
          <p:cNvSpPr/>
          <p:nvPr/>
        </p:nvSpPr>
        <p:spPr>
          <a:xfrm>
            <a:off x="3714750" y="5746871"/>
            <a:ext cx="2342336" cy="954107"/>
          </a:xfrm>
          <a:prstGeom prst="rect">
            <a:avLst/>
          </a:prstGeom>
          <a:noFill/>
        </p:spPr>
        <p:txBody>
          <a:bodyPr wrap="square" lIns="91440" tIns="45720" rIns="91440" bIns="45720">
            <a:spAutoFit/>
          </a:bodyPr>
          <a:lstStyle/>
          <a:p>
            <a:pPr algn="ct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t>Eastern gray </a:t>
            </a:r>
          </a:p>
          <a:p>
            <a:pPr algn="ct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t>squirrel</a:t>
            </a:r>
            <a:endParaRPr lang="ru-RU"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endParaRPr>
          </a:p>
        </p:txBody>
      </p:sp>
      <p:sp>
        <p:nvSpPr>
          <p:cNvPr id="4" name="Прямоугольник 3"/>
          <p:cNvSpPr/>
          <p:nvPr/>
        </p:nvSpPr>
        <p:spPr>
          <a:xfrm>
            <a:off x="1033121" y="5697538"/>
            <a:ext cx="2681629" cy="954107"/>
          </a:xfrm>
          <a:prstGeom prst="rect">
            <a:avLst/>
          </a:prstGeom>
          <a:noFill/>
        </p:spPr>
        <p:txBody>
          <a:bodyPr wrap="square" lIns="91440" tIns="45720" rIns="91440" bIns="45720">
            <a:spAutoFit/>
          </a:bodyPr>
          <a:lstStyle/>
          <a:p>
            <a:pPr algn="ct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rPr>
              <a:t>Yellow Lamp</a:t>
            </a:r>
          </a:p>
          <a:p>
            <a:pPr algn="ct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rPr>
              <a:t> mussel</a:t>
            </a:r>
            <a:endParaRPr lang="ru-RU"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66700">
                  <a:srgbClr val="99FF66"/>
                </a:glow>
                <a:innerShdw blurRad="69850" dist="43180" dir="5400000">
                  <a:srgbClr val="000000">
                    <a:alpha val="65000"/>
                  </a:srgbClr>
                </a:innerShdw>
              </a:effectLst>
            </a:endParaRPr>
          </a:p>
        </p:txBody>
      </p:sp>
      <p:sp>
        <p:nvSpPr>
          <p:cNvPr id="5" name="Прямоугольник 4"/>
          <p:cNvSpPr/>
          <p:nvPr/>
        </p:nvSpPr>
        <p:spPr>
          <a:xfrm>
            <a:off x="5961048" y="5746871"/>
            <a:ext cx="2523690" cy="954107"/>
          </a:xfrm>
          <a:prstGeom prst="rect">
            <a:avLst/>
          </a:prstGeom>
          <a:noFill/>
        </p:spPr>
        <p:txBody>
          <a:bodyPr wrap="square" lIns="91440" tIns="45720" rIns="91440" bIns="45720">
            <a:spAutoFit/>
          </a:bodyPr>
          <a:lstStyle/>
          <a:p>
            <a:pPr algn="ct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79400">
                    <a:srgbClr val="99FF66"/>
                  </a:glow>
                  <a:innerShdw blurRad="69850" dist="43180" dir="5400000">
                    <a:srgbClr val="000000">
                      <a:alpha val="65000"/>
                    </a:srgbClr>
                  </a:innerShdw>
                </a:effectLst>
              </a:rPr>
              <a:t>Dwarf Wedge</a:t>
            </a:r>
          </a:p>
          <a:p>
            <a:pPr algn="ct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79400">
                    <a:srgbClr val="99FF66"/>
                  </a:glow>
                  <a:innerShdw blurRad="69850" dist="43180" dir="5400000">
                    <a:srgbClr val="000000">
                      <a:alpha val="65000"/>
                    </a:srgbClr>
                  </a:innerShdw>
                </a:effectLst>
              </a:rPr>
              <a:t> mussel</a:t>
            </a:r>
            <a:endPar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79400">
                  <a:srgbClr val="99FF66"/>
                </a:glow>
                <a:innerShdw blurRad="69850" dist="43180" dir="5400000">
                  <a:srgbClr val="000000">
                    <a:alpha val="65000"/>
                  </a:srgbClr>
                </a:innerShdw>
              </a:effectLst>
            </a:endParaRPr>
          </a:p>
        </p:txBody>
      </p:sp>
      <p:sp>
        <p:nvSpPr>
          <p:cNvPr id="6" name="Прямоугольник 5"/>
          <p:cNvSpPr/>
          <p:nvPr/>
        </p:nvSpPr>
        <p:spPr>
          <a:xfrm>
            <a:off x="2940783" y="2967335"/>
            <a:ext cx="3262432" cy="646331"/>
          </a:xfrm>
          <a:prstGeom prst="rect">
            <a:avLst/>
          </a:prstGeom>
          <a:noFill/>
        </p:spPr>
        <p:txBody>
          <a:bodyPr wrap="none" lIns="91440" tIns="45720" rIns="91440" bIns="45720">
            <a:spAutoFit/>
          </a:bodyPr>
          <a:lstStyle/>
          <a:p>
            <a:pPr algn="ctr"/>
            <a: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rPr>
              <a:t>Gulf Sturgeon</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54000">
                  <a:srgbClr val="99FF66"/>
                </a:glow>
                <a:innerShdw blurRad="69850" dist="43180" dir="5400000">
                  <a:srgbClr val="000000">
                    <a:alpha val="65000"/>
                  </a:srgbClr>
                </a:innerShdw>
              </a:effectLst>
            </a:endParaRPr>
          </a:p>
        </p:txBody>
      </p:sp>
    </p:spTree>
    <p:extLst>
      <p:ext uri="{BB962C8B-B14F-4D97-AF65-F5344CB8AC3E}">
        <p14:creationId xmlns:p14="http://schemas.microsoft.com/office/powerpoint/2010/main" val="351898248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607218" y="714375"/>
            <a:ext cx="7929562" cy="55006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pic>
        <p:nvPicPr>
          <p:cNvPr id="80899"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03"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0913"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80915" name="Группа 17"/>
              <p:cNvGrpSpPr>
                <a:grpSpLocks/>
              </p:cNvGrpSpPr>
              <p:nvPr/>
            </p:nvGrpSpPr>
            <p:grpSpPr bwMode="auto">
              <a:xfrm>
                <a:off x="142844" y="3143247"/>
                <a:ext cx="9001155" cy="7035591"/>
                <a:chOff x="142844" y="3143247"/>
                <a:chExt cx="9001155" cy="7035591"/>
              </a:xfrm>
            </p:grpSpPr>
            <p:grpSp>
              <p:nvGrpSpPr>
                <p:cNvPr id="80916"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80904"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188" y="514350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9"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0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0"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111175" y="5576274"/>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1"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srgbClr val="000000"/>
              </a:solidFill>
              <a:latin typeface="Times New Roman" pitchFamily="18" charset="0"/>
              <a:cs typeface="Times New Roman" pitchFamily="18" charset="0"/>
            </a:endParaRPr>
          </a:p>
        </p:txBody>
      </p:sp>
      <p:sp>
        <p:nvSpPr>
          <p:cNvPr id="2" name="Прямоугольник 1"/>
          <p:cNvSpPr/>
          <p:nvPr/>
        </p:nvSpPr>
        <p:spPr>
          <a:xfrm>
            <a:off x="1107281" y="571499"/>
            <a:ext cx="6921103" cy="1533526"/>
          </a:xfrm>
          <a:prstGeom prst="rect">
            <a:avLst/>
          </a:prstGeom>
          <a:noFill/>
        </p:spPr>
        <p:txBody>
          <a:bodyPr wrap="none" lIns="91440" tIns="45720" rIns="91440" bIns="45720">
            <a:prstTxWarp prst="textDeflateBottom">
              <a:avLst/>
            </a:prstTxWarp>
            <a:spAutoFit/>
          </a:bodyPr>
          <a:lstStyle/>
          <a:p>
            <a:pPr algn="ctr"/>
            <a:r>
              <a:rPr lang="en-US" sz="4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317500">
                    <a:srgbClr val="99FF66"/>
                  </a:glow>
                  <a:innerShdw blurRad="69850" dist="43180" dir="5400000">
                    <a:srgbClr val="000000">
                      <a:alpha val="65000"/>
                    </a:srgbClr>
                  </a:innerShdw>
                </a:effectLst>
              </a:rPr>
              <a:t>What can we do </a:t>
            </a:r>
          </a:p>
          <a:p>
            <a:pPr algn="ctr"/>
            <a:r>
              <a:rPr lang="en-US" sz="4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317500">
                    <a:srgbClr val="99FF66"/>
                  </a:glow>
                  <a:innerShdw blurRad="69850" dist="43180" dir="5400000">
                    <a:srgbClr val="000000">
                      <a:alpha val="65000"/>
                    </a:srgbClr>
                  </a:innerShdw>
                </a:effectLst>
              </a:rPr>
              <a:t>to save the forests?</a:t>
            </a:r>
            <a:endParaRPr lang="ru-RU" sz="4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317500">
                  <a:srgbClr val="99FF66"/>
                </a:glow>
                <a:innerShdw blurRad="69850" dist="43180" dir="5400000">
                  <a:srgbClr val="000000">
                    <a:alpha val="65000"/>
                  </a:srgbClr>
                </a:innerShdw>
              </a:effectLst>
            </a:endParaRPr>
          </a:p>
        </p:txBody>
      </p:sp>
      <p:pic>
        <p:nvPicPr>
          <p:cNvPr id="24166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88535" y="2231107"/>
            <a:ext cx="3734718" cy="246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1667" name="Picture 3"/>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442" t="-6143"/>
          <a:stretch/>
        </p:blipFill>
        <p:spPr bwMode="auto">
          <a:xfrm>
            <a:off x="4587503" y="2017711"/>
            <a:ext cx="3702127" cy="2680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107281" y="4698330"/>
            <a:ext cx="7389813" cy="2308324"/>
          </a:xfrm>
          <a:prstGeom prst="rect">
            <a:avLst/>
          </a:prstGeom>
          <a:noFill/>
        </p:spPr>
        <p:txBody>
          <a:bodyPr wrap="square" lIns="91440" tIns="45720" rIns="91440" bIns="45720">
            <a:spAutoFit/>
          </a:bodyPr>
          <a:lstStyle/>
          <a:p>
            <a:pPr algn="ctr"/>
            <a:r>
              <a:rPr lang="en-US" sz="4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15900">
                    <a:srgbClr val="99FF66"/>
                  </a:glow>
                  <a:innerShdw blurRad="69850" dist="43180" dir="5400000">
                    <a:srgbClr val="000000">
                      <a:alpha val="65000"/>
                    </a:srgbClr>
                  </a:innerShdw>
                </a:effectLst>
              </a:rPr>
              <a:t>Stop cutting down trees </a:t>
            </a:r>
          </a:p>
          <a:p>
            <a:pPr algn="ctr"/>
            <a:r>
              <a:rPr lang="en-US" sz="4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15900">
                    <a:srgbClr val="99FF66"/>
                  </a:glow>
                  <a:innerShdw blurRad="69850" dist="43180" dir="5400000">
                    <a:srgbClr val="000000">
                      <a:alpha val="65000"/>
                    </a:srgbClr>
                  </a:innerShdw>
                </a:effectLst>
              </a:rPr>
              <a:t>and stop polluting.</a:t>
            </a:r>
            <a:br>
              <a:rPr lang="en-US" sz="4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15900">
                    <a:srgbClr val="99FF66"/>
                  </a:glow>
                  <a:innerShdw blurRad="69850" dist="43180" dir="5400000">
                    <a:srgbClr val="000000">
                      <a:alpha val="65000"/>
                    </a:srgbClr>
                  </a:innerShdw>
                </a:effectLst>
              </a:rPr>
            </a:br>
            <a:endParaRPr lang="ru-RU" sz="4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15900">
                  <a:srgbClr val="99FF66"/>
                </a:glow>
                <a:innerShdw blurRad="69850" dist="43180" dir="5400000">
                  <a:srgbClr val="000000">
                    <a:alpha val="65000"/>
                  </a:srgbClr>
                </a:innerShdw>
              </a:effectLst>
            </a:endParaRPr>
          </a:p>
        </p:txBody>
      </p:sp>
    </p:spTree>
    <p:extLst>
      <p:ext uri="{BB962C8B-B14F-4D97-AF65-F5344CB8AC3E}">
        <p14:creationId xmlns:p14="http://schemas.microsoft.com/office/powerpoint/2010/main" val="351898248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Для сайта\фоны\Ермолаева И.А. Шаблоны для оформления школьных презентаций MS PowerPoint\HJ015_350A.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524" y="5403"/>
            <a:ext cx="9190570" cy="6852597"/>
          </a:xfrm>
          <a:prstGeom prst="rect">
            <a:avLst/>
          </a:prstGeom>
          <a:noFill/>
          <a:extLst>
            <a:ext uri="{909E8E84-426E-40DD-AFC4-6F175D3DCCD1}">
              <a14:hiddenFill xmlns:a14="http://schemas.microsoft.com/office/drawing/2010/main">
                <a:solidFill>
                  <a:srgbClr val="FFFFFF"/>
                </a:solidFill>
              </a14:hiddenFill>
            </a:ext>
          </a:extLst>
        </p:spPr>
      </p:pic>
      <p:sp>
        <p:nvSpPr>
          <p:cNvPr id="3" name="Подзаголовок 2"/>
          <p:cNvSpPr>
            <a:spLocks noGrp="1"/>
          </p:cNvSpPr>
          <p:nvPr>
            <p:ph type="subTitle" idx="1"/>
          </p:nvPr>
        </p:nvSpPr>
        <p:spPr>
          <a:xfrm>
            <a:off x="4499992" y="5733256"/>
            <a:ext cx="4968552" cy="849924"/>
          </a:xfrm>
        </p:spPr>
        <p:txBody>
          <a:bodyPr/>
          <a:lstStyle/>
          <a:p>
            <a:r>
              <a:rPr lang="en-US" b="1" dirty="0" smtClean="0">
                <a:solidFill>
                  <a:srgbClr val="003300"/>
                </a:solidFill>
              </a:rPr>
              <a:t>Made by</a:t>
            </a:r>
            <a:r>
              <a:rPr lang="ru-RU" b="1" dirty="0" smtClean="0">
                <a:solidFill>
                  <a:srgbClr val="003300"/>
                </a:solidFill>
              </a:rPr>
              <a:t> </a:t>
            </a:r>
            <a:r>
              <a:rPr lang="en-US" b="1" dirty="0" smtClean="0">
                <a:solidFill>
                  <a:srgbClr val="003300"/>
                </a:solidFill>
              </a:rPr>
              <a:t>Julia </a:t>
            </a:r>
            <a:r>
              <a:rPr lang="en-US" b="1" dirty="0" err="1" smtClean="0">
                <a:solidFill>
                  <a:srgbClr val="003300"/>
                </a:solidFill>
              </a:rPr>
              <a:t>Avdonina</a:t>
            </a:r>
            <a:endParaRPr lang="ru-RU" b="1" dirty="0">
              <a:solidFill>
                <a:srgbClr val="003300"/>
              </a:solidFill>
            </a:endParaRPr>
          </a:p>
        </p:txBody>
      </p:sp>
      <p:sp>
        <p:nvSpPr>
          <p:cNvPr id="2" name="Заголовок 1"/>
          <p:cNvSpPr>
            <a:spLocks noGrp="1"/>
          </p:cNvSpPr>
          <p:nvPr>
            <p:ph type="ctrTitle"/>
          </p:nvPr>
        </p:nvSpPr>
        <p:spPr>
          <a:xfrm>
            <a:off x="755576" y="1556792"/>
            <a:ext cx="8007424" cy="1858140"/>
          </a:xfrm>
        </p:spPr>
        <p:txBody>
          <a:bodyPr/>
          <a:lstStyle/>
          <a:p>
            <a:r>
              <a:rPr lang="en-US" sz="6600" b="1" dirty="0" smtClean="0">
                <a:ln w="3200">
                  <a:solidFill>
                    <a:srgbClr val="FFFFFF"/>
                  </a:solidFill>
                  <a:prstDash val="solid"/>
                  <a:round/>
                </a:ln>
                <a:solidFill>
                  <a:srgbClr val="C00000"/>
                </a:solidFill>
                <a:effectLst>
                  <a:glow rad="368300">
                    <a:schemeClr val="tx1"/>
                  </a:glow>
                  <a:innerShdw blurRad="50800" dist="25400" dir="13500000">
                    <a:srgbClr val="000000">
                      <a:alpha val="70000"/>
                    </a:srgbClr>
                  </a:innerShdw>
                </a:effectLst>
                <a:latin typeface="Calibri" pitchFamily="34" charset="0"/>
                <a:cs typeface="Calibri" pitchFamily="34" charset="0"/>
              </a:rPr>
              <a:t>Forests in Samara Region</a:t>
            </a:r>
            <a:endParaRPr lang="ru-RU" sz="6600" b="1" dirty="0">
              <a:ln w="3200">
                <a:solidFill>
                  <a:srgbClr val="FFFFFF"/>
                </a:solidFill>
                <a:prstDash val="solid"/>
                <a:round/>
              </a:ln>
              <a:solidFill>
                <a:srgbClr val="C00000"/>
              </a:solidFill>
              <a:effectLst>
                <a:glow rad="368300">
                  <a:schemeClr val="tx1"/>
                </a:glow>
                <a:innerShdw blurRad="50800" dist="25400" dir="13500000">
                  <a:srgbClr val="000000">
                    <a:alpha val="70000"/>
                  </a:srgbClr>
                </a:innerShdw>
              </a:effectLst>
              <a:latin typeface="Calibri" pitchFamily="34" charset="0"/>
              <a:cs typeface="Calibri" pitchFamily="34" charset="0"/>
            </a:endParaRPr>
          </a:p>
        </p:txBody>
      </p:sp>
      <p:sp>
        <p:nvSpPr>
          <p:cNvPr id="5" name="TextBox 4"/>
          <p:cNvSpPr txBox="1"/>
          <p:nvPr/>
        </p:nvSpPr>
        <p:spPr>
          <a:xfrm>
            <a:off x="467544" y="476672"/>
            <a:ext cx="7848872" cy="830997"/>
          </a:xfrm>
          <a:prstGeom prst="rect">
            <a:avLst/>
          </a:prstGeom>
          <a:noFill/>
        </p:spPr>
        <p:txBody>
          <a:bodyPr wrap="square" rtlCol="0">
            <a:spAutoFit/>
          </a:bodyPr>
          <a:lstStyle/>
          <a:p>
            <a:pPr algn="ctr" fontAlgn="auto">
              <a:spcBef>
                <a:spcPts val="0"/>
              </a:spcBef>
              <a:spcAft>
                <a:spcPts val="0"/>
              </a:spcAft>
            </a:pPr>
            <a:r>
              <a:rPr lang="en-US" sz="2400" b="1" dirty="0" smtClean="0">
                <a:solidFill>
                  <a:srgbClr val="003300"/>
                </a:solidFill>
                <a:effectLst>
                  <a:glow rad="241300">
                    <a:prstClr val="white"/>
                  </a:glow>
                </a:effectLst>
                <a:latin typeface="Calibri" pitchFamily="34" charset="0"/>
                <a:cs typeface="Calibri" pitchFamily="34" charset="0"/>
              </a:rPr>
              <a:t>Secondary School 2 Educational Centre</a:t>
            </a:r>
          </a:p>
          <a:p>
            <a:pPr algn="ctr" fontAlgn="auto">
              <a:spcBef>
                <a:spcPts val="0"/>
              </a:spcBef>
              <a:spcAft>
                <a:spcPts val="0"/>
              </a:spcAft>
            </a:pPr>
            <a:r>
              <a:rPr lang="en-US" sz="2400" b="1" dirty="0" err="1" smtClean="0">
                <a:solidFill>
                  <a:srgbClr val="003300"/>
                </a:solidFill>
                <a:effectLst>
                  <a:glow rad="241300">
                    <a:prstClr val="white"/>
                  </a:glow>
                </a:effectLst>
                <a:latin typeface="Calibri" pitchFamily="34" charset="0"/>
                <a:cs typeface="Calibri" pitchFamily="34" charset="0"/>
              </a:rPr>
              <a:t>Kinel</a:t>
            </a:r>
            <a:r>
              <a:rPr lang="en-US" sz="2400" b="1" dirty="0" smtClean="0">
                <a:solidFill>
                  <a:srgbClr val="003300"/>
                </a:solidFill>
                <a:effectLst>
                  <a:glow rad="241300">
                    <a:prstClr val="white"/>
                  </a:glow>
                </a:effectLst>
                <a:latin typeface="Calibri" pitchFamily="34" charset="0"/>
                <a:cs typeface="Calibri" pitchFamily="34" charset="0"/>
              </a:rPr>
              <a:t>-Cherkassy Samara Region Russia</a:t>
            </a:r>
            <a:endParaRPr lang="ru-RU" sz="2400" b="1" dirty="0">
              <a:solidFill>
                <a:srgbClr val="003300"/>
              </a:solidFill>
              <a:effectLst>
                <a:glow rad="241300">
                  <a:prstClr val="white"/>
                </a:glow>
              </a:effectLst>
              <a:latin typeface="Calibri" pitchFamily="34" charset="0"/>
              <a:cs typeface="Calibri" pitchFamily="34" charset="0"/>
            </a:endParaRPr>
          </a:p>
        </p:txBody>
      </p:sp>
      <p:pic>
        <p:nvPicPr>
          <p:cNvPr id="15362" name="Picture 2" descr="http://geobases.ru/nedvizhimost/prodazha_zemli_v_podmoskove_1x13x13425x1b.jpg"/>
          <p:cNvPicPr>
            <a:picLocks noChangeAspect="1" noChangeArrowheads="1"/>
          </p:cNvPicPr>
          <p:nvPr/>
        </p:nvPicPr>
        <p:blipFill>
          <a:blip r:embed="rId3" cstate="email"/>
          <a:srcRect/>
          <a:stretch>
            <a:fillRect/>
          </a:stretch>
        </p:blipFill>
        <p:spPr bwMode="auto">
          <a:xfrm>
            <a:off x="107504" y="3536488"/>
            <a:ext cx="4062257" cy="3046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spTree>
    <p:extLst>
      <p:ext uri="{BB962C8B-B14F-4D97-AF65-F5344CB8AC3E}">
        <p14:creationId xmlns:p14="http://schemas.microsoft.com/office/powerpoint/2010/main" val="396518664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813" y="1588"/>
            <a:ext cx="9193213"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одержимое 1"/>
          <p:cNvSpPr>
            <a:spLocks noGrp="1"/>
          </p:cNvSpPr>
          <p:nvPr>
            <p:ph idx="1"/>
          </p:nvPr>
        </p:nvSpPr>
        <p:spPr/>
        <p:txBody>
          <a:bodyPr/>
          <a:lstStyle/>
          <a:p>
            <a:r>
              <a:rPr lang="en-US" dirty="0" smtClean="0">
                <a:solidFill>
                  <a:srgbClr val="003300"/>
                </a:solidFill>
                <a:effectLst>
                  <a:glow rad="317500">
                    <a:srgbClr val="99FF99"/>
                  </a:glow>
                </a:effectLst>
              </a:rPr>
              <a:t>1</a:t>
            </a:r>
            <a:r>
              <a:rPr lang="en-US" b="1" dirty="0" smtClean="0">
                <a:solidFill>
                  <a:srgbClr val="003300"/>
                </a:solidFill>
                <a:effectLst>
                  <a:glow rad="317500">
                    <a:srgbClr val="99FF99"/>
                  </a:glow>
                </a:effectLst>
                <a:latin typeface="Calibri" pitchFamily="34" charset="0"/>
                <a:cs typeface="Calibri" pitchFamily="34" charset="0"/>
              </a:rPr>
              <a:t>) General Information.</a:t>
            </a:r>
          </a:p>
          <a:p>
            <a:r>
              <a:rPr lang="en-US" b="1" dirty="0" smtClean="0">
                <a:solidFill>
                  <a:srgbClr val="003300"/>
                </a:solidFill>
                <a:effectLst>
                  <a:glow rad="317500">
                    <a:srgbClr val="99FF99"/>
                  </a:glow>
                </a:effectLst>
                <a:latin typeface="Calibri" pitchFamily="34" charset="0"/>
                <a:cs typeface="Calibri" pitchFamily="34" charset="0"/>
              </a:rPr>
              <a:t>2) Coniferous forests.</a:t>
            </a:r>
          </a:p>
          <a:p>
            <a:r>
              <a:rPr lang="en-US" b="1" dirty="0" smtClean="0">
                <a:solidFill>
                  <a:srgbClr val="003300"/>
                </a:solidFill>
                <a:effectLst>
                  <a:glow rad="317500">
                    <a:srgbClr val="99FF99"/>
                  </a:glow>
                </a:effectLst>
                <a:latin typeface="Calibri" pitchFamily="34" charset="0"/>
                <a:cs typeface="Calibri" pitchFamily="34" charset="0"/>
              </a:rPr>
              <a:t>3) Buzuluk forest</a:t>
            </a:r>
          </a:p>
          <a:p>
            <a:r>
              <a:rPr lang="en-US" b="1" dirty="0" smtClean="0">
                <a:solidFill>
                  <a:srgbClr val="003300"/>
                </a:solidFill>
                <a:effectLst>
                  <a:glow rad="317500">
                    <a:srgbClr val="99FF99"/>
                  </a:glow>
                </a:effectLst>
                <a:latin typeface="Calibri" pitchFamily="34" charset="0"/>
                <a:cs typeface="Calibri" pitchFamily="34" charset="0"/>
              </a:rPr>
              <a:t>4) Deciduous forests.</a:t>
            </a:r>
          </a:p>
          <a:p>
            <a:r>
              <a:rPr lang="en-US" b="1" dirty="0" smtClean="0">
                <a:solidFill>
                  <a:srgbClr val="003300"/>
                </a:solidFill>
                <a:effectLst>
                  <a:glow rad="317500">
                    <a:srgbClr val="99FF99"/>
                  </a:glow>
                </a:effectLst>
                <a:latin typeface="Calibri" pitchFamily="34" charset="0"/>
                <a:cs typeface="Calibri" pitchFamily="34" charset="0"/>
              </a:rPr>
              <a:t>5) Oak forest</a:t>
            </a:r>
          </a:p>
          <a:p>
            <a:r>
              <a:rPr lang="en-US" b="1" dirty="0" smtClean="0">
                <a:solidFill>
                  <a:srgbClr val="003300"/>
                </a:solidFill>
                <a:effectLst>
                  <a:glow rad="317500">
                    <a:srgbClr val="99FF99"/>
                  </a:glow>
                </a:effectLst>
                <a:latin typeface="Calibri" pitchFamily="34" charset="0"/>
                <a:cs typeface="Calibri" pitchFamily="34" charset="0"/>
              </a:rPr>
              <a:t>6) Floodplain forests</a:t>
            </a:r>
          </a:p>
          <a:p>
            <a:r>
              <a:rPr lang="en-US" b="1" dirty="0" smtClean="0">
                <a:solidFill>
                  <a:srgbClr val="003300"/>
                </a:solidFill>
                <a:effectLst>
                  <a:glow rad="317500">
                    <a:srgbClr val="99FF99"/>
                  </a:glow>
                </a:effectLst>
                <a:latin typeface="Calibri" pitchFamily="34" charset="0"/>
                <a:cs typeface="Calibri" pitchFamily="34" charset="0"/>
              </a:rPr>
              <a:t>7) Ravined forest.</a:t>
            </a:r>
          </a:p>
          <a:p>
            <a:r>
              <a:rPr lang="en-US" b="1" dirty="0" smtClean="0">
                <a:solidFill>
                  <a:srgbClr val="003300"/>
                </a:solidFill>
                <a:effectLst>
                  <a:glow rad="317500">
                    <a:srgbClr val="99FF99"/>
                  </a:glow>
                </a:effectLst>
                <a:latin typeface="Calibri" pitchFamily="34" charset="0"/>
                <a:cs typeface="Calibri" pitchFamily="34" charset="0"/>
              </a:rPr>
              <a:t>8)Conclusion</a:t>
            </a:r>
            <a:endParaRPr lang="ru-RU" b="1" dirty="0">
              <a:solidFill>
                <a:srgbClr val="003300"/>
              </a:solidFill>
              <a:effectLst>
                <a:glow rad="317500">
                  <a:srgbClr val="99FF99"/>
                </a:glow>
              </a:effectLst>
              <a:latin typeface="Calibri" pitchFamily="34" charset="0"/>
              <a:cs typeface="Calibri" pitchFamily="34" charset="0"/>
            </a:endParaRPr>
          </a:p>
        </p:txBody>
      </p:sp>
      <p:sp>
        <p:nvSpPr>
          <p:cNvPr id="3" name="Заголовок 2"/>
          <p:cNvSpPr>
            <a:spLocks noGrp="1"/>
          </p:cNvSpPr>
          <p:nvPr>
            <p:ph type="title"/>
          </p:nvPr>
        </p:nvSpPr>
        <p:spPr/>
        <p:txBody>
          <a:bodyPr>
            <a:normAutofit/>
          </a:bodyPr>
          <a:lstStyle/>
          <a:p>
            <a:pPr algn="ctr"/>
            <a:r>
              <a:rPr lang="en-US" sz="7200" b="1" dirty="0" smtClean="0">
                <a:solidFill>
                  <a:srgbClr val="C00000"/>
                </a:solidFill>
                <a:effectLst>
                  <a:glow rad="266700">
                    <a:schemeClr val="tx1"/>
                  </a:glow>
                  <a:innerShdw blurRad="50800" dist="25400" dir="13500000">
                    <a:prstClr val="black">
                      <a:alpha val="70000"/>
                    </a:prstClr>
                  </a:innerShdw>
                </a:effectLst>
                <a:latin typeface="Calibri" pitchFamily="34" charset="0"/>
                <a:cs typeface="Calibri" pitchFamily="34" charset="0"/>
              </a:rPr>
              <a:t>Contents</a:t>
            </a:r>
            <a:endParaRPr lang="ru-RU" sz="7200" b="1" dirty="0">
              <a:solidFill>
                <a:srgbClr val="C00000"/>
              </a:solidFill>
              <a:effectLst>
                <a:glow rad="266700">
                  <a:schemeClr val="tx1"/>
                </a:glow>
                <a:innerShdw blurRad="50800" dist="25400" dir="13500000">
                  <a:prstClr val="black">
                    <a:alpha val="70000"/>
                  </a:prstClr>
                </a:innerShdw>
              </a:effectLst>
              <a:latin typeface="Calibri" pitchFamily="34" charset="0"/>
              <a:cs typeface="Calibri" pitchFamily="34" charset="0"/>
            </a:endParaRPr>
          </a:p>
        </p:txBody>
      </p:sp>
      <p:pic>
        <p:nvPicPr>
          <p:cNvPr id="2050" name="Picture 2" descr="http://tlt.ru/uploads/2011/05/558f80dcf3283a25d0f27992356a5b52_x1024.jpg"/>
          <p:cNvPicPr>
            <a:picLocks noChangeAspect="1" noChangeArrowheads="1"/>
          </p:cNvPicPr>
          <p:nvPr/>
        </p:nvPicPr>
        <p:blipFill>
          <a:blip r:embed="rId3" cstate="email"/>
          <a:srcRect/>
          <a:stretch>
            <a:fillRect/>
          </a:stretch>
        </p:blipFill>
        <p:spPr bwMode="auto">
          <a:xfrm>
            <a:off x="4211960" y="1772816"/>
            <a:ext cx="4680520" cy="3527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576298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813" y="1588"/>
            <a:ext cx="9193213"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одержимое 1"/>
          <p:cNvSpPr>
            <a:spLocks noGrp="1"/>
          </p:cNvSpPr>
          <p:nvPr>
            <p:ph idx="1"/>
          </p:nvPr>
        </p:nvSpPr>
        <p:spPr>
          <a:xfrm>
            <a:off x="395536" y="1556792"/>
            <a:ext cx="8280920" cy="3168352"/>
          </a:xfrm>
        </p:spPr>
        <p:txBody>
          <a:bodyPr>
            <a:normAutofit fontScale="92500" lnSpcReduction="20000"/>
          </a:bodyPr>
          <a:lstStyle/>
          <a:p>
            <a:r>
              <a:rPr lang="en-US" b="1" dirty="0" smtClean="0">
                <a:solidFill>
                  <a:srgbClr val="003300"/>
                </a:solidFill>
                <a:effectLst>
                  <a:glow rad="266700">
                    <a:srgbClr val="99FF66"/>
                  </a:glow>
                </a:effectLst>
                <a:latin typeface="Calibri" pitchFamily="34" charset="0"/>
                <a:cs typeface="Calibri" pitchFamily="34" charset="0"/>
              </a:rPr>
              <a:t>According to various experts from 1,500 to 1,800 species of vascular plants grows in Samara region  . Two hundred and twenty six plants of Samara region are of particular scientific value. These include plants such as Astragalus Tsinger, lady'sslipper, dwarf iris, beautiful feather, Hedysarum macranthon, Zhigulevskyspurge, wormwood solyankovidnaya, Cephalanthera red grouse Russian, Koeleriasclerophyllous, the rank of Litvinov and sharovitsa speckled, which are included in the Red Data book of the Russian Federation and  Samara region.</a:t>
            </a:r>
            <a:endParaRPr lang="ru-RU" b="1" dirty="0">
              <a:solidFill>
                <a:srgbClr val="003300"/>
              </a:solidFill>
              <a:effectLst>
                <a:glow rad="266700">
                  <a:srgbClr val="99FF66"/>
                </a:glow>
              </a:effectLst>
              <a:latin typeface="Calibri" pitchFamily="34" charset="0"/>
              <a:cs typeface="Calibri" pitchFamily="34" charset="0"/>
            </a:endParaRPr>
          </a:p>
        </p:txBody>
      </p:sp>
      <p:sp>
        <p:nvSpPr>
          <p:cNvPr id="3" name="Заголовок 2"/>
          <p:cNvSpPr>
            <a:spLocks noGrp="1"/>
          </p:cNvSpPr>
          <p:nvPr>
            <p:ph type="title"/>
          </p:nvPr>
        </p:nvSpPr>
        <p:spPr/>
        <p:txBody>
          <a:bodyPr>
            <a:normAutofit/>
          </a:bodyPr>
          <a:lstStyle/>
          <a:p>
            <a:pPr algn="ctr"/>
            <a:r>
              <a:rPr lang="en-US" sz="6000" b="1" dirty="0" smtClean="0">
                <a:solidFill>
                  <a:srgbClr val="C00000"/>
                </a:solidFill>
                <a:effectLst>
                  <a:glow rad="241300">
                    <a:schemeClr val="tx1"/>
                  </a:glow>
                  <a:innerShdw blurRad="50800" dist="25400" dir="13500000">
                    <a:prstClr val="black">
                      <a:alpha val="70000"/>
                    </a:prstClr>
                  </a:innerShdw>
                </a:effectLst>
                <a:latin typeface="Calibri" pitchFamily="34" charset="0"/>
                <a:cs typeface="Calibri" pitchFamily="34" charset="0"/>
              </a:rPr>
              <a:t>General Information</a:t>
            </a:r>
            <a:endParaRPr lang="ru-RU" sz="6000" b="1" dirty="0">
              <a:solidFill>
                <a:srgbClr val="C00000"/>
              </a:solidFill>
              <a:effectLst>
                <a:glow rad="241300">
                  <a:schemeClr val="tx1"/>
                </a:glow>
                <a:innerShdw blurRad="50800" dist="25400" dir="13500000">
                  <a:prstClr val="black">
                    <a:alpha val="70000"/>
                  </a:prstClr>
                </a:innerShdw>
              </a:effectLst>
              <a:latin typeface="Calibri" pitchFamily="34" charset="0"/>
              <a:cs typeface="Calibri" pitchFamily="34" charset="0"/>
            </a:endParaRPr>
          </a:p>
        </p:txBody>
      </p:sp>
      <p:pic>
        <p:nvPicPr>
          <p:cNvPr id="1026" name="Picture 2" descr="http://pics.livejournal.com/chronograph/pic/005de0yq"/>
          <p:cNvPicPr>
            <a:picLocks noChangeAspect="1" noChangeArrowheads="1"/>
          </p:cNvPicPr>
          <p:nvPr/>
        </p:nvPicPr>
        <p:blipFill>
          <a:blip r:embed="rId3" cstate="email"/>
          <a:srcRect/>
          <a:stretch>
            <a:fillRect/>
          </a:stretch>
        </p:blipFill>
        <p:spPr bwMode="auto">
          <a:xfrm>
            <a:off x="2898607" y="4625752"/>
            <a:ext cx="3348372" cy="2232248"/>
          </a:xfrm>
          <a:prstGeom prst="rect">
            <a:avLst/>
          </a:prstGeom>
          <a:ln>
            <a:noFill/>
          </a:ln>
          <a:effectLst>
            <a:softEdge rad="112500"/>
          </a:effectLst>
        </p:spPr>
      </p:pic>
    </p:spTree>
    <p:extLst>
      <p:ext uri="{BB962C8B-B14F-4D97-AF65-F5344CB8AC3E}">
        <p14:creationId xmlns:p14="http://schemas.microsoft.com/office/powerpoint/2010/main" val="3079566296"/>
      </p:ext>
    </p:extLst>
  </p:cSld>
  <p:clrMapOvr>
    <a:masterClrMapping/>
  </p:clrMapOvr>
  <p:transition>
    <p:checke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813" y="1588"/>
            <a:ext cx="9193213"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одержимое 1"/>
          <p:cNvSpPr>
            <a:spLocks noGrp="1"/>
          </p:cNvSpPr>
          <p:nvPr>
            <p:ph idx="1"/>
          </p:nvPr>
        </p:nvSpPr>
        <p:spPr>
          <a:xfrm>
            <a:off x="3491880" y="1628800"/>
            <a:ext cx="5652120" cy="4539208"/>
          </a:xfrm>
        </p:spPr>
        <p:txBody>
          <a:bodyPr/>
          <a:lstStyle/>
          <a:p>
            <a:r>
              <a:rPr lang="en-US" b="1" dirty="0" smtClean="0">
                <a:solidFill>
                  <a:srgbClr val="003300"/>
                </a:solidFill>
                <a:effectLst>
                  <a:glow rad="342900">
                    <a:srgbClr val="99FF66"/>
                  </a:glow>
                </a:effectLst>
                <a:latin typeface="Calibri" pitchFamily="34" charset="0"/>
                <a:cs typeface="Calibri" pitchFamily="34" charset="0"/>
              </a:rPr>
              <a:t>In the forests of Samara region  there are the most valuable conifers, formed by Scots pine.They occupy 12% of the total forested area of ​​the region. These forests belong to the Eastern European regional group, subzonal type of forest-steppe and steppe, and is defined as "pine and broad-leaved pine, herb-grass, steppe."</a:t>
            </a:r>
            <a:endParaRPr lang="ru-RU" b="1" dirty="0">
              <a:solidFill>
                <a:srgbClr val="003300"/>
              </a:solidFill>
              <a:effectLst>
                <a:glow rad="342900">
                  <a:srgbClr val="99FF66"/>
                </a:glow>
              </a:effectLst>
              <a:latin typeface="Calibri" pitchFamily="34" charset="0"/>
              <a:cs typeface="Calibri" pitchFamily="34" charset="0"/>
            </a:endParaRPr>
          </a:p>
        </p:txBody>
      </p:sp>
      <p:sp>
        <p:nvSpPr>
          <p:cNvPr id="3" name="Заголовок 2"/>
          <p:cNvSpPr>
            <a:spLocks noGrp="1"/>
          </p:cNvSpPr>
          <p:nvPr>
            <p:ph type="title"/>
          </p:nvPr>
        </p:nvSpPr>
        <p:spPr/>
        <p:txBody>
          <a:bodyPr>
            <a:normAutofit/>
          </a:bodyPr>
          <a:lstStyle/>
          <a:p>
            <a:pPr algn="ctr"/>
            <a:r>
              <a:rPr lang="en-US" sz="6600" b="1" dirty="0" smtClean="0">
                <a:solidFill>
                  <a:srgbClr val="C00000"/>
                </a:solidFill>
                <a:effectLst>
                  <a:glow rad="241300">
                    <a:schemeClr val="tx1"/>
                  </a:glow>
                  <a:innerShdw blurRad="50800" dist="25400" dir="13500000">
                    <a:prstClr val="black">
                      <a:alpha val="70000"/>
                    </a:prstClr>
                  </a:innerShdw>
                </a:effectLst>
                <a:latin typeface="Calibri" pitchFamily="34" charset="0"/>
                <a:cs typeface="Calibri" pitchFamily="34" charset="0"/>
              </a:rPr>
              <a:t>Coniferous forests</a:t>
            </a:r>
            <a:endParaRPr lang="ru-RU" sz="6600" b="1" dirty="0">
              <a:solidFill>
                <a:srgbClr val="C00000"/>
              </a:solidFill>
              <a:effectLst>
                <a:glow rad="241300">
                  <a:schemeClr val="tx1"/>
                </a:glow>
                <a:innerShdw blurRad="50800" dist="25400" dir="13500000">
                  <a:prstClr val="black">
                    <a:alpha val="70000"/>
                  </a:prstClr>
                </a:innerShdw>
              </a:effectLst>
              <a:latin typeface="Calibri" pitchFamily="34" charset="0"/>
              <a:cs typeface="Calibri" pitchFamily="34" charset="0"/>
            </a:endParaRPr>
          </a:p>
        </p:txBody>
      </p:sp>
      <p:pic>
        <p:nvPicPr>
          <p:cNvPr id="16386" name="Picture 2" descr="http://tlt.ru/uploads/2010/08/4ca37124b6835b175ad69e6a21dc338f_x1024.jpg"/>
          <p:cNvPicPr>
            <a:picLocks noChangeAspect="1" noChangeArrowheads="1"/>
          </p:cNvPicPr>
          <p:nvPr/>
        </p:nvPicPr>
        <p:blipFill>
          <a:blip r:embed="rId3" cstate="email"/>
          <a:srcRect/>
          <a:stretch>
            <a:fillRect/>
          </a:stretch>
        </p:blipFill>
        <p:spPr bwMode="auto">
          <a:xfrm>
            <a:off x="179511" y="1541115"/>
            <a:ext cx="3394213" cy="2262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8" name="Picture 4" descr="http://t3.gstatic.com/images?q=tbn:ANd9GcRa4MMCZL9IW8X5GKBXPvShfh0CHTr97i0iIG02W5mE6a0AsEM8TkHdKvPUvA"/>
          <p:cNvPicPr>
            <a:picLocks noChangeAspect="1" noChangeArrowheads="1"/>
          </p:cNvPicPr>
          <p:nvPr/>
        </p:nvPicPr>
        <p:blipFill>
          <a:blip r:embed="rId4" cstate="print"/>
          <a:srcRect/>
          <a:stretch>
            <a:fillRect/>
          </a:stretch>
        </p:blipFill>
        <p:spPr bwMode="auto">
          <a:xfrm>
            <a:off x="161017" y="4065240"/>
            <a:ext cx="3431199" cy="2283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5679272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813" y="1588"/>
            <a:ext cx="9193213"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одержимое 1"/>
          <p:cNvSpPr>
            <a:spLocks noGrp="1"/>
          </p:cNvSpPr>
          <p:nvPr>
            <p:ph idx="1"/>
          </p:nvPr>
        </p:nvSpPr>
        <p:spPr>
          <a:xfrm>
            <a:off x="457200" y="1524000"/>
            <a:ext cx="8147248" cy="1472952"/>
          </a:xfrm>
        </p:spPr>
        <p:txBody>
          <a:bodyPr>
            <a:normAutofit/>
          </a:bodyPr>
          <a:lstStyle/>
          <a:p>
            <a:r>
              <a:rPr lang="en-US" sz="2400" b="1" dirty="0" smtClean="0">
                <a:solidFill>
                  <a:srgbClr val="003300"/>
                </a:solidFill>
                <a:effectLst>
                  <a:glow rad="292100">
                    <a:srgbClr val="99FF66"/>
                  </a:glow>
                </a:effectLst>
                <a:latin typeface="Calibri" pitchFamily="34" charset="0"/>
                <a:cs typeface="Calibri" pitchFamily="34" charset="0"/>
              </a:rPr>
              <a:t>Buzuluksky boron is an interesting and unique natural object, which was described in more than 300 books.</a:t>
            </a:r>
            <a:endParaRPr lang="ru-RU" sz="2400" b="1" dirty="0">
              <a:solidFill>
                <a:srgbClr val="003300"/>
              </a:solidFill>
              <a:effectLst>
                <a:glow rad="292100">
                  <a:srgbClr val="99FF66"/>
                </a:glow>
              </a:effectLst>
              <a:latin typeface="Calibri" pitchFamily="34" charset="0"/>
              <a:cs typeface="Calibri" pitchFamily="34" charset="0"/>
            </a:endParaRPr>
          </a:p>
        </p:txBody>
      </p:sp>
      <p:sp>
        <p:nvSpPr>
          <p:cNvPr id="3" name="Заголовок 2"/>
          <p:cNvSpPr>
            <a:spLocks noGrp="1"/>
          </p:cNvSpPr>
          <p:nvPr>
            <p:ph type="title"/>
          </p:nvPr>
        </p:nvSpPr>
        <p:spPr/>
        <p:txBody>
          <a:bodyPr>
            <a:normAutofit/>
          </a:bodyPr>
          <a:lstStyle/>
          <a:p>
            <a:pPr algn="ctr"/>
            <a:r>
              <a:rPr lang="en-US" sz="6600" b="1" dirty="0" smtClean="0">
                <a:solidFill>
                  <a:srgbClr val="C00000"/>
                </a:solidFill>
                <a:effectLst>
                  <a:glow rad="241300">
                    <a:schemeClr val="tx1"/>
                  </a:glow>
                  <a:innerShdw blurRad="50800" dist="25400" dir="13500000">
                    <a:prstClr val="black">
                      <a:alpha val="70000"/>
                    </a:prstClr>
                  </a:innerShdw>
                </a:effectLst>
                <a:latin typeface="Calibri" pitchFamily="34" charset="0"/>
                <a:cs typeface="Calibri" pitchFamily="34" charset="0"/>
              </a:rPr>
              <a:t>Buzuluk forest</a:t>
            </a:r>
            <a:endParaRPr lang="ru-RU" sz="6600" b="1" dirty="0">
              <a:solidFill>
                <a:srgbClr val="C00000"/>
              </a:solidFill>
              <a:effectLst>
                <a:glow rad="241300">
                  <a:schemeClr val="tx1"/>
                </a:glow>
                <a:innerShdw blurRad="50800" dist="25400" dir="13500000">
                  <a:prstClr val="black">
                    <a:alpha val="70000"/>
                  </a:prstClr>
                </a:innerShdw>
              </a:effectLst>
              <a:latin typeface="Calibri" pitchFamily="34" charset="0"/>
              <a:cs typeface="Calibri" pitchFamily="34" charset="0"/>
            </a:endParaRPr>
          </a:p>
        </p:txBody>
      </p:sp>
      <p:sp>
        <p:nvSpPr>
          <p:cNvPr id="4" name="Прямоугольник 3"/>
          <p:cNvSpPr/>
          <p:nvPr/>
        </p:nvSpPr>
        <p:spPr>
          <a:xfrm>
            <a:off x="4067944" y="2564904"/>
            <a:ext cx="4968552" cy="4647426"/>
          </a:xfrm>
          <a:prstGeom prst="rect">
            <a:avLst/>
          </a:prstGeom>
        </p:spPr>
        <p:txBody>
          <a:bodyPr wrap="square">
            <a:spAutoFit/>
          </a:bodyPr>
          <a:lstStyle/>
          <a:p>
            <a:pPr fontAlgn="auto">
              <a:spcBef>
                <a:spcPts val="0"/>
              </a:spcBef>
              <a:spcAft>
                <a:spcPts val="0"/>
              </a:spcAft>
            </a:pPr>
            <a:r>
              <a:rPr lang="en-US" sz="2000" b="1" dirty="0">
                <a:solidFill>
                  <a:srgbClr val="003300"/>
                </a:solidFill>
                <a:effectLst>
                  <a:glow rad="279400">
                    <a:srgbClr val="99FF66"/>
                  </a:glow>
                </a:effectLst>
                <a:latin typeface="Calibri" pitchFamily="34" charset="0"/>
                <a:cs typeface="Calibri" pitchFamily="34" charset="0"/>
              </a:rPr>
              <a:t>On the territory of Buzuluk </a:t>
            </a:r>
            <a:r>
              <a:rPr lang="en-US" sz="2000" b="1" dirty="0" smtClean="0">
                <a:solidFill>
                  <a:srgbClr val="003300"/>
                </a:solidFill>
                <a:effectLst>
                  <a:glow rad="279400">
                    <a:srgbClr val="99FF66"/>
                  </a:glow>
                </a:effectLst>
                <a:latin typeface="Calibri" pitchFamily="34" charset="0"/>
                <a:cs typeface="Calibri" pitchFamily="34" charset="0"/>
              </a:rPr>
              <a:t>boron there</a:t>
            </a:r>
            <a:r>
              <a:rPr lang="en-US" sz="2000" b="1" dirty="0">
                <a:solidFill>
                  <a:srgbClr val="003300"/>
                </a:solidFill>
                <a:effectLst>
                  <a:glow rad="279400">
                    <a:srgbClr val="99FF66"/>
                  </a:glow>
                </a:effectLst>
                <a:latin typeface="Calibri" pitchFamily="34" charset="0"/>
                <a:cs typeface="Calibri" pitchFamily="34" charset="0"/>
              </a:rPr>
              <a:t> are three categories of areas that differ in the mode </a:t>
            </a:r>
            <a:r>
              <a:rPr lang="en-US" sz="2000" b="1" dirty="0" smtClean="0">
                <a:solidFill>
                  <a:srgbClr val="003300"/>
                </a:solidFill>
                <a:effectLst>
                  <a:glow rad="279400">
                    <a:srgbClr val="99FF66"/>
                  </a:glow>
                </a:effectLst>
                <a:latin typeface="Calibri" pitchFamily="34" charset="0"/>
                <a:cs typeface="Calibri" pitchFamily="34" charset="0"/>
              </a:rPr>
              <a:t>of moisture</a:t>
            </a:r>
            <a:r>
              <a:rPr lang="en-US" sz="2000" b="1" dirty="0">
                <a:solidFill>
                  <a:srgbClr val="003300"/>
                </a:solidFill>
                <a:effectLst>
                  <a:glow rad="279400">
                    <a:srgbClr val="99FF66"/>
                  </a:glow>
                </a:effectLst>
                <a:latin typeface="Calibri" pitchFamily="34" charset="0"/>
                <a:cs typeface="Calibri" pitchFamily="34" charset="0"/>
              </a:rPr>
              <a:t> and forest conditions. The first is the high dunes and the southern slopes of </a:t>
            </a:r>
            <a:r>
              <a:rPr lang="en-US" sz="2000" b="1" dirty="0" smtClean="0">
                <a:solidFill>
                  <a:srgbClr val="003300"/>
                </a:solidFill>
                <a:effectLst>
                  <a:glow rad="279400">
                    <a:srgbClr val="99FF66"/>
                  </a:glow>
                </a:effectLst>
                <a:latin typeface="Calibri" pitchFamily="34" charset="0"/>
                <a:cs typeface="Calibri" pitchFamily="34" charset="0"/>
              </a:rPr>
              <a:t>a deep </a:t>
            </a:r>
            <a:r>
              <a:rPr lang="en-US" sz="2000" b="1" dirty="0">
                <a:solidFill>
                  <a:srgbClr val="003300"/>
                </a:solidFill>
                <a:effectLst>
                  <a:glow rad="279400">
                    <a:srgbClr val="99FF66"/>
                  </a:glow>
                </a:effectLst>
                <a:latin typeface="Calibri" pitchFamily="34" charset="0"/>
                <a:cs typeface="Calibri" pitchFamily="34" charset="0"/>
              </a:rPr>
              <a:t>level of standing water </a:t>
            </a:r>
            <a:r>
              <a:rPr lang="en-US" sz="2000" b="1" dirty="0" smtClean="0">
                <a:solidFill>
                  <a:srgbClr val="003300"/>
                </a:solidFill>
                <a:effectLst>
                  <a:glow rad="279400">
                    <a:srgbClr val="99FF66"/>
                  </a:glow>
                </a:effectLst>
                <a:latin typeface="Calibri" pitchFamily="34" charset="0"/>
                <a:cs typeface="Calibri" pitchFamily="34" charset="0"/>
              </a:rPr>
              <a:t>surface,</a:t>
            </a:r>
            <a:r>
              <a:rPr lang="en-US" sz="2000" b="1" dirty="0">
                <a:solidFill>
                  <a:srgbClr val="003300"/>
                </a:solidFill>
                <a:effectLst>
                  <a:glow rad="279400">
                    <a:srgbClr val="99FF66"/>
                  </a:glow>
                </a:effectLst>
                <a:latin typeface="Calibri" pitchFamily="34" charset="0"/>
                <a:cs typeface="Calibri" pitchFamily="34" charset="0"/>
              </a:rPr>
              <a:t> as most dry location. The second category </a:t>
            </a:r>
            <a:r>
              <a:rPr lang="en-US" sz="2000" b="1" dirty="0" smtClean="0">
                <a:solidFill>
                  <a:srgbClr val="003300"/>
                </a:solidFill>
                <a:effectLst>
                  <a:glow rad="279400">
                    <a:srgbClr val="99FF66"/>
                  </a:glow>
                </a:effectLst>
                <a:latin typeface="Calibri" pitchFamily="34" charset="0"/>
                <a:cs typeface="Calibri" pitchFamily="34" charset="0"/>
              </a:rPr>
              <a:t>is </a:t>
            </a:r>
            <a:r>
              <a:rPr lang="en-US" sz="2000" b="1" dirty="0">
                <a:solidFill>
                  <a:srgbClr val="003300"/>
                </a:solidFill>
                <a:effectLst>
                  <a:glow rad="279400">
                    <a:srgbClr val="99FF66"/>
                  </a:glow>
                </a:effectLst>
                <a:latin typeface="Calibri" pitchFamily="34" charset="0"/>
                <a:cs typeface="Calibri" pitchFamily="34" charset="0"/>
              </a:rPr>
              <a:t>the </a:t>
            </a:r>
            <a:r>
              <a:rPr lang="en-US" sz="2000" b="1" dirty="0" smtClean="0">
                <a:solidFill>
                  <a:srgbClr val="003300"/>
                </a:solidFill>
                <a:effectLst>
                  <a:glow rad="279400">
                    <a:srgbClr val="99FF66"/>
                  </a:glow>
                </a:effectLst>
                <a:latin typeface="Calibri" pitchFamily="34" charset="0"/>
                <a:cs typeface="Calibri" pitchFamily="34" charset="0"/>
              </a:rPr>
              <a:t>gentle hillocks</a:t>
            </a:r>
            <a:r>
              <a:rPr lang="en-US" sz="2000" b="1" dirty="0">
                <a:solidFill>
                  <a:srgbClr val="003300"/>
                </a:solidFill>
                <a:effectLst>
                  <a:glow rad="279400">
                    <a:srgbClr val="99FF66"/>
                  </a:glow>
                </a:effectLst>
                <a:latin typeface="Calibri" pitchFamily="34" charset="0"/>
                <a:cs typeface="Calibri" pitchFamily="34" charset="0"/>
              </a:rPr>
              <a:t> and plateaus </a:t>
            </a:r>
            <a:r>
              <a:rPr lang="en-US" sz="2000" b="1" dirty="0" smtClean="0">
                <a:solidFill>
                  <a:srgbClr val="003300"/>
                </a:solidFill>
                <a:effectLst>
                  <a:glow rad="279400">
                    <a:srgbClr val="99FF66"/>
                  </a:glow>
                </a:effectLst>
                <a:latin typeface="Calibri" pitchFamily="34" charset="0"/>
                <a:cs typeface="Calibri" pitchFamily="34" charset="0"/>
              </a:rPr>
              <a:t>between the dunes</a:t>
            </a:r>
            <a:r>
              <a:rPr lang="en-US" sz="2000" b="1" dirty="0">
                <a:solidFill>
                  <a:srgbClr val="003300"/>
                </a:solidFill>
                <a:effectLst>
                  <a:glow rad="279400">
                    <a:srgbClr val="99FF66"/>
                  </a:glow>
                </a:effectLst>
                <a:latin typeface="Calibri" pitchFamily="34" charset="0"/>
                <a:cs typeface="Calibri" pitchFamily="34" charset="0"/>
              </a:rPr>
              <a:t> with the same level of standing water </a:t>
            </a:r>
            <a:r>
              <a:rPr lang="en-US" sz="2000" b="1" dirty="0" smtClean="0">
                <a:solidFill>
                  <a:srgbClr val="003300"/>
                </a:solidFill>
                <a:effectLst>
                  <a:glow rad="279400">
                    <a:srgbClr val="99FF66"/>
                  </a:glow>
                </a:effectLst>
                <a:latin typeface="Calibri" pitchFamily="34" charset="0"/>
                <a:cs typeface="Calibri" pitchFamily="34" charset="0"/>
              </a:rPr>
              <a:t>surface.</a:t>
            </a:r>
            <a:r>
              <a:rPr lang="en-US" sz="2000" b="1" dirty="0">
                <a:solidFill>
                  <a:srgbClr val="003300"/>
                </a:solidFill>
                <a:effectLst>
                  <a:glow rad="279400">
                    <a:srgbClr val="99FF66"/>
                  </a:glow>
                </a:effectLst>
                <a:latin typeface="Calibri" pitchFamily="34" charset="0"/>
                <a:cs typeface="Calibri" pitchFamily="34" charset="0"/>
              </a:rPr>
              <a:t> The </a:t>
            </a:r>
            <a:r>
              <a:rPr lang="en-US" sz="2000" b="1" dirty="0" smtClean="0">
                <a:solidFill>
                  <a:srgbClr val="003300"/>
                </a:solidFill>
                <a:effectLst>
                  <a:glow rad="279400">
                    <a:srgbClr val="99FF66"/>
                  </a:glow>
                </a:effectLst>
                <a:latin typeface="Calibri" pitchFamily="34" charset="0"/>
                <a:cs typeface="Calibri" pitchFamily="34" charset="0"/>
              </a:rPr>
              <a:t>third category </a:t>
            </a:r>
            <a:r>
              <a:rPr lang="en-US" sz="2000" b="1" dirty="0">
                <a:solidFill>
                  <a:srgbClr val="003300"/>
                </a:solidFill>
                <a:effectLst>
                  <a:glow rad="279400">
                    <a:srgbClr val="99FF66"/>
                  </a:glow>
                </a:effectLst>
                <a:latin typeface="Calibri" pitchFamily="34" charset="0"/>
                <a:cs typeface="Calibri" pitchFamily="34" charset="0"/>
              </a:rPr>
              <a:t>consists of hollows and depressions </a:t>
            </a:r>
            <a:r>
              <a:rPr lang="en-US" sz="2000" b="1" dirty="0" smtClean="0">
                <a:solidFill>
                  <a:srgbClr val="003300"/>
                </a:solidFill>
                <a:effectLst>
                  <a:glow rad="279400">
                    <a:srgbClr val="99FF66"/>
                  </a:glow>
                </a:effectLst>
                <a:latin typeface="Calibri" pitchFamily="34" charset="0"/>
                <a:cs typeface="Calibri" pitchFamily="34" charset="0"/>
              </a:rPr>
              <a:t>between the dunes</a:t>
            </a:r>
            <a:r>
              <a:rPr lang="en-US" sz="2000" b="1" dirty="0">
                <a:solidFill>
                  <a:srgbClr val="003300"/>
                </a:solidFill>
                <a:effectLst>
                  <a:glow rad="279400">
                    <a:srgbClr val="99FF66"/>
                  </a:glow>
                </a:effectLst>
                <a:latin typeface="Calibri" pitchFamily="34" charset="0"/>
                <a:cs typeface="Calibri" pitchFamily="34" charset="0"/>
              </a:rPr>
              <a:t> with the level of ground water available for plant roots.</a:t>
            </a:r>
          </a:p>
          <a:p>
            <a:pPr fontAlgn="auto">
              <a:spcBef>
                <a:spcPts val="0"/>
              </a:spcBef>
              <a:spcAft>
                <a:spcPts val="0"/>
              </a:spcAft>
            </a:pPr>
            <a:r>
              <a:rPr lang="en-US" dirty="0" smtClean="0">
                <a:solidFill>
                  <a:prstClr val="white"/>
                </a:solidFill>
                <a:latin typeface="Constantia"/>
              </a:rPr>
              <a:t/>
            </a:r>
            <a:br>
              <a:rPr lang="en-US" dirty="0" smtClean="0">
                <a:solidFill>
                  <a:prstClr val="white"/>
                </a:solidFill>
                <a:latin typeface="Constantia"/>
              </a:rPr>
            </a:br>
            <a:endParaRPr lang="ru-RU" dirty="0">
              <a:solidFill>
                <a:prstClr val="white"/>
              </a:solidFill>
              <a:latin typeface="Constantia"/>
            </a:endParaRPr>
          </a:p>
        </p:txBody>
      </p:sp>
      <p:pic>
        <p:nvPicPr>
          <p:cNvPr id="17410" name="Picture 2" descr="http://t1.gstatic.com/images?q=tbn:ANd9GcTDY78kjwXZenKngL1gId5TJHJuJ053j17eF2IkWK3qxI1Ry55Kp3hCHB6vbA"/>
          <p:cNvPicPr>
            <a:picLocks noChangeAspect="1" noChangeArrowheads="1"/>
          </p:cNvPicPr>
          <p:nvPr/>
        </p:nvPicPr>
        <p:blipFill>
          <a:blip r:embed="rId3" cstate="print"/>
          <a:srcRect/>
          <a:stretch>
            <a:fillRect/>
          </a:stretch>
        </p:blipFill>
        <p:spPr bwMode="auto">
          <a:xfrm>
            <a:off x="107504" y="2388954"/>
            <a:ext cx="3123431" cy="20785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412" name="Picture 4" descr="http://vvw.ru/uploads/posts/2010-01/1263316101_1.jpg"/>
          <p:cNvPicPr>
            <a:picLocks noChangeAspect="1" noChangeArrowheads="1"/>
          </p:cNvPicPr>
          <p:nvPr/>
        </p:nvPicPr>
        <p:blipFill>
          <a:blip r:embed="rId4" cstate="email"/>
          <a:srcRect/>
          <a:stretch>
            <a:fillRect/>
          </a:stretch>
        </p:blipFill>
        <p:spPr bwMode="auto">
          <a:xfrm>
            <a:off x="920375" y="4581128"/>
            <a:ext cx="3123431" cy="2124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758851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D0460160-3F9A-41AF-BA35-D5A852B6F791}" type="slidenum">
              <a:rPr lang="ru-RU" smtClean="0">
                <a:solidFill>
                  <a:prstClr val="black">
                    <a:tint val="75000"/>
                  </a:prstClr>
                </a:solidFill>
              </a:rPr>
              <a:pPr>
                <a:defRPr/>
              </a:pPr>
              <a:t>5</a:t>
            </a:fld>
            <a:endParaRPr lang="ru-RU">
              <a:solidFill>
                <a:prstClr val="black">
                  <a:tint val="75000"/>
                </a:prstClr>
              </a:solidFill>
            </a:endParaRPr>
          </a:p>
        </p:txBody>
      </p:sp>
      <p:pic>
        <p:nvPicPr>
          <p:cNvPr id="6" name="Рисунок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a:ln w="88900" cap="sq" cmpd="thickThin">
            <a:solidFill>
              <a:srgbClr val="000000"/>
            </a:solidFill>
            <a:prstDash val="solid"/>
            <a:miter lim="800000"/>
          </a:ln>
          <a:effectLst>
            <a:innerShdw blurRad="76200">
              <a:srgbClr val="000000"/>
            </a:innerShdw>
          </a:effectLst>
        </p:spPr>
      </p:pic>
      <p:sp>
        <p:nvSpPr>
          <p:cNvPr id="7" name="Прямоугольник 6"/>
          <p:cNvSpPr/>
          <p:nvPr/>
        </p:nvSpPr>
        <p:spPr>
          <a:xfrm>
            <a:off x="467544" y="3429000"/>
            <a:ext cx="10823602" cy="427809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400" b="1" dirty="0">
                <a:ln w="11430"/>
                <a:solidFill>
                  <a:srgbClr val="003300"/>
                </a:solidFill>
                <a:effectLst>
                  <a:glow rad="228600">
                    <a:schemeClr val="bg1"/>
                  </a:glow>
                  <a:outerShdw blurRad="50800" dist="39000" dir="5460000" algn="tl">
                    <a:srgbClr val="000000">
                      <a:alpha val="38000"/>
                    </a:srgbClr>
                  </a:outerShdw>
                </a:effectLst>
              </a:rPr>
              <a:t>A forest is a large area of land covered with trees. </a:t>
            </a:r>
          </a:p>
          <a:p>
            <a:pPr>
              <a:defRPr/>
            </a:pPr>
            <a:r>
              <a:rPr lang="en-US" sz="2400" b="1" dirty="0">
                <a:ln w="11430"/>
                <a:solidFill>
                  <a:srgbClr val="003300"/>
                </a:solidFill>
                <a:effectLst>
                  <a:glow rad="228600">
                    <a:schemeClr val="bg1"/>
                  </a:glow>
                  <a:outerShdw blurRad="50800" dist="39000" dir="5460000" algn="tl">
                    <a:srgbClr val="000000">
                      <a:alpha val="38000"/>
                    </a:srgbClr>
                  </a:outerShdw>
                </a:effectLst>
              </a:rPr>
              <a:t>But a forest is much more than  just trees. It also </a:t>
            </a:r>
          </a:p>
          <a:p>
            <a:pPr>
              <a:defRPr/>
            </a:pPr>
            <a:r>
              <a:rPr lang="en-US" sz="2400" b="1" dirty="0">
                <a:ln w="11430"/>
                <a:solidFill>
                  <a:srgbClr val="003300"/>
                </a:solidFill>
                <a:effectLst>
                  <a:glow rad="228600">
                    <a:schemeClr val="bg1"/>
                  </a:glow>
                  <a:outerShdw blurRad="50800" dist="39000" dir="5460000" algn="tl">
                    <a:srgbClr val="000000">
                      <a:alpha val="38000"/>
                    </a:srgbClr>
                  </a:outerShdw>
                </a:effectLst>
              </a:rPr>
              <a:t>includes smaller plants, such as mosses, shrubs, </a:t>
            </a:r>
          </a:p>
          <a:p>
            <a:pPr>
              <a:defRPr/>
            </a:pPr>
            <a:r>
              <a:rPr lang="en-US" sz="2400" b="1" dirty="0">
                <a:ln w="11430"/>
                <a:solidFill>
                  <a:srgbClr val="003300"/>
                </a:solidFill>
                <a:effectLst>
                  <a:glow rad="228600">
                    <a:schemeClr val="bg1"/>
                  </a:glow>
                  <a:outerShdw blurRad="50800" dist="39000" dir="5460000" algn="tl">
                    <a:srgbClr val="000000">
                      <a:alpha val="38000"/>
                    </a:srgbClr>
                  </a:outerShdw>
                </a:effectLst>
              </a:rPr>
              <a:t>and wild flowers.  In  addition, many kinds of birds,</a:t>
            </a:r>
          </a:p>
          <a:p>
            <a:pPr>
              <a:defRPr/>
            </a:pPr>
            <a:r>
              <a:rPr lang="en-US" sz="2400" b="1" dirty="0">
                <a:ln w="11430"/>
                <a:solidFill>
                  <a:srgbClr val="003300"/>
                </a:solidFill>
                <a:effectLst>
                  <a:glow rad="228600">
                    <a:schemeClr val="bg1"/>
                  </a:glow>
                  <a:outerShdw blurRad="50800" dist="39000" dir="5460000" algn="tl">
                    <a:srgbClr val="000000">
                      <a:alpha val="38000"/>
                    </a:srgbClr>
                  </a:outerShdw>
                </a:effectLst>
              </a:rPr>
              <a:t>insects, and other animals make their home in the</a:t>
            </a:r>
          </a:p>
          <a:p>
            <a:pPr>
              <a:defRPr/>
            </a:pPr>
            <a:r>
              <a:rPr lang="en-US" sz="2400" b="1" dirty="0">
                <a:ln w="11430"/>
                <a:solidFill>
                  <a:srgbClr val="003300"/>
                </a:solidFill>
                <a:effectLst>
                  <a:glow rad="228600">
                    <a:schemeClr val="bg1"/>
                  </a:glow>
                  <a:outerShdw blurRad="50800" dist="39000" dir="5460000" algn="tl">
                    <a:srgbClr val="000000">
                      <a:alpha val="38000"/>
                    </a:srgbClr>
                  </a:outerShdw>
                </a:effectLst>
              </a:rPr>
              <a:t> forest.  Millions upon millions of living things that </a:t>
            </a:r>
          </a:p>
          <a:p>
            <a:pPr>
              <a:defRPr/>
            </a:pPr>
            <a:r>
              <a:rPr lang="en-US" sz="2400" b="1" dirty="0">
                <a:ln w="11430"/>
                <a:solidFill>
                  <a:srgbClr val="003300"/>
                </a:solidFill>
                <a:effectLst>
                  <a:glow rad="228600">
                    <a:schemeClr val="bg1"/>
                  </a:glow>
                  <a:outerShdw blurRad="50800" dist="39000" dir="5460000" algn="tl">
                    <a:srgbClr val="000000">
                      <a:alpha val="38000"/>
                    </a:srgbClr>
                  </a:outerShdw>
                </a:effectLst>
              </a:rPr>
              <a:t>can only be seen under a microscope also live in the</a:t>
            </a:r>
          </a:p>
          <a:p>
            <a:pPr>
              <a:defRPr/>
            </a:pPr>
            <a:r>
              <a:rPr lang="en-US" sz="2400" b="1" dirty="0">
                <a:ln w="11430"/>
                <a:solidFill>
                  <a:srgbClr val="003300"/>
                </a:solidFill>
                <a:effectLst>
                  <a:glow rad="228600">
                    <a:schemeClr val="bg1"/>
                  </a:glow>
                  <a:outerShdw blurRad="50800" dist="39000" dir="5460000" algn="tl">
                    <a:srgbClr val="000000">
                      <a:alpha val="38000"/>
                    </a:srgbClr>
                  </a:outerShdw>
                </a:effectLst>
              </a:rPr>
              <a:t> forest.     </a:t>
            </a:r>
          </a:p>
          <a:p>
            <a:pPr>
              <a:defRPr/>
            </a:pP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defRPr/>
            </a:pPr>
            <a:endParaRPr lang="ru-RU"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813" y="1588"/>
            <a:ext cx="9193213"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одержимое 1"/>
          <p:cNvSpPr>
            <a:spLocks noGrp="1"/>
          </p:cNvSpPr>
          <p:nvPr>
            <p:ph idx="1"/>
          </p:nvPr>
        </p:nvSpPr>
        <p:spPr>
          <a:xfrm>
            <a:off x="395536" y="1524000"/>
            <a:ext cx="8291264" cy="2337048"/>
          </a:xfrm>
        </p:spPr>
        <p:txBody>
          <a:bodyPr/>
          <a:lstStyle/>
          <a:p>
            <a:r>
              <a:rPr lang="en-US" b="1" dirty="0" smtClean="0">
                <a:solidFill>
                  <a:srgbClr val="003300"/>
                </a:solidFill>
                <a:effectLst>
                  <a:glow rad="254000">
                    <a:srgbClr val="99FF66"/>
                  </a:glow>
                </a:effectLst>
                <a:latin typeface="Calibri" pitchFamily="34" charset="0"/>
                <a:cs typeface="Calibri" pitchFamily="34" charset="0"/>
              </a:rPr>
              <a:t>Deciduous tree plantations, which play a major role, are trees with leaves as plates.We call an oak, a maple, a linden, a birch, an elm, a poplar, an alder, a willow and others the deciduous species.</a:t>
            </a:r>
            <a:endParaRPr lang="ru-RU" b="1" dirty="0">
              <a:solidFill>
                <a:srgbClr val="003300"/>
              </a:solidFill>
              <a:effectLst>
                <a:glow rad="254000">
                  <a:srgbClr val="99FF66"/>
                </a:glow>
              </a:effectLst>
              <a:latin typeface="Calibri" pitchFamily="34" charset="0"/>
              <a:cs typeface="Calibri" pitchFamily="34" charset="0"/>
            </a:endParaRPr>
          </a:p>
        </p:txBody>
      </p:sp>
      <p:sp>
        <p:nvSpPr>
          <p:cNvPr id="3" name="Заголовок 2"/>
          <p:cNvSpPr>
            <a:spLocks noGrp="1"/>
          </p:cNvSpPr>
          <p:nvPr>
            <p:ph type="title"/>
          </p:nvPr>
        </p:nvSpPr>
        <p:spPr/>
        <p:txBody>
          <a:bodyPr>
            <a:normAutofit/>
          </a:bodyPr>
          <a:lstStyle/>
          <a:p>
            <a:pPr algn="ctr"/>
            <a:r>
              <a:rPr lang="en-US" sz="6600" b="1" dirty="0" smtClean="0">
                <a:solidFill>
                  <a:srgbClr val="C00000"/>
                </a:solidFill>
                <a:effectLst>
                  <a:glow rad="279400">
                    <a:schemeClr val="tx1"/>
                  </a:glow>
                  <a:innerShdw blurRad="50800" dist="25400" dir="13500000">
                    <a:prstClr val="black">
                      <a:alpha val="70000"/>
                    </a:prstClr>
                  </a:innerShdw>
                </a:effectLst>
                <a:latin typeface="Calibri" pitchFamily="34" charset="0"/>
                <a:cs typeface="Calibri" pitchFamily="34" charset="0"/>
              </a:rPr>
              <a:t>Deciduous forests</a:t>
            </a:r>
            <a:endParaRPr lang="ru-RU" sz="6600" b="1" dirty="0">
              <a:solidFill>
                <a:srgbClr val="C00000"/>
              </a:solidFill>
              <a:effectLst>
                <a:glow rad="279400">
                  <a:schemeClr val="tx1"/>
                </a:glow>
                <a:innerShdw blurRad="50800" dist="25400" dir="13500000">
                  <a:prstClr val="black">
                    <a:alpha val="70000"/>
                  </a:prstClr>
                </a:innerShdw>
              </a:effectLst>
              <a:latin typeface="Calibri" pitchFamily="34" charset="0"/>
              <a:cs typeface="Calibri" pitchFamily="34" charset="0"/>
            </a:endParaRPr>
          </a:p>
        </p:txBody>
      </p:sp>
      <p:sp>
        <p:nvSpPr>
          <p:cNvPr id="5" name="Прямоугольник 4"/>
          <p:cNvSpPr/>
          <p:nvPr/>
        </p:nvSpPr>
        <p:spPr>
          <a:xfrm>
            <a:off x="4283968" y="3660778"/>
            <a:ext cx="4572000" cy="2308324"/>
          </a:xfrm>
          <a:prstGeom prst="rect">
            <a:avLst/>
          </a:prstGeom>
        </p:spPr>
        <p:txBody>
          <a:bodyPr wrap="square">
            <a:spAutoFit/>
          </a:bodyPr>
          <a:lstStyle/>
          <a:p>
            <a:pPr fontAlgn="auto">
              <a:spcBef>
                <a:spcPts val="0"/>
              </a:spcBef>
              <a:spcAft>
                <a:spcPts val="0"/>
              </a:spcAft>
            </a:pPr>
            <a:r>
              <a:rPr lang="en-US" sz="2400" b="1" dirty="0">
                <a:solidFill>
                  <a:srgbClr val="003300"/>
                </a:solidFill>
                <a:effectLst>
                  <a:glow rad="266700">
                    <a:srgbClr val="99FF66"/>
                  </a:glow>
                </a:effectLst>
                <a:latin typeface="Calibri" pitchFamily="34" charset="0"/>
                <a:cs typeface="Calibri" pitchFamily="34" charset="0"/>
              </a:rPr>
              <a:t>The basis of the </a:t>
            </a:r>
            <a:r>
              <a:rPr lang="en-US" sz="2400" b="1" dirty="0" smtClean="0">
                <a:solidFill>
                  <a:srgbClr val="003300"/>
                </a:solidFill>
                <a:effectLst>
                  <a:glow rad="266700">
                    <a:srgbClr val="99FF66"/>
                  </a:glow>
                </a:effectLst>
                <a:latin typeface="Calibri" pitchFamily="34" charset="0"/>
                <a:cs typeface="Calibri" pitchFamily="34" charset="0"/>
              </a:rPr>
              <a:t>forest of </a:t>
            </a:r>
            <a:r>
              <a:rPr lang="en-US" sz="2400" b="1" dirty="0">
                <a:solidFill>
                  <a:srgbClr val="003300"/>
                </a:solidFill>
                <a:effectLst>
                  <a:glow rad="266700">
                    <a:srgbClr val="99FF66"/>
                  </a:glow>
                </a:effectLst>
                <a:latin typeface="Calibri" pitchFamily="34" charset="0"/>
                <a:cs typeface="Calibri" pitchFamily="34" charset="0"/>
              </a:rPr>
              <a:t>Samara region </a:t>
            </a:r>
            <a:r>
              <a:rPr lang="en-US" sz="2400" b="1" dirty="0" smtClean="0">
                <a:solidFill>
                  <a:srgbClr val="003300"/>
                </a:solidFill>
                <a:effectLst>
                  <a:glow rad="266700">
                    <a:srgbClr val="99FF66"/>
                  </a:glow>
                </a:effectLst>
                <a:latin typeface="Calibri" pitchFamily="34" charset="0"/>
                <a:cs typeface="Calibri" pitchFamily="34" charset="0"/>
              </a:rPr>
              <a:t>are</a:t>
            </a:r>
            <a:r>
              <a:rPr lang="en-US" sz="2400" b="1" dirty="0">
                <a:solidFill>
                  <a:srgbClr val="003300"/>
                </a:solidFill>
                <a:effectLst>
                  <a:glow rad="266700">
                    <a:srgbClr val="99FF66"/>
                  </a:glow>
                </a:effectLst>
                <a:latin typeface="Calibri" pitchFamily="34" charset="0"/>
                <a:cs typeface="Calibri" pitchFamily="34" charset="0"/>
              </a:rPr>
              <a:t> deciduous forests, which belong to the "Eastern European Volga-Zavolzhskii deciduous oak-linden forests without the ash."</a:t>
            </a:r>
            <a:endParaRPr lang="ru-RU" sz="2400" b="1" dirty="0">
              <a:solidFill>
                <a:srgbClr val="003300"/>
              </a:solidFill>
              <a:effectLst>
                <a:glow rad="266700">
                  <a:srgbClr val="99FF66"/>
                </a:glow>
              </a:effectLst>
              <a:latin typeface="Calibri" pitchFamily="34" charset="0"/>
              <a:cs typeface="Calibri" pitchFamily="34" charset="0"/>
            </a:endParaRPr>
          </a:p>
        </p:txBody>
      </p:sp>
      <p:pic>
        <p:nvPicPr>
          <p:cNvPr id="18434" name="Picture 2" descr="http://samaralifephoto.files.wordpress.com/2010/07/fairy_forest.jpg?w=704&amp;h=473"/>
          <p:cNvPicPr>
            <a:picLocks noChangeAspect="1" noChangeArrowheads="1"/>
          </p:cNvPicPr>
          <p:nvPr/>
        </p:nvPicPr>
        <p:blipFill>
          <a:blip r:embed="rId3" cstate="email"/>
          <a:srcRect/>
          <a:stretch>
            <a:fillRect/>
          </a:stretch>
        </p:blipFill>
        <p:spPr bwMode="auto">
          <a:xfrm>
            <a:off x="97537" y="3660778"/>
            <a:ext cx="4072638" cy="2736304"/>
          </a:xfrm>
          <a:prstGeom prst="rect">
            <a:avLst/>
          </a:prstGeom>
          <a:ln>
            <a:noFill/>
          </a:ln>
          <a:effectLst>
            <a:softEdge rad="112500"/>
          </a:effectLst>
        </p:spPr>
      </p:pic>
    </p:spTree>
    <p:extLst>
      <p:ext uri="{BB962C8B-B14F-4D97-AF65-F5344CB8AC3E}">
        <p14:creationId xmlns:p14="http://schemas.microsoft.com/office/powerpoint/2010/main" val="3058793956"/>
      </p:ext>
    </p:extLst>
  </p:cSld>
  <p:clrMapOvr>
    <a:masterClrMapping/>
  </p:clrMapOvr>
  <p:transition>
    <p:checke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813" y="1588"/>
            <a:ext cx="9193213"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одержимое 1"/>
          <p:cNvSpPr>
            <a:spLocks noGrp="1"/>
          </p:cNvSpPr>
          <p:nvPr>
            <p:ph idx="1"/>
          </p:nvPr>
        </p:nvSpPr>
        <p:spPr>
          <a:xfrm>
            <a:off x="457200" y="1412776"/>
            <a:ext cx="4690864" cy="4683224"/>
          </a:xfrm>
        </p:spPr>
        <p:txBody>
          <a:bodyPr>
            <a:normAutofit fontScale="85000" lnSpcReduction="20000"/>
          </a:bodyPr>
          <a:lstStyle/>
          <a:p>
            <a:r>
              <a:rPr lang="en-US" dirty="0" smtClean="0">
                <a:solidFill>
                  <a:srgbClr val="003300"/>
                </a:solidFill>
                <a:effectLst>
                  <a:glow rad="266700">
                    <a:srgbClr val="99FF66"/>
                  </a:glow>
                </a:effectLst>
              </a:rPr>
              <a:t>Oak forests are composed of a variety of Samara Region communities. Among them are the most common oak-bereskletovo landyshevaya, orlyakovo-landyshevaya and motley.In more humid areas  oak-bereskletovo of oak, and of oak-landyshevaya of oak grow. Often, the tree layer, along with oak part lime, forming a grove of oak with lime,yasmennikovo-zvezdchatkovuyu and others. Sometimes a part of the tree layer includes maple platanovidny</a:t>
            </a:r>
            <a:r>
              <a:rPr lang="en-US" dirty="0" smtClean="0"/>
              <a:t>.</a:t>
            </a:r>
            <a:endParaRPr lang="ru-RU" dirty="0"/>
          </a:p>
        </p:txBody>
      </p:sp>
      <p:sp>
        <p:nvSpPr>
          <p:cNvPr id="3" name="Заголовок 2"/>
          <p:cNvSpPr>
            <a:spLocks noGrp="1"/>
          </p:cNvSpPr>
          <p:nvPr>
            <p:ph type="title"/>
          </p:nvPr>
        </p:nvSpPr>
        <p:spPr/>
        <p:txBody>
          <a:bodyPr>
            <a:noAutofit/>
          </a:bodyPr>
          <a:lstStyle/>
          <a:p>
            <a:pPr algn="ctr"/>
            <a:r>
              <a:rPr lang="en-US" sz="8000" b="1" dirty="0" smtClean="0">
                <a:solidFill>
                  <a:srgbClr val="C00000"/>
                </a:solidFill>
                <a:effectLst>
                  <a:glow rad="254000">
                    <a:schemeClr val="tx1"/>
                  </a:glow>
                  <a:innerShdw blurRad="50800" dist="25400" dir="13500000">
                    <a:prstClr val="black">
                      <a:alpha val="70000"/>
                    </a:prstClr>
                  </a:innerShdw>
                </a:effectLst>
                <a:latin typeface="Calibri" pitchFamily="34" charset="0"/>
                <a:cs typeface="Calibri" pitchFamily="34" charset="0"/>
              </a:rPr>
              <a:t>Oak forests</a:t>
            </a:r>
            <a:endParaRPr lang="ru-RU" sz="8000" b="1" dirty="0">
              <a:solidFill>
                <a:srgbClr val="C00000"/>
              </a:solidFill>
              <a:effectLst>
                <a:glow rad="254000">
                  <a:schemeClr val="tx1"/>
                </a:glow>
                <a:innerShdw blurRad="50800" dist="25400" dir="13500000">
                  <a:prstClr val="black">
                    <a:alpha val="70000"/>
                  </a:prstClr>
                </a:innerShdw>
              </a:effectLst>
              <a:latin typeface="Calibri" pitchFamily="34" charset="0"/>
              <a:cs typeface="Calibri" pitchFamily="34" charset="0"/>
            </a:endParaRPr>
          </a:p>
        </p:txBody>
      </p:sp>
      <p:pic>
        <p:nvPicPr>
          <p:cNvPr id="19458" name="Picture 2" descr="http://t2.gstatic.com/images?q=tbn:ANd9GcTSniBsnnGMSPXZPi_2yludhHfEVdfi_6H_TRLmx5gg01Z6NJwIZvRCTZICPw"/>
          <p:cNvPicPr>
            <a:picLocks noChangeAspect="1" noChangeArrowheads="1"/>
          </p:cNvPicPr>
          <p:nvPr/>
        </p:nvPicPr>
        <p:blipFill>
          <a:blip r:embed="rId3" cstate="print"/>
          <a:srcRect/>
          <a:stretch>
            <a:fillRect/>
          </a:stretch>
        </p:blipFill>
        <p:spPr bwMode="auto">
          <a:xfrm>
            <a:off x="5220072" y="2492896"/>
            <a:ext cx="3700861" cy="2462756"/>
          </a:xfrm>
          <a:prstGeom prst="rect">
            <a:avLst/>
          </a:prstGeom>
          <a:ln>
            <a:noFill/>
          </a:ln>
          <a:effectLst>
            <a:softEdge rad="112500"/>
          </a:effectLst>
        </p:spPr>
      </p:pic>
    </p:spTree>
    <p:extLst>
      <p:ext uri="{BB962C8B-B14F-4D97-AF65-F5344CB8AC3E}">
        <p14:creationId xmlns:p14="http://schemas.microsoft.com/office/powerpoint/2010/main" val="84608889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813" y="1588"/>
            <a:ext cx="9193213"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одержимое 1"/>
          <p:cNvSpPr>
            <a:spLocks noGrp="1"/>
          </p:cNvSpPr>
          <p:nvPr>
            <p:ph idx="1"/>
          </p:nvPr>
        </p:nvSpPr>
        <p:spPr>
          <a:xfrm>
            <a:off x="3707904" y="1700808"/>
            <a:ext cx="4978896" cy="4395192"/>
          </a:xfrm>
        </p:spPr>
        <p:txBody>
          <a:bodyPr>
            <a:normAutofit fontScale="92500" lnSpcReduction="10000"/>
          </a:bodyPr>
          <a:lstStyle/>
          <a:p>
            <a:r>
              <a:rPr lang="en-US" dirty="0" smtClean="0">
                <a:solidFill>
                  <a:srgbClr val="003300"/>
                </a:solidFill>
                <a:effectLst>
                  <a:glow rad="254000">
                    <a:srgbClr val="99FF66"/>
                  </a:glow>
                </a:effectLst>
              </a:rPr>
              <a:t>Floodplain forests are the most common in river valleys, the </a:t>
            </a:r>
            <a:r>
              <a:rPr lang="en-US" dirty="0" err="1" smtClean="0">
                <a:solidFill>
                  <a:srgbClr val="003300"/>
                </a:solidFill>
                <a:effectLst>
                  <a:glow rad="254000">
                    <a:srgbClr val="99FF66"/>
                  </a:glow>
                </a:effectLst>
              </a:rPr>
              <a:t>Sok</a:t>
            </a:r>
            <a:r>
              <a:rPr lang="en-US" dirty="0" smtClean="0">
                <a:solidFill>
                  <a:srgbClr val="003300"/>
                </a:solidFill>
                <a:effectLst>
                  <a:glow rad="254000">
                    <a:srgbClr val="99FF66"/>
                  </a:glow>
                </a:effectLst>
              </a:rPr>
              <a:t>, the </a:t>
            </a:r>
            <a:r>
              <a:rPr lang="en-US" dirty="0" err="1" smtClean="0">
                <a:solidFill>
                  <a:srgbClr val="003300"/>
                </a:solidFill>
                <a:effectLst>
                  <a:glow rad="254000">
                    <a:srgbClr val="99FF66"/>
                  </a:glow>
                </a:effectLst>
              </a:rPr>
              <a:t>Kondurcha</a:t>
            </a:r>
            <a:r>
              <a:rPr lang="en-US" dirty="0" smtClean="0">
                <a:solidFill>
                  <a:srgbClr val="003300"/>
                </a:solidFill>
                <a:effectLst>
                  <a:glow rad="254000">
                    <a:srgbClr val="99FF66"/>
                  </a:glow>
                </a:effectLst>
              </a:rPr>
              <a:t>, the Great </a:t>
            </a:r>
            <a:r>
              <a:rPr lang="en-US" dirty="0" err="1" smtClean="0">
                <a:solidFill>
                  <a:srgbClr val="003300"/>
                </a:solidFill>
                <a:effectLst>
                  <a:glow rad="254000">
                    <a:srgbClr val="99FF66"/>
                  </a:glow>
                </a:effectLst>
              </a:rPr>
              <a:t>Kinel</a:t>
            </a:r>
            <a:r>
              <a:rPr lang="en-US" dirty="0" smtClean="0">
                <a:solidFill>
                  <a:srgbClr val="003300"/>
                </a:solidFill>
                <a:effectLst>
                  <a:glow rad="254000">
                    <a:srgbClr val="99FF66"/>
                  </a:glow>
                </a:effectLst>
              </a:rPr>
              <a:t>, the </a:t>
            </a:r>
            <a:r>
              <a:rPr lang="en-US" dirty="0" err="1" smtClean="0">
                <a:solidFill>
                  <a:srgbClr val="003300"/>
                </a:solidFill>
                <a:effectLst>
                  <a:glow rad="254000">
                    <a:srgbClr val="99FF66"/>
                  </a:glow>
                </a:effectLst>
              </a:rPr>
              <a:t>Samarka</a:t>
            </a:r>
            <a:r>
              <a:rPr lang="en-US" dirty="0" smtClean="0">
                <a:solidFill>
                  <a:srgbClr val="003300"/>
                </a:solidFill>
                <a:effectLst>
                  <a:glow rad="254000">
                    <a:srgbClr val="99FF66"/>
                  </a:glow>
                </a:effectLst>
              </a:rPr>
              <a:t>, the Big Irgiz and other rivers. Near the river bed, on the sandy sediments of the floodplain, flooded for a long time with water, forming willow. They are composed of willow wood floor white, triandra, and basket.</a:t>
            </a:r>
            <a:endParaRPr lang="ru-RU" dirty="0">
              <a:solidFill>
                <a:srgbClr val="003300"/>
              </a:solidFill>
              <a:effectLst>
                <a:glow rad="254000">
                  <a:srgbClr val="99FF66"/>
                </a:glow>
              </a:effectLst>
            </a:endParaRPr>
          </a:p>
        </p:txBody>
      </p:sp>
      <p:sp>
        <p:nvSpPr>
          <p:cNvPr id="3" name="Заголовок 2"/>
          <p:cNvSpPr>
            <a:spLocks noGrp="1"/>
          </p:cNvSpPr>
          <p:nvPr>
            <p:ph type="title"/>
          </p:nvPr>
        </p:nvSpPr>
        <p:spPr/>
        <p:txBody>
          <a:bodyPr>
            <a:normAutofit/>
          </a:bodyPr>
          <a:lstStyle/>
          <a:p>
            <a:pPr algn="ctr"/>
            <a:r>
              <a:rPr lang="en-US" sz="6600" b="1" dirty="0" smtClean="0">
                <a:solidFill>
                  <a:srgbClr val="C00000"/>
                </a:solidFill>
                <a:effectLst>
                  <a:glow rad="254000">
                    <a:schemeClr val="tx1"/>
                  </a:glow>
                  <a:innerShdw blurRad="50800" dist="25400" dir="13500000">
                    <a:prstClr val="black">
                      <a:alpha val="70000"/>
                    </a:prstClr>
                  </a:innerShdw>
                </a:effectLst>
                <a:latin typeface="Calibri" pitchFamily="34" charset="0"/>
                <a:cs typeface="Calibri" pitchFamily="34" charset="0"/>
              </a:rPr>
              <a:t>Floodplain forests</a:t>
            </a:r>
            <a:endParaRPr lang="ru-RU" sz="6600" b="1" dirty="0">
              <a:solidFill>
                <a:srgbClr val="C00000"/>
              </a:solidFill>
              <a:effectLst>
                <a:glow rad="254000">
                  <a:schemeClr val="tx1"/>
                </a:glow>
                <a:innerShdw blurRad="50800" dist="25400" dir="13500000">
                  <a:prstClr val="black">
                    <a:alpha val="70000"/>
                  </a:prstClr>
                </a:innerShdw>
              </a:effectLst>
              <a:latin typeface="Calibri" pitchFamily="34" charset="0"/>
              <a:cs typeface="Calibri" pitchFamily="34" charset="0"/>
            </a:endParaRPr>
          </a:p>
        </p:txBody>
      </p:sp>
      <p:pic>
        <p:nvPicPr>
          <p:cNvPr id="20482" name="Picture 2" descr="http://t2.gstatic.com/images?q=tbn:ANd9GcQexcoa0-c6Ez8HfULoXfTbnUCOms-Jv6E4SnHUElssbtGcy3B6CVcu-Um9cw"/>
          <p:cNvPicPr>
            <a:picLocks noChangeAspect="1" noChangeArrowheads="1"/>
          </p:cNvPicPr>
          <p:nvPr/>
        </p:nvPicPr>
        <p:blipFill>
          <a:blip r:embed="rId3" cstate="print"/>
          <a:srcRect/>
          <a:stretch>
            <a:fillRect/>
          </a:stretch>
        </p:blipFill>
        <p:spPr bwMode="auto">
          <a:xfrm>
            <a:off x="611560" y="1845833"/>
            <a:ext cx="2664296" cy="4018283"/>
          </a:xfrm>
          <a:prstGeom prst="rect">
            <a:avLst/>
          </a:prstGeom>
          <a:ln>
            <a:noFill/>
          </a:ln>
          <a:effectLst>
            <a:softEdge rad="112500"/>
          </a:effectLst>
        </p:spPr>
      </p:pic>
    </p:spTree>
    <p:extLst>
      <p:ext uri="{BB962C8B-B14F-4D97-AF65-F5344CB8AC3E}">
        <p14:creationId xmlns:p14="http://schemas.microsoft.com/office/powerpoint/2010/main" val="487949129"/>
      </p:ext>
    </p:extLst>
  </p:cSld>
  <p:clrMapOvr>
    <a:masterClrMapping/>
  </p:clrMapOvr>
  <p:transition>
    <p:checke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217" y="1588"/>
            <a:ext cx="9193213"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одержимое 1"/>
          <p:cNvSpPr>
            <a:spLocks noGrp="1"/>
          </p:cNvSpPr>
          <p:nvPr>
            <p:ph idx="1"/>
          </p:nvPr>
        </p:nvSpPr>
        <p:spPr>
          <a:xfrm>
            <a:off x="3005040" y="1844824"/>
            <a:ext cx="5897783" cy="4032448"/>
          </a:xfrm>
        </p:spPr>
        <p:txBody>
          <a:bodyPr>
            <a:noAutofit/>
          </a:bodyPr>
          <a:lstStyle/>
          <a:p>
            <a:r>
              <a:rPr lang="en-US" sz="2000" b="1" dirty="0" smtClean="0">
                <a:solidFill>
                  <a:srgbClr val="003300"/>
                </a:solidFill>
                <a:effectLst>
                  <a:glow rad="266700">
                    <a:srgbClr val="99FF66"/>
                  </a:glow>
                </a:effectLst>
                <a:latin typeface="Calibri" pitchFamily="34" charset="0"/>
                <a:cs typeface="Calibri" pitchFamily="34" charset="0"/>
              </a:rPr>
              <a:t>Ravined forest. In the steppe zone of  Samara region, the conditions for forest life is very unfavorable. Woody vegetation is going to the watershed in a secure place beams and ravines (gullies), where the ground water are shallow and moisture conditions are better.Such forests are called ravined. Developing on the border of the spread of woody vegetation due to adverse climatic conditions, the forests in these areas are characterized by poor growth, poor quality of the stand and the almost complete absence of seed regeneration.</a:t>
            </a:r>
          </a:p>
          <a:p>
            <a:r>
              <a:rPr lang="en-US" sz="2000" b="1" dirty="0" smtClean="0">
                <a:latin typeface="Calibri" pitchFamily="34" charset="0"/>
                <a:cs typeface="Calibri" pitchFamily="34" charset="0"/>
              </a:rPr>
              <a:t/>
            </a:r>
            <a:br>
              <a:rPr lang="en-US" sz="2000" b="1" dirty="0" smtClean="0">
                <a:latin typeface="Calibri" pitchFamily="34" charset="0"/>
                <a:cs typeface="Calibri" pitchFamily="34" charset="0"/>
              </a:rPr>
            </a:br>
            <a:endParaRPr lang="ru-RU" sz="1400" b="1" dirty="0">
              <a:latin typeface="Calibri" pitchFamily="34" charset="0"/>
              <a:cs typeface="Calibri" pitchFamily="34" charset="0"/>
            </a:endParaRPr>
          </a:p>
        </p:txBody>
      </p:sp>
      <p:sp>
        <p:nvSpPr>
          <p:cNvPr id="3" name="Заголовок 2"/>
          <p:cNvSpPr>
            <a:spLocks noGrp="1"/>
          </p:cNvSpPr>
          <p:nvPr>
            <p:ph type="title"/>
          </p:nvPr>
        </p:nvSpPr>
        <p:spPr/>
        <p:txBody>
          <a:bodyPr>
            <a:normAutofit/>
          </a:bodyPr>
          <a:lstStyle/>
          <a:p>
            <a:pPr algn="ctr"/>
            <a:r>
              <a:rPr lang="en-US" sz="6600" b="1" dirty="0" smtClean="0">
                <a:solidFill>
                  <a:srgbClr val="C00000"/>
                </a:solidFill>
                <a:effectLst>
                  <a:glow rad="266700">
                    <a:schemeClr val="tx1"/>
                  </a:glow>
                  <a:innerShdw blurRad="50800" dist="25400" dir="13500000">
                    <a:prstClr val="black">
                      <a:alpha val="70000"/>
                    </a:prstClr>
                  </a:innerShdw>
                </a:effectLst>
                <a:latin typeface="Calibri" pitchFamily="34" charset="0"/>
                <a:cs typeface="Calibri" pitchFamily="34" charset="0"/>
              </a:rPr>
              <a:t>Ravined forest</a:t>
            </a:r>
            <a:endParaRPr lang="ru-RU" sz="6600" b="1" dirty="0">
              <a:solidFill>
                <a:srgbClr val="C00000"/>
              </a:solidFill>
              <a:effectLst>
                <a:glow rad="266700">
                  <a:schemeClr val="tx1"/>
                </a:glow>
                <a:innerShdw blurRad="50800" dist="25400" dir="13500000">
                  <a:prstClr val="black">
                    <a:alpha val="70000"/>
                  </a:prstClr>
                </a:innerShdw>
              </a:effectLst>
              <a:latin typeface="Calibri" pitchFamily="34" charset="0"/>
              <a:cs typeface="Calibri" pitchFamily="34" charset="0"/>
            </a:endParaRPr>
          </a:p>
        </p:txBody>
      </p:sp>
      <p:pic>
        <p:nvPicPr>
          <p:cNvPr id="21506" name="Picture 2" descr="http://i2.otzovik.com/2010/12/39464/img/58224191.jpg"/>
          <p:cNvPicPr>
            <a:picLocks noChangeAspect="1" noChangeArrowheads="1"/>
          </p:cNvPicPr>
          <p:nvPr/>
        </p:nvPicPr>
        <p:blipFill>
          <a:blip r:embed="rId3" cstate="email"/>
          <a:srcRect/>
          <a:stretch>
            <a:fillRect/>
          </a:stretch>
        </p:blipFill>
        <p:spPr bwMode="auto">
          <a:xfrm>
            <a:off x="178024" y="1700808"/>
            <a:ext cx="2987824" cy="2240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08" name="Picture 4" descr="http://i648.photobucket.com/albums/uu202/chernenok/Samara/strelnaya/strel9of22.jpg"/>
          <p:cNvPicPr>
            <a:picLocks noChangeAspect="1" noChangeArrowheads="1"/>
          </p:cNvPicPr>
          <p:nvPr/>
        </p:nvPicPr>
        <p:blipFill>
          <a:blip r:embed="rId4" cstate="email"/>
          <a:srcRect/>
          <a:stretch>
            <a:fillRect/>
          </a:stretch>
        </p:blipFill>
        <p:spPr bwMode="auto">
          <a:xfrm>
            <a:off x="179512" y="4509120"/>
            <a:ext cx="3006438" cy="20064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09065430"/>
      </p:ext>
    </p:extLst>
  </p:cSld>
  <p:clrMapOvr>
    <a:masterClrMapping/>
  </p:clrMapOvr>
  <p:transition>
    <p:checke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813" y="1588"/>
            <a:ext cx="9193213"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одержимое 1"/>
          <p:cNvSpPr>
            <a:spLocks noGrp="1"/>
          </p:cNvSpPr>
          <p:nvPr>
            <p:ph idx="1"/>
          </p:nvPr>
        </p:nvSpPr>
        <p:spPr/>
        <p:txBody>
          <a:bodyPr>
            <a:normAutofit/>
          </a:bodyPr>
          <a:lstStyle/>
          <a:p>
            <a:pPr algn="ctr"/>
            <a:r>
              <a:rPr lang="en-US" sz="4000" i="1" dirty="0" smtClean="0">
                <a:solidFill>
                  <a:srgbClr val="003300"/>
                </a:solidFill>
                <a:effectLst>
                  <a:glow rad="215900">
                    <a:srgbClr val="99FF66"/>
                  </a:glow>
                </a:effectLst>
              </a:rPr>
              <a:t>Thank you for your attention!</a:t>
            </a:r>
            <a:endParaRPr lang="ru-RU" sz="4000" i="1" dirty="0">
              <a:solidFill>
                <a:srgbClr val="003300"/>
              </a:solidFill>
              <a:effectLst>
                <a:glow rad="215900">
                  <a:srgbClr val="99FF66"/>
                </a:glow>
              </a:effectLst>
            </a:endParaRPr>
          </a:p>
        </p:txBody>
      </p:sp>
      <p:sp>
        <p:nvSpPr>
          <p:cNvPr id="3" name="Заголовок 2"/>
          <p:cNvSpPr>
            <a:spLocks noGrp="1"/>
          </p:cNvSpPr>
          <p:nvPr>
            <p:ph type="title"/>
          </p:nvPr>
        </p:nvSpPr>
        <p:spPr/>
        <p:txBody>
          <a:bodyPr>
            <a:normAutofit fontScale="90000"/>
          </a:bodyPr>
          <a:lstStyle/>
          <a:p>
            <a:pPr algn="ctr"/>
            <a:r>
              <a:rPr lang="en-US" dirty="0" smtClean="0"/>
              <a:t> </a:t>
            </a:r>
            <a:r>
              <a:rPr lang="en-US" sz="8000" b="1" dirty="0" smtClean="0">
                <a:solidFill>
                  <a:srgbClr val="C00000"/>
                </a:solidFill>
                <a:effectLst>
                  <a:glow rad="228600">
                    <a:schemeClr val="tx1"/>
                  </a:glow>
                  <a:innerShdw blurRad="50800" dist="25400" dir="13500000">
                    <a:prstClr val="black">
                      <a:alpha val="70000"/>
                    </a:prstClr>
                  </a:innerShdw>
                </a:effectLst>
                <a:latin typeface="Calibri" pitchFamily="34" charset="0"/>
                <a:cs typeface="Calibri" pitchFamily="34" charset="0"/>
              </a:rPr>
              <a:t>Conclusion</a:t>
            </a:r>
            <a:endParaRPr lang="ru-RU" sz="8000" b="1" dirty="0">
              <a:solidFill>
                <a:srgbClr val="C00000"/>
              </a:solidFill>
              <a:effectLst>
                <a:glow rad="228600">
                  <a:schemeClr val="tx1"/>
                </a:glow>
                <a:innerShdw blurRad="50800" dist="25400" dir="13500000">
                  <a:prstClr val="black">
                    <a:alpha val="70000"/>
                  </a:prstClr>
                </a:innerShdw>
              </a:effectLst>
              <a:latin typeface="Calibri" pitchFamily="34" charset="0"/>
              <a:cs typeface="Calibri" pitchFamily="34" charset="0"/>
            </a:endParaRPr>
          </a:p>
        </p:txBody>
      </p:sp>
      <p:pic>
        <p:nvPicPr>
          <p:cNvPr id="22530" name="Picture 2" descr="http://ebftour.ru/images/load/Image/sam_luka_6_big.jpg"/>
          <p:cNvPicPr>
            <a:picLocks noChangeAspect="1" noChangeArrowheads="1"/>
          </p:cNvPicPr>
          <p:nvPr/>
        </p:nvPicPr>
        <p:blipFill>
          <a:blip r:embed="rId3" cstate="email"/>
          <a:srcRect/>
          <a:stretch>
            <a:fillRect/>
          </a:stretch>
        </p:blipFill>
        <p:spPr bwMode="auto">
          <a:xfrm>
            <a:off x="4139952" y="3436133"/>
            <a:ext cx="4549724" cy="29898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532" name="Picture 4" descr="http://volgabirds.ru/forum/attachments/dsc_2432.jpg"/>
          <p:cNvPicPr>
            <a:picLocks noChangeAspect="1" noChangeArrowheads="1"/>
          </p:cNvPicPr>
          <p:nvPr/>
        </p:nvPicPr>
        <p:blipFill>
          <a:blip r:embed="rId4" cstate="email"/>
          <a:srcRect/>
          <a:stretch>
            <a:fillRect/>
          </a:stretch>
        </p:blipFill>
        <p:spPr bwMode="auto">
          <a:xfrm>
            <a:off x="467544" y="3429000"/>
            <a:ext cx="3495604" cy="2996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51289811"/>
      </p:ext>
    </p:extLst>
  </p:cSld>
  <p:clrMapOvr>
    <a:masterClrMapping/>
  </p:clrMapOvr>
  <p:transition>
    <p:checke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7"/>
          <p:cNvSpPr>
            <a:spLocks noGrp="1"/>
          </p:cNvSpPr>
          <p:nvPr>
            <p:ph type="sldNum" sz="quarter" idx="12"/>
          </p:nvPr>
        </p:nvSpPr>
        <p:spPr/>
        <p:txBody>
          <a:bodyPr/>
          <a:lstStyle/>
          <a:p>
            <a:pPr>
              <a:defRPr/>
            </a:pPr>
            <a:fld id="{36E46CC6-55E4-4771-9723-4DB9EBE98410}" type="slidenum">
              <a:rPr lang="ru-RU"/>
              <a:pPr>
                <a:defRPr/>
              </a:pPr>
              <a:t>6</a:t>
            </a:fld>
            <a:endParaRPr lang="ru-RU"/>
          </a:p>
        </p:txBody>
      </p:sp>
      <p:pic>
        <p:nvPicPr>
          <p:cNvPr id="6349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2" name="WordArt 3"/>
          <p:cNvSpPr>
            <a:spLocks noChangeArrowheads="1" noChangeShapeType="1" noTextEdit="1"/>
          </p:cNvSpPr>
          <p:nvPr/>
        </p:nvSpPr>
        <p:spPr bwMode="auto">
          <a:xfrm>
            <a:off x="2195513" y="2924175"/>
            <a:ext cx="4752975" cy="774700"/>
          </a:xfrm>
          <a:prstGeom prst="rect">
            <a:avLst/>
          </a:prstGeom>
        </p:spPr>
        <p:txBody>
          <a:bodyPr wrap="none" fromWordArt="1">
            <a:prstTxWarp prst="textPlain">
              <a:avLst>
                <a:gd name="adj" fmla="val 50000"/>
              </a:avLst>
            </a:prstTxWarp>
          </a:bodyPr>
          <a:lstStyle/>
          <a:p>
            <a:pPr algn="ctr"/>
            <a:r>
              <a:rPr lang="en-US" sz="3600" b="1" kern="10">
                <a:ln w="12700">
                  <a:solidFill>
                    <a:srgbClr val="3333CC"/>
                  </a:solidFill>
                  <a:round/>
                  <a:headEnd/>
                  <a:tailEnd/>
                </a:ln>
                <a:solidFill>
                  <a:srgbClr val="0000FF">
                    <a:alpha val="45882"/>
                  </a:srgbClr>
                </a:solidFill>
                <a:effectLst>
                  <a:outerShdw dist="45791" dir="2021404" algn="ctr" rotWithShape="0">
                    <a:srgbClr val="9999FF"/>
                  </a:outerShdw>
                </a:effectLst>
                <a:latin typeface="Arial"/>
                <a:cs typeface="Arial"/>
              </a:rPr>
              <a:t>Forests in Belarus</a:t>
            </a:r>
            <a:endParaRPr lang="ru-RU" sz="3600" b="1" kern="10">
              <a:ln w="12700">
                <a:solidFill>
                  <a:srgbClr val="3333CC"/>
                </a:solidFill>
                <a:round/>
                <a:headEnd/>
                <a:tailEnd/>
              </a:ln>
              <a:solidFill>
                <a:srgbClr val="0000FF">
                  <a:alpha val="45882"/>
                </a:srgbClr>
              </a:solidFill>
              <a:effectLst>
                <a:outerShdw dist="45791" dir="2021404" algn="ctr" rotWithShape="0">
                  <a:srgbClr val="9999FF"/>
                </a:outerShdw>
              </a:effectLst>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Рисунок 14"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Рисунок 2"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Рисунок 3"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Рисунок 4"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18"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64536"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64538" name="Группа 17"/>
              <p:cNvGrpSpPr>
                <a:grpSpLocks/>
              </p:cNvGrpSpPr>
              <p:nvPr/>
            </p:nvGrpSpPr>
            <p:grpSpPr bwMode="auto">
              <a:xfrm>
                <a:off x="142844" y="3143247"/>
                <a:ext cx="9001155" cy="7035591"/>
                <a:chOff x="142844" y="3143247"/>
                <a:chExt cx="9001155" cy="7035591"/>
              </a:xfrm>
            </p:grpSpPr>
            <p:grpSp>
              <p:nvGrpSpPr>
                <p:cNvPr id="64539"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64519" name="Рисунок 1"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Рисунок 5" descr="тр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Рисунок 13"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Рисунок 15" descr="подс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188" y="514350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Рисунок 30" descr="ромашка5.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Рисунок 31" descr="бк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0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Рисунок 32" descr="бк3.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7342188" y="5794375"/>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6"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srgbClr val="000000"/>
              </a:solidFill>
              <a:latin typeface="Times New Roman" pitchFamily="18" charset="0"/>
              <a:cs typeface="Times New Roman" pitchFamily="18" charset="0"/>
            </a:endParaRPr>
          </a:p>
        </p:txBody>
      </p:sp>
      <p:pic>
        <p:nvPicPr>
          <p:cNvPr id="64527"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68375" y="1125538"/>
            <a:ext cx="655320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19" y="285750"/>
            <a:ext cx="8598243" cy="3359276"/>
          </a:xfrm>
          <a:prstGeom prst="rect">
            <a:avLst/>
          </a:prstGeom>
          <a:noFill/>
        </p:spPr>
        <p:txBody>
          <a:bodyPr wrap="none">
            <a:prstTxWarp prst="textDeflateBottom">
              <a:avLst/>
            </a:prstTxWarp>
            <a:spAutoFit/>
          </a:bodyPr>
          <a:lstStyle/>
          <a:p>
            <a:pPr algn="ctr">
              <a:defRPr/>
            </a:pPr>
            <a:r>
              <a:rPr lang="en-US" sz="3200" b="1" dirty="0">
                <a:ln w="1905"/>
                <a:solidFill>
                  <a:srgbClr val="FF3300"/>
                </a:solidFill>
                <a:effectLst>
                  <a:glow rad="228600">
                    <a:schemeClr val="bg1"/>
                  </a:glow>
                  <a:innerShdw blurRad="69850" dist="43180" dir="5400000">
                    <a:srgbClr val="000000">
                      <a:alpha val="65000"/>
                    </a:srgbClr>
                  </a:innerShdw>
                </a:effectLst>
              </a:rPr>
              <a:t>One third of Belarus is covered with forests </a:t>
            </a:r>
          </a:p>
          <a:p>
            <a:pPr algn="ctr">
              <a:defRPr/>
            </a:pPr>
            <a:endParaRPr lang="ru-RU"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Рисунок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7188" y="1248634"/>
            <a:ext cx="2585816" cy="1776810"/>
          </a:xfrm>
          <a:prstGeom prst="rect">
            <a:avLst/>
          </a:prstGeom>
          <a:ln>
            <a:noFill/>
          </a:ln>
          <a:effectLst>
            <a:softEdge rad="112500"/>
          </a:effectLst>
        </p:spPr>
      </p:pic>
      <p:pic>
        <p:nvPicPr>
          <p:cNvPr id="4" name="Рисунок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32564" y="1125686"/>
            <a:ext cx="2682186" cy="1759195"/>
          </a:xfrm>
          <a:prstGeom prst="rect">
            <a:avLst/>
          </a:prstGeom>
          <a:ln>
            <a:noFill/>
          </a:ln>
          <a:effectLst>
            <a:softEdge rad="112500"/>
          </a:effectLst>
        </p:spPr>
      </p:pic>
      <p:pic>
        <p:nvPicPr>
          <p:cNvPr id="5" name="Рисунок 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43531" y="3982243"/>
            <a:ext cx="2640571" cy="1794184"/>
          </a:xfrm>
          <a:prstGeom prst="rect">
            <a:avLst/>
          </a:prstGeom>
          <a:ln>
            <a:noFill/>
          </a:ln>
          <a:effectLst>
            <a:softEdge rad="112500"/>
          </a:effectLst>
        </p:spPr>
      </p:pic>
      <p:pic>
        <p:nvPicPr>
          <p:cNvPr id="64532"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741268">
            <a:off x="4733925" y="5589588"/>
            <a:ext cx="9271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33" name="Picture 5"/>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005263" y="5519738"/>
            <a:ext cx="1090612"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34" name="Picture 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356100" y="5594350"/>
            <a:ext cx="9271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9450" y="714375"/>
            <a:ext cx="7945438" cy="546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39" name="Рисунок 14" descr="подс1.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938" y="5572125"/>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Рисунок 2" descr="тр4.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7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Рисунок 3" descr="тр4.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475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Рисунок 4" descr="тр4.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21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3" name="Группа 29"/>
          <p:cNvGrpSpPr>
            <a:grpSpLocks/>
          </p:cNvGrpSpPr>
          <p:nvPr/>
        </p:nvGrpSpPr>
        <p:grpSpPr bwMode="auto">
          <a:xfrm>
            <a:off x="-428625" y="285750"/>
            <a:ext cx="10144125" cy="7035800"/>
            <a:chOff x="142844" y="3143247"/>
            <a:chExt cx="9001155" cy="7035592"/>
          </a:xfrm>
        </p:grpSpPr>
        <p:sp>
          <p:nvSpPr>
            <p:cNvPr id="10" name="Дуга 9"/>
            <p:cNvSpPr/>
            <p:nvPr/>
          </p:nvSpPr>
          <p:spPr>
            <a:xfrm rot="16200000">
              <a:off x="1170834" y="2419785"/>
              <a:ext cx="6883197" cy="8634911"/>
            </a:xfrm>
            <a:prstGeom prst="arc">
              <a:avLst>
                <a:gd name="adj1" fmla="val 16503641"/>
                <a:gd name="adj2" fmla="val 5135654"/>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65558" name="Группа 18"/>
            <p:cNvGrpSpPr>
              <a:grpSpLocks/>
            </p:cNvGrpSpPr>
            <p:nvPr/>
          </p:nvGrpSpPr>
          <p:grpSpPr bwMode="auto">
            <a:xfrm>
              <a:off x="142844" y="3143247"/>
              <a:ext cx="9001155" cy="7035591"/>
              <a:chOff x="142844" y="3143247"/>
              <a:chExt cx="9001155" cy="7035591"/>
            </a:xfrm>
          </p:grpSpPr>
          <p:sp>
            <p:nvSpPr>
              <p:cNvPr id="11" name="Дуга 10"/>
              <p:cNvSpPr/>
              <p:nvPr/>
            </p:nvSpPr>
            <p:spPr>
              <a:xfrm rot="16200000">
                <a:off x="1196859" y="2517651"/>
                <a:ext cx="6821285" cy="8501091"/>
              </a:xfrm>
              <a:prstGeom prst="arc">
                <a:avLst>
                  <a:gd name="adj1" fmla="val 16503641"/>
                  <a:gd name="adj2" fmla="val 5018114"/>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nvGrpSpPr>
              <p:cNvPr id="65560" name="Группа 17"/>
              <p:cNvGrpSpPr>
                <a:grpSpLocks/>
              </p:cNvGrpSpPr>
              <p:nvPr/>
            </p:nvGrpSpPr>
            <p:grpSpPr bwMode="auto">
              <a:xfrm>
                <a:off x="142844" y="3143247"/>
                <a:ext cx="9001155" cy="7035591"/>
                <a:chOff x="142844" y="3143247"/>
                <a:chExt cx="9001155" cy="7035591"/>
              </a:xfrm>
            </p:grpSpPr>
            <p:grpSp>
              <p:nvGrpSpPr>
                <p:cNvPr id="65561" name="Группа 16"/>
                <p:cNvGrpSpPr>
                  <a:grpSpLocks/>
                </p:cNvGrpSpPr>
                <p:nvPr/>
              </p:nvGrpSpPr>
              <p:grpSpPr bwMode="auto">
                <a:xfrm>
                  <a:off x="142844" y="3143247"/>
                  <a:ext cx="9001155" cy="7035591"/>
                  <a:chOff x="142844" y="3143247"/>
                  <a:chExt cx="9001155" cy="7035591"/>
                </a:xfrm>
              </p:grpSpPr>
              <p:sp>
                <p:nvSpPr>
                  <p:cNvPr id="7" name="Дуга 6"/>
                  <p:cNvSpPr/>
                  <p:nvPr/>
                </p:nvSpPr>
                <p:spPr>
                  <a:xfrm rot="16200000">
                    <a:off x="1201824" y="2084267"/>
                    <a:ext cx="6883197" cy="9001155"/>
                  </a:xfrm>
                  <a:prstGeom prst="arc">
                    <a:avLst>
                      <a:gd name="adj1" fmla="val 16503641"/>
                      <a:gd name="adj2" fmla="val 513565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8" name="Дуга 7"/>
                  <p:cNvSpPr/>
                  <p:nvPr/>
                </p:nvSpPr>
                <p:spPr>
                  <a:xfrm rot="16200000">
                    <a:off x="1201824" y="2227543"/>
                    <a:ext cx="6883197" cy="8857475"/>
                  </a:xfrm>
                  <a:prstGeom prst="arc">
                    <a:avLst>
                      <a:gd name="adj1" fmla="val 16498866"/>
                      <a:gd name="adj2" fmla="val 5135654"/>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9" name="Дуга 8"/>
                  <p:cNvSpPr/>
                  <p:nvPr/>
                </p:nvSpPr>
                <p:spPr>
                  <a:xfrm rot="16200000">
                    <a:off x="1197597" y="2312729"/>
                    <a:ext cx="6883197" cy="8849024"/>
                  </a:xfrm>
                  <a:prstGeom prst="arc">
                    <a:avLst>
                      <a:gd name="adj1" fmla="val 16503641"/>
                      <a:gd name="adj2" fmla="val 5055839"/>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2" name="Дуга 11"/>
                  <p:cNvSpPr/>
                  <p:nvPr/>
                </p:nvSpPr>
                <p:spPr>
                  <a:xfrm rot="16200000">
                    <a:off x="1232576" y="2625208"/>
                    <a:ext cx="6749850" cy="8357411"/>
                  </a:xfrm>
                  <a:prstGeom prst="arc">
                    <a:avLst>
                      <a:gd name="adj1" fmla="val 16503641"/>
                      <a:gd name="adj2" fmla="val 5135654"/>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sp>
              <p:nvSpPr>
                <p:cNvPr id="13" name="Дуга 12"/>
                <p:cNvSpPr/>
                <p:nvPr/>
              </p:nvSpPr>
              <p:spPr>
                <a:xfrm rot="16200000">
                  <a:off x="1268998" y="2732062"/>
                  <a:ext cx="6678415" cy="8215139"/>
                </a:xfrm>
                <a:prstGeom prst="arc">
                  <a:avLst>
                    <a:gd name="adj1" fmla="val 16503641"/>
                    <a:gd name="adj2" fmla="val 5135654"/>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grpSp>
        </p:grpSp>
      </p:grpSp>
      <p:pic>
        <p:nvPicPr>
          <p:cNvPr id="65544" name="Рисунок 1" descr="тр4.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Рисунок 5" descr="тр4.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225" y="6143625"/>
            <a:ext cx="1882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Рисунок 13" descr="подс1.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429250"/>
            <a:ext cx="9286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Рисунок 15" descr="подс1.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188" y="5143500"/>
            <a:ext cx="9286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Рисунок 30" descr="ромашка5.jpg"/>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76150">
            <a:off x="8259763" y="6162675"/>
            <a:ext cx="731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Рисунок 31" descr="бк2.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00188" y="6357938"/>
            <a:ext cx="381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0" name="Рисунок 32" descr="бк3.jpg"/>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5748">
            <a:off x="8224838" y="5465763"/>
            <a:ext cx="5445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1" name="TextBox 58"/>
          <p:cNvSpPr txBox="1">
            <a:spLocks noChangeArrowheads="1"/>
          </p:cNvSpPr>
          <p:nvPr/>
        </p:nvSpPr>
        <p:spPr bwMode="auto">
          <a:xfrm>
            <a:off x="928688" y="1643063"/>
            <a:ext cx="735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sz="2400">
              <a:solidFill>
                <a:srgbClr val="000000"/>
              </a:solidFill>
              <a:latin typeface="Times New Roman" pitchFamily="18" charset="0"/>
              <a:cs typeface="Times New Roman" pitchFamily="18" charset="0"/>
            </a:endParaRPr>
          </a:p>
        </p:txBody>
      </p:sp>
      <p:pic>
        <p:nvPicPr>
          <p:cNvPr id="65552" name="Picture 2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01750" y="2722563"/>
            <a:ext cx="1579563"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53" name="Picture 28"/>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132138" y="2076450"/>
            <a:ext cx="1798637"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54" name="Picture 2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24238" y="3417888"/>
            <a:ext cx="148113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55" name="Picture 3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089150" y="4137025"/>
            <a:ext cx="1177925"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0"/>
            <a:ext cx="5040560" cy="1772816"/>
          </a:xfrm>
          <a:prstGeom prst="rect">
            <a:avLst/>
          </a:prstGeom>
          <a:noFill/>
        </p:spPr>
        <p:txBody>
          <a:bodyPr>
            <a:prstTxWarp prst="textSlantUp">
              <a:avLst/>
            </a:prstTxWarp>
            <a:spAutoFit/>
          </a:bodyPr>
          <a:lstStyle/>
          <a:p>
            <a:pPr algn="ctr">
              <a:defRPr/>
            </a:pPr>
            <a:r>
              <a:rPr lang="en-US" sz="8800" b="1" dirty="0">
                <a:ln w="1905"/>
                <a:solidFill>
                  <a:srgbClr val="00FF00"/>
                </a:solidFill>
                <a:effectLst>
                  <a:glow rad="228600">
                    <a:srgbClr val="CCFF99"/>
                  </a:glow>
                  <a:innerShdw blurRad="69850" dist="43180" dir="5400000">
                    <a:srgbClr val="000000">
                      <a:alpha val="65000"/>
                    </a:srgbClr>
                  </a:innerShdw>
                </a:effectLst>
              </a:rPr>
              <a:t>62673 ha</a:t>
            </a:r>
            <a:endParaRPr lang="ru-RU" sz="8800" b="1" dirty="0">
              <a:ln w="1905"/>
              <a:solidFill>
                <a:srgbClr val="00FF00"/>
              </a:solidFill>
              <a:effectLst>
                <a:glow rad="228600">
                  <a:srgbClr val="CCFF99"/>
                </a:glow>
                <a:innerShdw blurRad="69850" dist="43180" dir="5400000">
                  <a:srgbClr val="000000">
                    <a:alpha val="65000"/>
                  </a:srgbClr>
                </a:inn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7"/>
          <p:cNvSpPr>
            <a:spLocks noGrp="1"/>
          </p:cNvSpPr>
          <p:nvPr>
            <p:ph type="sldNum" sz="quarter" idx="12"/>
          </p:nvPr>
        </p:nvSpPr>
        <p:spPr/>
        <p:txBody>
          <a:bodyPr/>
          <a:lstStyle/>
          <a:p>
            <a:pPr>
              <a:defRPr/>
            </a:pPr>
            <a:fld id="{F3395174-C2F7-43D3-9E99-AE8FDD0F85FC}" type="slidenum">
              <a:rPr lang="ru-RU"/>
              <a:pPr>
                <a:defRPr/>
              </a:pPr>
              <a:t>9</a:t>
            </a:fld>
            <a:endParaRPr lang="ru-RU"/>
          </a:p>
        </p:txBody>
      </p:sp>
      <p:pic>
        <p:nvPicPr>
          <p:cNvPr id="6656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3"/>
          <p:cNvSpPr txBox="1">
            <a:spLocks noChangeArrowheads="1"/>
          </p:cNvSpPr>
          <p:nvPr/>
        </p:nvSpPr>
        <p:spPr bwMode="auto">
          <a:xfrm>
            <a:off x="323850" y="3716338"/>
            <a:ext cx="842486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solidFill>
                  <a:schemeClr val="bg1"/>
                </a:solidFill>
                <a:latin typeface="Times New Roman" pitchFamily="18" charset="0"/>
              </a:rPr>
              <a:t>A Belarusian forest  is great and mysterious. It can never be dull or monotonous. Each path leading deep in the woods brings you to a green temple full of wonders, rain-washed and sun-heated, smelling of conifers, flowers and herbs – to a fascinating world of mysteries, wonders and new discoveries.  </a:t>
            </a:r>
            <a:endParaRPr lang="ru-RU" sz="2400" b="1">
              <a:solidFill>
                <a:schemeClr val="bg1"/>
              </a:solidFill>
              <a:latin typeface="Times New Roman" pitchFamily="18" charset="0"/>
            </a:endParaRPr>
          </a:p>
        </p:txBody>
      </p:sp>
      <p:sp>
        <p:nvSpPr>
          <p:cNvPr id="32772" name="WordArt 4"/>
          <p:cNvSpPr>
            <a:spLocks noChangeArrowheads="1" noChangeShapeType="1" noTextEdit="1"/>
          </p:cNvSpPr>
          <p:nvPr/>
        </p:nvSpPr>
        <p:spPr bwMode="auto">
          <a:xfrm>
            <a:off x="611188" y="6021388"/>
            <a:ext cx="7991475" cy="523875"/>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FFFFFF"/>
                </a:solidFill>
                <a:latin typeface="Arial"/>
                <a:cs typeface="Arial"/>
              </a:rPr>
              <a:t>LET'S VISIT A BELARUSIAN FOREST!</a:t>
            </a:r>
            <a:endParaRPr lang="ru-RU" sz="3600" b="1" kern="10">
              <a:ln w="9525">
                <a:solidFill>
                  <a:srgbClr val="000000"/>
                </a:solidFill>
                <a:round/>
                <a:headEnd/>
                <a:tailEnd/>
              </a:ln>
              <a:solidFill>
                <a:srgbClr val="FFFFFF"/>
              </a:solidFill>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2000" fill="hold"/>
                                        <p:tgtEl>
                                          <p:spTgt spid="32772"/>
                                        </p:tgtEl>
                                        <p:attrNameLst>
                                          <p:attrName>ppt_x</p:attrName>
                                        </p:attrNameLst>
                                      </p:cBhvr>
                                      <p:tavLst>
                                        <p:tav tm="0">
                                          <p:val>
                                            <p:strVal val="#ppt_x-.2"/>
                                          </p:val>
                                        </p:tav>
                                        <p:tav tm="100000">
                                          <p:val>
                                            <p:strVal val="#ppt_x"/>
                                          </p:val>
                                        </p:tav>
                                      </p:tavLst>
                                    </p:anim>
                                    <p:anim calcmode="lin" valueType="num">
                                      <p:cBhvr>
                                        <p:cTn id="8" dur="2000" fill="hold"/>
                                        <p:tgtEl>
                                          <p:spTgt spid="32772"/>
                                        </p:tgtEl>
                                        <p:attrNameLst>
                                          <p:attrName>ppt_y</p:attrName>
                                        </p:attrNameLst>
                                      </p:cBhvr>
                                      <p:tavLst>
                                        <p:tav tm="0">
                                          <p:val>
                                            <p:strVal val="#ppt_y"/>
                                          </p:val>
                                        </p:tav>
                                        <p:tav tm="100000">
                                          <p:val>
                                            <p:strVal val="#ppt_y"/>
                                          </p:val>
                                        </p:tav>
                                      </p:tavLst>
                                    </p:anim>
                                    <p:animEffect transition="in" filter="wipe(right)" prLst="gradientSize: 0.1">
                                      <p:cBhvr>
                                        <p:cTn id="9" dur="2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theme/_rels/them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Бумажн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3.xml><?xml version="1.0" encoding="utf-8"?>
<a:theme xmlns:a="http://schemas.openxmlformats.org/drawingml/2006/main" name="2_Spring(2)">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Spring(2)">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pring(2)">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pring(2)">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7.xml><?xml version="1.0" encoding="utf-8"?>
<a:theme xmlns:a="http://schemas.openxmlformats.org/drawingml/2006/main" name="1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2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9.xml><?xml version="1.0" encoding="utf-8"?>
<a:theme xmlns:a="http://schemas.openxmlformats.org/drawingml/2006/main" name="3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Override1.xml><?xml version="1.0" encoding="utf-8"?>
<a:themeOverride xmlns:a="http://schemas.openxmlformats.org/drawingml/2006/main">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3.xml><?xml version="1.0" encoding="utf-8"?>
<a:themeOverride xmlns:a="http://schemas.openxmlformats.org/drawingml/2006/main">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4.xml><?xml version="1.0" encoding="utf-8"?>
<a:themeOverride xmlns:a="http://schemas.openxmlformats.org/drawingml/2006/main">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otalTime>943</TotalTime>
  <Words>2547</Words>
  <Application>Microsoft Office PowerPoint</Application>
  <PresentationFormat>Экран (4:3)</PresentationFormat>
  <Paragraphs>232</Paragraphs>
  <Slides>54</Slides>
  <Notes>0</Notes>
  <HiddenSlides>0</HiddenSlides>
  <MMClips>0</MMClips>
  <ScaleCrop>false</ScaleCrop>
  <HeadingPairs>
    <vt:vector size="4" baseType="variant">
      <vt:variant>
        <vt:lpstr>Тема</vt:lpstr>
      </vt:variant>
      <vt:variant>
        <vt:i4>17</vt:i4>
      </vt:variant>
      <vt:variant>
        <vt:lpstr>Заголовки слайдов</vt:lpstr>
      </vt:variant>
      <vt:variant>
        <vt:i4>54</vt:i4>
      </vt:variant>
    </vt:vector>
  </HeadingPairs>
  <TitlesOfParts>
    <vt:vector size="71" baseType="lpstr">
      <vt:lpstr>Тема Office</vt:lpstr>
      <vt:lpstr>Spring(2)</vt:lpstr>
      <vt:lpstr>1_Spring(2)</vt:lpstr>
      <vt:lpstr>1_Тема Office</vt:lpstr>
      <vt:lpstr>2_Тема Office</vt:lpstr>
      <vt:lpstr>Трек</vt:lpstr>
      <vt:lpstr>1_Трек</vt:lpstr>
      <vt:lpstr>2_Трек</vt:lpstr>
      <vt:lpstr>3_Трек</vt:lpstr>
      <vt:lpstr>4_Тема Office</vt:lpstr>
      <vt:lpstr>5_Тема Office</vt:lpstr>
      <vt:lpstr>Бумажная</vt:lpstr>
      <vt:lpstr>2_Spring(2)</vt:lpstr>
      <vt:lpstr>3_Spring(2)</vt:lpstr>
      <vt:lpstr>3_Тема Office</vt:lpstr>
      <vt:lpstr>6_Тема Office</vt:lpstr>
      <vt:lpstr>7_Тема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Different insects and micro-organisms live in the forest.</vt:lpstr>
      <vt:lpstr>Презентация PowerPoint</vt:lpstr>
      <vt:lpstr>Forests are in danger  nowadays.  </vt:lpstr>
      <vt:lpstr>Презентация PowerPoint</vt:lpstr>
      <vt:lpstr>BELARUSian LANDSCAPE</vt:lpstr>
      <vt:lpstr>BELARUSian WILDLIFE</vt:lpstr>
      <vt:lpstr>Презентация PowerPoint</vt:lpstr>
      <vt:lpstr>National  parks</vt:lpstr>
      <vt:lpstr>Belavezhskaya Pushcha</vt:lpstr>
      <vt:lpstr>Braslavskiye  ozera                                  national  park</vt:lpstr>
      <vt:lpstr>Narachansky  national  park</vt:lpstr>
      <vt:lpstr>Pripyatsky  national  park</vt:lpstr>
      <vt:lpstr>BEREZENSKYI NATIONAL PARK</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Forests in Samara Region</vt:lpstr>
      <vt:lpstr>Contents</vt:lpstr>
      <vt:lpstr>General Information</vt:lpstr>
      <vt:lpstr>Coniferous forests</vt:lpstr>
      <vt:lpstr>Buzuluk forest</vt:lpstr>
      <vt:lpstr>Deciduous forests</vt:lpstr>
      <vt:lpstr>Oak forests</vt:lpstr>
      <vt:lpstr>Floodplain forests</vt:lpstr>
      <vt:lpstr>Ravined forest</vt:lpstr>
      <vt:lpstr> 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1</cp:lastModifiedBy>
  <cp:revision>83</cp:revision>
  <dcterms:created xsi:type="dcterms:W3CDTF">2011-07-13T13:49:13Z</dcterms:created>
  <dcterms:modified xsi:type="dcterms:W3CDTF">2012-05-29T19:17:05Z</dcterms:modified>
</cp:coreProperties>
</file>