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59" r:id="rId6"/>
    <p:sldId id="270" r:id="rId7"/>
    <p:sldId id="260" r:id="rId8"/>
    <p:sldId id="272" r:id="rId9"/>
    <p:sldId id="273" r:id="rId10"/>
    <p:sldId id="271" r:id="rId11"/>
    <p:sldId id="261" r:id="rId12"/>
    <p:sldId id="267" r:id="rId13"/>
    <p:sldId id="268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FF00"/>
    <a:srgbClr val="FF3300"/>
    <a:srgbClr val="0000FF"/>
    <a:srgbClr val="9933FF"/>
    <a:srgbClr val="9966FF"/>
    <a:srgbClr val="FF33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87" d="100"/>
          <a:sy n="8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6B6BC-6FFF-43B6-AE2A-BE445EF83D54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C75E6-8D58-40CB-B959-E70111322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8B747D-4EDF-45B8-AE11-15726E683240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537549-105A-4EF4-BBBB-17CA3F80D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B747D-4EDF-45B8-AE11-15726E683240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37549-105A-4EF4-BBBB-17CA3F80D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08B747D-4EDF-45B8-AE11-15726E683240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537549-105A-4EF4-BBBB-17CA3F80D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B747D-4EDF-45B8-AE11-15726E683240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37549-105A-4EF4-BBBB-17CA3F80D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8B747D-4EDF-45B8-AE11-15726E683240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B537549-105A-4EF4-BBBB-17CA3F80D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B747D-4EDF-45B8-AE11-15726E683240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37549-105A-4EF4-BBBB-17CA3F80D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B747D-4EDF-45B8-AE11-15726E683240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37549-105A-4EF4-BBBB-17CA3F80D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B747D-4EDF-45B8-AE11-15726E683240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37549-105A-4EF4-BBBB-17CA3F80D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8B747D-4EDF-45B8-AE11-15726E683240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37549-105A-4EF4-BBBB-17CA3F80D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B747D-4EDF-45B8-AE11-15726E683240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37549-105A-4EF4-BBBB-17CA3F80D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B747D-4EDF-45B8-AE11-15726E683240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37549-105A-4EF4-BBBB-17CA3F80D5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8B747D-4EDF-45B8-AE11-15726E683240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B537549-105A-4EF4-BBBB-17CA3F80D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jpeg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jpe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11" Type="http://schemas.openxmlformats.org/officeDocument/2006/relationships/image" Target="../media/image53.jpeg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8.wdp"/><Relationship Id="rId4" Type="http://schemas.openxmlformats.org/officeDocument/2006/relationships/image" Target="../media/image28.jpe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V="1">
            <a:off x="4643438" y="258388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r="37081"/>
          <a:stretch/>
        </p:blipFill>
        <p:spPr bwMode="auto">
          <a:xfrm>
            <a:off x="-1038" y="3212977"/>
            <a:ext cx="267116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12" y="275049"/>
            <a:ext cx="4502687" cy="300505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4"/>
          <a:stretch/>
        </p:blipFill>
        <p:spPr bwMode="auto">
          <a:xfrm>
            <a:off x="3584048" y="4000467"/>
            <a:ext cx="4659301" cy="2664296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28638" y="2598352"/>
            <a:ext cx="8229600" cy="165089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9600" dirty="0" err="1" smtClean="0">
                <a:solidFill>
                  <a:srgbClr val="00FF00"/>
                </a:solidFill>
                <a:effectLst>
                  <a:glow rad="254000">
                    <a:schemeClr val="bg1"/>
                  </a:glow>
                </a:effectLst>
                <a:latin typeface="Georgia" pitchFamily="18" charset="0"/>
                <a:cs typeface="Calibri" pitchFamily="34" charset="0"/>
              </a:rPr>
              <a:t>Slonim</a:t>
            </a:r>
            <a:endParaRPr lang="ru-RU" sz="9600" dirty="0">
              <a:solidFill>
                <a:srgbClr val="00FF00"/>
              </a:solidFill>
              <a:effectLst>
                <a:glow rad="254000">
                  <a:schemeClr val="bg1"/>
                </a:glow>
              </a:effectLst>
              <a:latin typeface="Georgia" pitchFamily="18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95" l="0" r="100000">
                        <a14:foregroundMark x1="21000" y1="3239" x2="21000" y2="3239"/>
                        <a14:foregroundMark x1="39500" y1="2024" x2="39500" y2="2024"/>
                        <a14:foregroundMark x1="47500" y1="1619" x2="49000" y2="810"/>
                        <a14:foregroundMark x1="63000" y1="2024" x2="63000" y2="2024"/>
                        <a14:foregroundMark x1="77000" y1="4453" x2="77000" y2="4453"/>
                        <a14:foregroundMark x1="81500" y1="4049" x2="81500" y2="4049"/>
                        <a14:foregroundMark x1="91000" y1="6478" x2="91000" y2="6478"/>
                        <a14:foregroundMark x1="95000" y1="6883" x2="95000" y2="6883"/>
                        <a14:foregroundMark x1="98000" y1="18219" x2="98000" y2="18219"/>
                        <a14:foregroundMark x1="97500" y1="23887" x2="97500" y2="23887"/>
                        <a14:foregroundMark x1="94500" y1="29960" x2="94500" y2="29960"/>
                        <a14:foregroundMark x1="94000" y1="41296" x2="94000" y2="41296"/>
                        <a14:foregroundMark x1="98000" y1="45344" x2="98000" y2="45344"/>
                        <a14:foregroundMark x1="97500" y1="55061" x2="97500" y2="55061"/>
                        <a14:foregroundMark x1="91500" y1="68826" x2="91500" y2="68826"/>
                        <a14:foregroundMark x1="85000" y1="77328" x2="85000" y2="77328"/>
                        <a14:foregroundMark x1="73500" y1="83806" x2="73500" y2="83806"/>
                        <a14:foregroundMark x1="61500" y1="89069" x2="61500" y2="89069"/>
                        <a14:foregroundMark x1="51500" y1="95951" x2="51500" y2="95951"/>
                        <a14:foregroundMark x1="43000" y1="92713" x2="43000" y2="92713"/>
                        <a14:foregroundMark x1="29000" y1="85830" x2="29000" y2="85830"/>
                        <a14:foregroundMark x1="21000" y1="81781" x2="21000" y2="81781"/>
                        <a14:foregroundMark x1="13500" y1="73684" x2="13500" y2="73684"/>
                        <a14:foregroundMark x1="7000" y1="67206" x2="7000" y2="67206"/>
                        <a14:foregroundMark x1="4000" y1="57895" x2="4000" y2="57895"/>
                        <a14:foregroundMark x1="2000" y1="51012" x2="2000" y2="51012"/>
                        <a14:foregroundMark x1="2000" y1="45344" x2="2000" y2="45344"/>
                        <a14:foregroundMark x1="6000" y1="40081" x2="6000" y2="40081"/>
                        <a14:foregroundMark x1="6500" y1="30769" x2="6500" y2="30769"/>
                        <a14:foregroundMark x1="1500" y1="25101" x2="1500" y2="25101"/>
                        <a14:foregroundMark x1="2000" y1="17409" x2="2000" y2="17409"/>
                        <a14:foregroundMark x1="25000" y1="10121" x2="25000" y2="10121"/>
                        <a14:foregroundMark x1="24000" y1="17409" x2="24000" y2="17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7" y="261729"/>
            <a:ext cx="2334647" cy="288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впи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6" y="300708"/>
            <a:ext cx="3024187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гноу5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0709"/>
            <a:ext cx="2952750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581128"/>
            <a:ext cx="8172400" cy="22768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472514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+mj-ea"/>
                <a:cs typeface="+mj-cs"/>
              </a:rPr>
              <a:t>Don’t miss the chance to visit the highest cathedral in </a:t>
            </a:r>
            <a:r>
              <a:rPr lang="en-US" sz="3600" b="1" kern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+mj-ea"/>
                <a:cs typeface="+mj-cs"/>
              </a:rPr>
              <a:t>Slonim</a:t>
            </a:r>
            <a:r>
              <a:rPr lang="en-US" sz="36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+mj-ea"/>
                <a:cs typeface="+mj-cs"/>
              </a:rPr>
              <a:t>. It is </a:t>
            </a:r>
            <a:r>
              <a:rPr lang="en-US" sz="3600" b="1" kern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+mj-ea"/>
                <a:cs typeface="+mj-cs"/>
              </a:rPr>
              <a:t>Svyato-Uspensky</a:t>
            </a:r>
            <a:r>
              <a:rPr lang="en-US" sz="36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+mj-ea"/>
                <a:cs typeface="+mj-cs"/>
              </a:rPr>
              <a:t> cathedral.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37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83" y="-171400"/>
            <a:ext cx="9753599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9059824" cy="710140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Go  down  the streets of </a:t>
            </a:r>
            <a:r>
              <a:rPr lang="en-US" dirty="0" err="1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Slonim</a:t>
            </a:r>
            <a:r>
              <a:rPr lang="en-US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feel the </a:t>
            </a:r>
            <a:r>
              <a:rPr lang="ru-RU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atmosphere of this </a:t>
            </a:r>
            <a:r>
              <a:rPr lang="en-US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city - </a:t>
            </a:r>
            <a:r>
              <a:rPr lang="en-US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the jewel in the crown of Belarus.</a:t>
            </a:r>
            <a:endParaRPr lang="ru-RU" dirty="0">
              <a:solidFill>
                <a:srgbClr val="0000FF"/>
              </a:solidFill>
              <a:effectLst>
                <a:glow rad="1270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9"/>
            <a:ext cx="9148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Go  down  the streets of </a:t>
            </a:r>
            <a:r>
              <a:rPr lang="en-US" sz="3800" b="1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Slonim</a:t>
            </a:r>
            <a: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38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8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8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8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8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feel the </a:t>
            </a:r>
            <a:r>
              <a:rPr lang="en-US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atmosphere </a:t>
            </a:r>
            <a: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of this city- the jewel in the crown of Belarus.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1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4624"/>
            <a:ext cx="93965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Go  down  the streets of </a:t>
            </a:r>
            <a:r>
              <a:rPr lang="en-US" sz="38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Slonim</a:t>
            </a:r>
            <a:endParaRPr lang="en-US" sz="38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8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8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endParaRPr lang="en-US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8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00FF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feel the </a:t>
            </a:r>
            <a:r>
              <a:rPr lang="en-US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atmosphere </a:t>
            </a:r>
            <a: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of this </a:t>
            </a:r>
            <a:r>
              <a:rPr lang="en-US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city - </a:t>
            </a:r>
            <a: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the jewel in the crown of Belarus.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5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C900434527[1]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18152" y="2780928"/>
            <a:ext cx="1800200" cy="1202360"/>
          </a:xfrm>
          <a:noFill/>
          <a:ln/>
        </p:spPr>
      </p:pic>
      <p:pic>
        <p:nvPicPr>
          <p:cNvPr id="10245" name="Picture 5" descr="MC90043449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7492" y="2780928"/>
            <a:ext cx="1135979" cy="1211043"/>
          </a:xfrm>
          <a:prstGeom prst="rect">
            <a:avLst/>
          </a:prstGeom>
          <a:noFill/>
        </p:spPr>
      </p:pic>
      <p:pic>
        <p:nvPicPr>
          <p:cNvPr id="10247" name="Picture 7" descr="MC90043450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7270" y="2752973"/>
            <a:ext cx="1165787" cy="1266951"/>
          </a:xfrm>
          <a:prstGeom prst="rect">
            <a:avLst/>
          </a:prstGeom>
          <a:noFill/>
        </p:spPr>
      </p:pic>
      <p:pic>
        <p:nvPicPr>
          <p:cNvPr id="10248" name="Picture 8" descr="MC90043448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3042" y="2730421"/>
            <a:ext cx="1177885" cy="1252620"/>
          </a:xfrm>
          <a:prstGeom prst="rect">
            <a:avLst/>
          </a:prstGeom>
          <a:noFill/>
        </p:spPr>
      </p:pic>
      <p:pic>
        <p:nvPicPr>
          <p:cNvPr id="10249" name="Picture 9" descr="MC900434511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7735" y="2724524"/>
            <a:ext cx="1079500" cy="1295400"/>
          </a:xfrm>
          <a:prstGeom prst="rect">
            <a:avLst/>
          </a:prstGeom>
          <a:noFill/>
        </p:spPr>
      </p:pic>
      <p:pic>
        <p:nvPicPr>
          <p:cNvPr id="10250" name="Picture 10" descr="MC900434507[2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2025" y="2752973"/>
            <a:ext cx="1423988" cy="1176338"/>
          </a:xfrm>
          <a:prstGeom prst="rect">
            <a:avLst/>
          </a:prstGeom>
          <a:noFill/>
        </p:spPr>
      </p:pic>
      <p:pic>
        <p:nvPicPr>
          <p:cNvPr id="10253" name="Picture 13" descr="MC90043449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924" y="2705348"/>
            <a:ext cx="1131887" cy="1223963"/>
          </a:xfrm>
          <a:prstGeom prst="rect">
            <a:avLst/>
          </a:prstGeom>
          <a:noFill/>
        </p:spPr>
      </p:pic>
      <p:pic>
        <p:nvPicPr>
          <p:cNvPr id="10261" name="Picture 21" descr="MC900349648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32778" y="2293399"/>
            <a:ext cx="457200" cy="1790700"/>
          </a:xfrm>
          <a:prstGeom prst="rect">
            <a:avLst/>
          </a:prstGeom>
          <a:noFill/>
        </p:spPr>
      </p:pic>
      <p:pic>
        <p:nvPicPr>
          <p:cNvPr id="10262" name="Picture 22" descr="MC900398225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59488"/>
            <a:ext cx="9144000" cy="798512"/>
          </a:xfrm>
          <a:prstGeom prst="rect">
            <a:avLst/>
          </a:prstGeom>
          <a:noFill/>
        </p:spPr>
      </p:pic>
      <p:pic>
        <p:nvPicPr>
          <p:cNvPr id="10263" name="Picture 23" descr="MC900305579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05533" y="200539"/>
            <a:ext cx="1737411" cy="158417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99" y="200539"/>
            <a:ext cx="3606551" cy="2151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839" y="200538"/>
            <a:ext cx="3405069" cy="2151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471" y="4092426"/>
            <a:ext cx="3270955" cy="196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9145016" cy="4968552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ln w="28575">
                  <a:solidFill>
                    <a:srgbClr val="990099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 </a:t>
            </a:r>
            <a:r>
              <a:rPr lang="ru-RU" sz="8800" dirty="0" smtClean="0">
                <a:ln w="28575">
                  <a:solidFill>
                    <a:srgbClr val="990099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 smtClean="0">
                <a:ln w="28575">
                  <a:solidFill>
                    <a:srgbClr val="990099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800" dirty="0" smtClean="0">
                <a:ln w="28575">
                  <a:solidFill>
                    <a:srgbClr val="990099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 attention!!! </a:t>
            </a:r>
            <a:endParaRPr lang="ru-RU" sz="8800" dirty="0">
              <a:ln w="28575">
                <a:solidFill>
                  <a:srgbClr val="990099"/>
                </a:solidFill>
              </a:ln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5445224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Created by Kate </a:t>
            </a:r>
            <a:r>
              <a:rPr lang="en-US" i="1" dirty="0" err="1" smtClean="0"/>
              <a:t>Dyatlova</a:t>
            </a:r>
            <a:r>
              <a:rPr lang="en-US" i="1" dirty="0" smtClean="0"/>
              <a:t> and Kate </a:t>
            </a:r>
            <a:r>
              <a:rPr lang="en-US" i="1" dirty="0" err="1" smtClean="0"/>
              <a:t>Sinitsa</a:t>
            </a:r>
            <a:endParaRPr lang="en-US" i="1" dirty="0" smtClean="0"/>
          </a:p>
          <a:p>
            <a:r>
              <a:rPr lang="en-US" i="1" dirty="0" smtClean="0"/>
              <a:t>Grade 5</a:t>
            </a:r>
          </a:p>
          <a:p>
            <a:r>
              <a:rPr lang="en-US" i="1" dirty="0" err="1" smtClean="0"/>
              <a:t>Slonim</a:t>
            </a:r>
            <a:r>
              <a:rPr lang="en-US" i="1" dirty="0" smtClean="0"/>
              <a:t> gymnasium 1</a:t>
            </a:r>
          </a:p>
          <a:p>
            <a:r>
              <a:rPr lang="en-US" i="1" dirty="0" smtClean="0"/>
              <a:t>Belarus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775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764704"/>
            <a:ext cx="3503382" cy="443917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Slonim</a:t>
            </a:r>
            <a:r>
              <a:rPr lang="en-US" sz="24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 was founded in the 11th century in a picturesque place where the river </a:t>
            </a:r>
            <a:r>
              <a:rPr lang="en-US" sz="2400" dirty="0" err="1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Issa</a:t>
            </a:r>
            <a:r>
              <a:rPr lang="en-US" sz="24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 flows into the river </a:t>
            </a:r>
            <a:r>
              <a:rPr lang="en-US" sz="2400" dirty="0" err="1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Shchara</a:t>
            </a:r>
            <a:r>
              <a:rPr lang="en-US" sz="24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. This is one of the most ancient and beautiful towns of Belarus. The </a:t>
            </a:r>
            <a:r>
              <a:rPr lang="en-US" sz="2400" dirty="0" err="1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Slonim</a:t>
            </a:r>
            <a:r>
              <a:rPr lang="en-US" sz="24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 region is located in the south of Grodno oblast. </a:t>
            </a:r>
            <a:r>
              <a:rPr lang="en-US" sz="2400" dirty="0" err="1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eters</a:t>
            </a:r>
            <a:r>
              <a:rPr lang="en-US" sz="24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. As of January </a:t>
            </a:r>
            <a:r>
              <a:rPr lang="en-US" sz="2400" dirty="0" smtClean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2011, </a:t>
            </a:r>
            <a:r>
              <a:rPr lang="en-US" sz="24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there were 72,000 people living in the region (of them </a:t>
            </a:r>
            <a:r>
              <a:rPr lang="en-US" sz="2400" dirty="0" smtClean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55,400 </a:t>
            </a:r>
            <a:r>
              <a:rPr lang="en-US" sz="24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in the town of </a:t>
            </a:r>
            <a:r>
              <a:rPr lang="en-US" sz="2400" dirty="0" err="1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Slonim</a:t>
            </a:r>
            <a:r>
              <a:rPr lang="en-US" sz="24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</a:rPr>
              <a:t>). </a:t>
            </a:r>
            <a:endParaRPr lang="ru-RU" sz="2400" dirty="0">
              <a:solidFill>
                <a:schemeClr val="bg1"/>
              </a:solidFill>
              <a:effectLst>
                <a:glow rad="177800">
                  <a:schemeClr val="tx1"/>
                </a:glo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r="16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98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78"/>
            <a:ext cx="8244408" cy="36450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                   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499992" y="3857628"/>
            <a:ext cx="3350043" cy="2523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596" y="3857628"/>
            <a:ext cx="3731328" cy="2786058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C:\Documents and Settings\Admin\Рабочий стол\Новая папка\1012_babochkiz.narod.ru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46481">
            <a:off x="-85805" y="2441104"/>
            <a:ext cx="1533525" cy="200025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7078">
            <a:off x="6190004" y="145649"/>
            <a:ext cx="3003923" cy="2251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70567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  <a:t>this town is  situated </a:t>
            </a:r>
            <a:endParaRPr lang="en-US" sz="38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FFFF00"/>
              </a:solidFill>
            </a:endParaRPr>
          </a:p>
          <a:p>
            <a:r>
              <a:rPr lang="en-US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  <a:t>in </a:t>
            </a:r>
            <a: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  <a:t>a picturesque place    </a:t>
            </a:r>
            <a:b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</a:br>
            <a:r>
              <a:rPr lang="en-US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  <a:t>on </a:t>
            </a:r>
            <a: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  <a:t>the banks of two rivers</a:t>
            </a:r>
            <a:r>
              <a:rPr lang="ru-RU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  <a:t>:</a:t>
            </a:r>
            <a:r>
              <a:rPr lang="en-US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  <a:t> the </a:t>
            </a:r>
            <a:r>
              <a:rPr lang="en-US" sz="38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  <a:t>Shchara</a:t>
            </a:r>
            <a:endParaRPr lang="en-US" sz="38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FFFF00"/>
              </a:solidFill>
            </a:endParaRPr>
          </a:p>
          <a:p>
            <a:r>
              <a:rPr lang="en-US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  <a:t>          and the </a:t>
            </a:r>
            <a:r>
              <a:rPr lang="en-US" sz="38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  <a:t>isa.</a:t>
            </a:r>
            <a:r>
              <a:rPr lang="en-US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  <a:t>            </a:t>
            </a:r>
          </a:p>
          <a:p>
            <a:r>
              <a:rPr lang="en-US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</a:rPr>
              <a:t>         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403"/>
          <a:stretch/>
        </p:blipFill>
        <p:spPr bwMode="auto">
          <a:xfrm>
            <a:off x="6765319" y="16024"/>
            <a:ext cx="1458572" cy="24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1" y="0"/>
            <a:ext cx="1259632" cy="24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-459432"/>
            <a:ext cx="7560840" cy="3816424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</a:pPr>
            <a:r>
              <a:rPr lang="en-US" sz="2800" i="1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Slonim</a:t>
            </a:r>
            <a:r>
              <a:rPr lang="en-US" sz="2800" i="1" dirty="0" smtClean="0">
                <a:effectLst>
                  <a:glow rad="228600">
                    <a:schemeClr val="accent2">
                      <a:satMod val="175000"/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was  first </a:t>
            </a: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Mentioned  in chronicles </a:t>
            </a: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 1252. It has a long </a:t>
            </a:r>
            <a:r>
              <a:rPr lang="en-US" sz="2800" i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history. </a:t>
            </a: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It played </a:t>
            </a:r>
            <a:r>
              <a:rPr lang="en-US" sz="2800" i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an important role </a:t>
            </a:r>
            <a:endParaRPr lang="en-US" sz="2800" i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6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 the history </a:t>
            </a:r>
            <a:r>
              <a:rPr lang="en-US" sz="2800" i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of Belarus</a:t>
            </a:r>
            <a:r>
              <a:rPr lang="en-US" sz="2800" i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6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i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6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2075060" cy="347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5" y="4437112"/>
            <a:ext cx="2188700" cy="23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613" y="5013176"/>
            <a:ext cx="3092544" cy="156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3645024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cap="all" dirty="0">
                <a:ln w="28575">
                  <a:solidFill>
                    <a:srgbClr val="FF3300"/>
                  </a:solidFill>
                </a:ln>
                <a:solidFill>
                  <a:srgbClr val="0000FF"/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</a:effectLst>
                <a:ea typeface="+mj-ea"/>
                <a:cs typeface="+mj-cs"/>
              </a:rPr>
              <a:t>Lev </a:t>
            </a:r>
            <a:r>
              <a:rPr lang="en-US" sz="6000" b="1" cap="all" dirty="0" err="1">
                <a:ln w="28575">
                  <a:solidFill>
                    <a:srgbClr val="FF3300"/>
                  </a:solidFill>
                </a:ln>
                <a:solidFill>
                  <a:srgbClr val="0000FF"/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</a:effectLst>
                <a:ea typeface="+mj-ea"/>
                <a:cs typeface="+mj-cs"/>
              </a:rPr>
              <a:t>Sapega</a:t>
            </a:r>
            <a:endParaRPr lang="ru-RU" dirty="0"/>
          </a:p>
        </p:txBody>
      </p:sp>
    </p:spTree>
  </p:cSld>
  <p:clrMapOvr>
    <a:masterClrMapping/>
  </p:clrMapOvr>
  <p:transition spd="med">
    <p:strips dir="r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4040" y="4187908"/>
            <a:ext cx="3384376" cy="253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4024" cy="121500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Slonim suffered a lot  in the Wo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ld War II.</a:t>
            </a:r>
            <a:endParaRPr lang="ru-RU" sz="36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1596080"/>
            <a:ext cx="333389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2545" y="1052738"/>
            <a:ext cx="3465312" cy="2887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2545" y="4221088"/>
            <a:ext cx="3442999" cy="24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9831" y="2767135"/>
            <a:ext cx="2322647" cy="174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newsflash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4032448" cy="6339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rgbClr val="990099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The towns history is reflected in the exhibits of the Museum of local lore named after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rgbClr val="990099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I.Stabrovsky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rgbClr val="990099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 It is one of the oldest museums in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rgbClr val="990099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Slonim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rgbClr val="990099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 The museum was opened on September 20 , 1929. There are 5000 exhibits. Nowadays it’s situated in Lenin Square, 1. There are two sections: a natural section and a historical section.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rgbClr val="990099"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230" y="153474"/>
            <a:ext cx="2438071" cy="1827703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8619" y="603035"/>
            <a:ext cx="2276475" cy="1706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726" y="2299455"/>
            <a:ext cx="2570943" cy="19273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943" y="2930371"/>
            <a:ext cx="1909828" cy="2547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420209"/>
            <a:ext cx="2900540" cy="2174393"/>
          </a:xfrm>
          <a:prstGeom prst="ellipse">
            <a:avLst/>
          </a:prstGeom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149" y="116632"/>
            <a:ext cx="3781654" cy="252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6197"/>
          <a:stretch/>
        </p:blipFill>
        <p:spPr bwMode="auto">
          <a:xfrm>
            <a:off x="107504" y="2638179"/>
            <a:ext cx="1440160" cy="180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3378" t="26665" r="3467"/>
          <a:stretch/>
        </p:blipFill>
        <p:spPr bwMode="auto">
          <a:xfrm>
            <a:off x="107504" y="4301363"/>
            <a:ext cx="3641162" cy="246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7847" y="4248895"/>
            <a:ext cx="2088232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3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671956"/>
            <a:ext cx="2273010" cy="176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814" y="197041"/>
            <a:ext cx="4429156" cy="40719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There are  a lot of factories and plants, schools and monuments, exhibition </a:t>
            </a:r>
            <a:r>
              <a:rPr lang="en-US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centres</a:t>
            </a:r>
            <a:r>
              <a:rPr lang="en-US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and parks in Slonim. 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35896" y="4439402"/>
            <a:ext cx="2530071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8568952" cy="666328"/>
          </a:xfrm>
        </p:spPr>
        <p:txBody>
          <a:bodyPr>
            <a:noAutofit/>
          </a:bodyPr>
          <a:lstStyle/>
          <a:p>
            <a:r>
              <a:rPr lang="en-US" sz="3600" dirty="0" smtClean="0">
                <a:ln w="500">
                  <a:solidFill>
                    <a:srgbClr val="FF33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Slonim is a very beautiful </a:t>
            </a:r>
            <a:r>
              <a:rPr lang="en-US" sz="3600" dirty="0" smtClean="0">
                <a:ln w="500">
                  <a:solidFill>
                    <a:srgbClr val="FF33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town</a:t>
            </a:r>
            <a:r>
              <a:rPr lang="en-US" sz="3600" dirty="0" smtClean="0">
                <a:ln w="500">
                  <a:solidFill>
                    <a:srgbClr val="FF33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!!!</a:t>
            </a:r>
            <a:endParaRPr lang="ru-RU" sz="3600" dirty="0">
              <a:ln w="500">
                <a:solidFill>
                  <a:srgbClr val="FF3300"/>
                </a:solidFill>
              </a:ln>
              <a:solidFill>
                <a:srgbClr val="00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58" b="13689"/>
          <a:stretch/>
        </p:blipFill>
        <p:spPr bwMode="auto">
          <a:xfrm>
            <a:off x="4337180" y="980728"/>
            <a:ext cx="3830538" cy="201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16" b="15513"/>
          <a:stretch/>
        </p:blipFill>
        <p:spPr bwMode="auto">
          <a:xfrm>
            <a:off x="0" y="980729"/>
            <a:ext cx="4337180" cy="201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07504" y="2993276"/>
            <a:ext cx="8167718" cy="4133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B13F9A"/>
              </a:buClr>
              <a:buFont typeface="Wingdings 2"/>
              <a:buNone/>
            </a:pPr>
            <a:r>
              <a:rPr lang="en-US" sz="2200" dirty="0" smtClean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"</a:t>
            </a:r>
            <a:r>
              <a:rPr lang="en-US" sz="2200" dirty="0" err="1" smtClean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Slonim</a:t>
            </a:r>
            <a:r>
              <a:rPr lang="en-US" sz="2200" dirty="0" smtClean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is a </a:t>
            </a:r>
            <a:r>
              <a:rPr lang="en-US" sz="2200" dirty="0" smtClean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very beautiful </a:t>
            </a:r>
            <a:r>
              <a:rPr lang="en-US" sz="2200" dirty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town. </a:t>
            </a:r>
            <a:r>
              <a:rPr lang="en-US" sz="2200" dirty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The town has a considerable number of architectural monuments and a rich historic and cultural heritage. </a:t>
            </a:r>
            <a:r>
              <a:rPr lang="en-US" sz="2200" dirty="0" smtClean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There are a lot of cultural and historical monuments here. The main sights of modern </a:t>
            </a:r>
            <a:r>
              <a:rPr lang="en-US" sz="2200" dirty="0" err="1" smtClean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Slonim</a:t>
            </a:r>
            <a:r>
              <a:rPr lang="en-US" sz="2200" dirty="0" smtClean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 are churches. </a:t>
            </a:r>
            <a:r>
              <a:rPr lang="en-US" sz="2200" dirty="0" smtClean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The oldest building in </a:t>
            </a:r>
            <a:r>
              <a:rPr lang="en-US" sz="2200" dirty="0" err="1" smtClean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Slonim</a:t>
            </a:r>
            <a:r>
              <a:rPr lang="en-US" sz="2200" dirty="0" smtClean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  is  </a:t>
            </a:r>
            <a:r>
              <a:rPr lang="en-US" sz="2200" dirty="0" err="1" smtClean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Puslovsky’s</a:t>
            </a:r>
            <a:r>
              <a:rPr lang="en-US" sz="2200" dirty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 castle</a:t>
            </a:r>
            <a:r>
              <a:rPr lang="en-US" sz="2200" dirty="0">
                <a:solidFill>
                  <a:prstClr val="black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</a:effectLst>
              </a:rPr>
              <a:t>. </a:t>
            </a:r>
            <a:endParaRPr lang="en-US" sz="2200" dirty="0" smtClean="0">
              <a:solidFill>
                <a:prstClr val="black"/>
              </a:solidFill>
              <a:effectLst>
                <a:glow rad="228600">
                  <a:srgbClr val="F9B639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47" y="4797152"/>
            <a:ext cx="2570393" cy="192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540" y="4797152"/>
            <a:ext cx="2786674" cy="192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215" y="4797152"/>
            <a:ext cx="2657406" cy="19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6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4316" y="476672"/>
            <a:ext cx="207501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259555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52571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St. Andrew’s church</a:t>
            </a:r>
            <a:endParaRPr lang="ru-RU" sz="44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45365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The present brick church was built in the 18th century in the late baroque style. It has a splendid facade emphasized by the moldings and pilasters, two small towers express the building’s fantasy and lightness.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748</TotalTime>
  <Words>394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Презентация PowerPoint</vt:lpstr>
      <vt:lpstr>Презентация PowerPoint</vt:lpstr>
      <vt:lpstr>                     </vt:lpstr>
      <vt:lpstr>Презентация PowerPoint</vt:lpstr>
      <vt:lpstr>Slonim suffered a lot  in the World War II.</vt:lpstr>
      <vt:lpstr>Презентация PowerPoint</vt:lpstr>
      <vt:lpstr>There are  a lot of factories and plants, schools and monuments, exhibition centres and parks in Slonim. </vt:lpstr>
      <vt:lpstr>Slonim is a very beautiful town!!!</vt:lpstr>
      <vt:lpstr>Презентация PowerPoint</vt:lpstr>
      <vt:lpstr>Презентация PowerPoint</vt:lpstr>
      <vt:lpstr>Go  down  the streets of Slonim and feel the          atmosphere of this city - the jewel in the crown of Belarus.</vt:lpstr>
      <vt:lpstr>Презентация PowerPoint</vt:lpstr>
      <vt:lpstr>Презентация PowerPoint</vt:lpstr>
      <vt:lpstr>Презентация PowerPoint</vt:lpstr>
      <vt:lpstr>Thank you  for attention!!!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Slonim</dc:title>
  <dc:creator>Admin</dc:creator>
  <cp:lastModifiedBy>1</cp:lastModifiedBy>
  <cp:revision>66</cp:revision>
  <dcterms:created xsi:type="dcterms:W3CDTF">2012-02-14T16:59:08Z</dcterms:created>
  <dcterms:modified xsi:type="dcterms:W3CDTF">2012-05-13T19:30:10Z</dcterms:modified>
</cp:coreProperties>
</file>