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9" r:id="rId4"/>
    <p:sldId id="260" r:id="rId5"/>
    <p:sldId id="261" r:id="rId6"/>
    <p:sldId id="279" r:id="rId7"/>
    <p:sldId id="280" r:id="rId8"/>
    <p:sldId id="262" r:id="rId9"/>
    <p:sldId id="263" r:id="rId10"/>
    <p:sldId id="264" r:id="rId11"/>
    <p:sldId id="281" r:id="rId12"/>
    <p:sldId id="282" r:id="rId13"/>
    <p:sldId id="266" r:id="rId14"/>
    <p:sldId id="267" r:id="rId15"/>
    <p:sldId id="277" r:id="rId16"/>
    <p:sldId id="278" r:id="rId17"/>
    <p:sldId id="268" r:id="rId18"/>
    <p:sldId id="287" r:id="rId19"/>
    <p:sldId id="269" r:id="rId20"/>
    <p:sldId id="283" r:id="rId21"/>
    <p:sldId id="288" r:id="rId22"/>
    <p:sldId id="289" r:id="rId23"/>
    <p:sldId id="284" r:id="rId24"/>
    <p:sldId id="286" r:id="rId25"/>
    <p:sldId id="285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3" autoAdjust="0"/>
  </p:normalViewPr>
  <p:slideViewPr>
    <p:cSldViewPr>
      <p:cViewPr varScale="1">
        <p:scale>
          <a:sx n="88" d="100"/>
          <a:sy n="88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8"/>
            <a:ext cx="915576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208" y="2967335"/>
            <a:ext cx="8371587" cy="304698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LEGENDS</a:t>
            </a:r>
          </a:p>
          <a:p>
            <a:pPr algn="ctr"/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00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56358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7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1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75254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6548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2967335"/>
            <a:ext cx="3528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Starye</a:t>
            </a:r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Dorogi</a:t>
            </a:r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Belarus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1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0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44624"/>
            <a:ext cx="6041679" cy="6081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Moscow is the capital city and the most populous federal subject of Russia. The city is a major political, economic, cultural and scientific center in Russia and in Europe.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3681265" cy="276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0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0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60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Countries-participants</a:t>
            </a:r>
            <a:endParaRPr lang="ru-R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2490">
            <a:off x="1040495" y="3776185"/>
            <a:ext cx="2664296" cy="201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736">
            <a:off x="5541566" y="3669039"/>
            <a:ext cx="2736304" cy="201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31" y="1323085"/>
            <a:ext cx="2625752" cy="18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309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0"/>
            <a:ext cx="9138929" cy="68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36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Legend from Grodno, Belarus</a:t>
            </a:r>
            <a:b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A famous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legend says, there is an underground passage in the </a:t>
            </a:r>
            <a:r>
              <a:rPr lang="en-US" i="1" dirty="0" err="1">
                <a:solidFill>
                  <a:schemeClr val="accent3">
                    <a:lumMod val="75000"/>
                  </a:schemeClr>
                </a:solidFill>
              </a:rPr>
              <a:t>centre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 of town with many trapdoors from a lot of houses in it. It goes from the Cathedral of St. Francis Xavier  under Neman and comes out on the other riverside, in the Franciscan church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29" y="3641136"/>
            <a:ext cx="7588535" cy="246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55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476672"/>
            <a:ext cx="46085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Legends from Seattle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62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82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5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Thank you for your 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work Friends!!!</a:t>
            </a:r>
            <a:endParaRPr lang="ru-RU" sz="7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7494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0"/>
            <a:ext cx="6041679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ru-RU" sz="3600" dirty="0" smtClean="0"/>
              <a:t>С</a:t>
            </a:r>
            <a:r>
              <a:rPr lang="en-US" sz="3600" dirty="0" err="1" smtClean="0">
                <a:latin typeface="Agency FB" pitchFamily="34" charset="0"/>
              </a:rPr>
              <a:t>alifornia</a:t>
            </a:r>
            <a:r>
              <a:rPr lang="en-US" sz="3600" dirty="0" smtClean="0">
                <a:latin typeface="Agency FB" pitchFamily="34" charset="0"/>
              </a:rPr>
              <a:t> is </a:t>
            </a:r>
            <a:r>
              <a:rPr lang="en-US" sz="3600" dirty="0">
                <a:latin typeface="Agency FB" pitchFamily="34" charset="0"/>
              </a:rPr>
              <a:t>a state located on the West Coast of the United States. It is the most populous U.S. </a:t>
            </a:r>
            <a:r>
              <a:rPr lang="en-US" sz="3600" dirty="0" smtClean="0">
                <a:latin typeface="Agency FB" pitchFamily="34" charset="0"/>
              </a:rPr>
              <a:t>state.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648072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11905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" y="0"/>
            <a:ext cx="9142776" cy="685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7444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8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8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3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0"/>
            <a:ext cx="6041679" cy="6126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Lida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 city in western Belarus in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Hrodna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Voblast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, situated 160 km west of Minsk.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1"/>
            <a:ext cx="4968552" cy="26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58571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4584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Symphony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aramond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98</TotalTime>
  <Words>144</Words>
  <Application>Microsoft Office PowerPoint</Application>
  <PresentationFormat>Экран (4:3)</PresentationFormat>
  <Paragraphs>13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Symphony</vt:lpstr>
      <vt:lpstr>Презентация PowerPoint</vt:lpstr>
      <vt:lpstr>Countries-participants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Legend from Grodno, Belarus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15</cp:revision>
  <dcterms:created xsi:type="dcterms:W3CDTF">2013-05-20T19:16:13Z</dcterms:created>
  <dcterms:modified xsi:type="dcterms:W3CDTF">2013-06-02T17:39:11Z</dcterms:modified>
</cp:coreProperties>
</file>