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Jobs Around the World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Class 6B</a:t>
            </a:r>
          </a:p>
          <a:p>
            <a:r>
              <a:rPr lang="en-US" dirty="0" smtClean="0"/>
              <a:t>School “Dan </a:t>
            </a:r>
            <a:r>
              <a:rPr lang="en-US" dirty="0" err="1" smtClean="0"/>
              <a:t>Barbilian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Constanta</a:t>
            </a:r>
          </a:p>
          <a:p>
            <a:r>
              <a:rPr lang="en-US" dirty="0" smtClean="0"/>
              <a:t>Romania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Students from different countries told us that among the oldest jobs in their region are:</a:t>
            </a:r>
          </a:p>
          <a:p>
            <a:r>
              <a:rPr lang="en-US" sz="2000" i="1" dirty="0" smtClean="0"/>
              <a:t>c</a:t>
            </a:r>
            <a:r>
              <a:rPr lang="en-US" sz="2000" i="1" dirty="0" smtClean="0"/>
              <a:t>raftsmen, manufacturers, builders, potters, shoe-makers, farmers, gold seekers, tailors, chimney sweeps, watch makers.</a:t>
            </a:r>
          </a:p>
          <a:p>
            <a:r>
              <a:rPr lang="en-US" sz="2000" dirty="0" smtClean="0"/>
              <a:t>Romanian students were impressed by the stories about </a:t>
            </a:r>
            <a:r>
              <a:rPr lang="en-US" sz="2000" b="1" dirty="0" smtClean="0"/>
              <a:t>gold seekers</a:t>
            </a:r>
            <a:r>
              <a:rPr lang="en-US" sz="2000" dirty="0" smtClean="0"/>
              <a:t> in America and the talent and patience involved in such jobs as </a:t>
            </a:r>
            <a:r>
              <a:rPr lang="en-US" sz="2000" b="1" dirty="0" smtClean="0"/>
              <a:t>watch makers or </a:t>
            </a:r>
            <a:r>
              <a:rPr lang="en-US" sz="2000" b="1" dirty="0" err="1" smtClean="0"/>
              <a:t>jewellers</a:t>
            </a:r>
            <a:r>
              <a:rPr lang="en-US" sz="2000" b="1" dirty="0" smtClean="0"/>
              <a:t>. </a:t>
            </a:r>
            <a:endParaRPr lang="en-US" sz="20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Oldest Jobs </a:t>
            </a:r>
            <a:endParaRPr lang="en-US" dirty="0"/>
          </a:p>
        </p:txBody>
      </p:sp>
      <p:pic>
        <p:nvPicPr>
          <p:cNvPr id="4" name="Picture 3" descr="awarmingfire6x12resiz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4114800"/>
            <a:ext cx="1762836" cy="2362200"/>
          </a:xfrm>
          <a:prstGeom prst="rect">
            <a:avLst/>
          </a:prstGeom>
        </p:spPr>
      </p:pic>
      <p:pic>
        <p:nvPicPr>
          <p:cNvPr id="5" name="Picture 4" descr="curierul-26-martie-ceasornic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4114800"/>
            <a:ext cx="1981200" cy="1714839"/>
          </a:xfrm>
          <a:prstGeom prst="rect">
            <a:avLst/>
          </a:prstGeom>
        </p:spPr>
      </p:pic>
      <p:pic>
        <p:nvPicPr>
          <p:cNvPr id="6" name="Picture 5" descr="img_48299_thumbs_600x440_5_cizmar_manufactur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4495800"/>
            <a:ext cx="2060485" cy="1571625"/>
          </a:xfrm>
          <a:prstGeom prst="rect">
            <a:avLst/>
          </a:prstGeom>
        </p:spPr>
      </p:pic>
      <p:pic>
        <p:nvPicPr>
          <p:cNvPr id="7" name="Picture 6" descr="o-CHIMNEY-SWEEPS-faceboo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2800" y="4343400"/>
            <a:ext cx="1628189" cy="22631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    There are lots of modern jobs, both in our region and in other countries. The ones which have the strongest impact on the modern society are jobs in the </a:t>
            </a:r>
            <a:r>
              <a:rPr lang="en-US" sz="2400" b="1" i="1" dirty="0" smtClean="0"/>
              <a:t>IT field</a:t>
            </a:r>
            <a:r>
              <a:rPr lang="en-US" sz="2400" dirty="0" smtClean="0"/>
              <a:t>, but also the ones related to </a:t>
            </a:r>
            <a:r>
              <a:rPr lang="en-US" sz="2400" b="1" i="1" dirty="0" smtClean="0"/>
              <a:t>research, business, entertainment and media. </a:t>
            </a:r>
            <a:endParaRPr lang="en-US" sz="2400" b="1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Most Modern Jobs</a:t>
            </a:r>
            <a:endParaRPr lang="en-US" dirty="0"/>
          </a:p>
        </p:txBody>
      </p:sp>
      <p:pic>
        <p:nvPicPr>
          <p:cNvPr id="4" name="Picture 3" descr="3525_fullimage_it_and_controls_support_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429000"/>
            <a:ext cx="2801815" cy="1937426"/>
          </a:xfrm>
          <a:prstGeom prst="rect">
            <a:avLst/>
          </a:prstGeom>
        </p:spPr>
      </p:pic>
      <p:pic>
        <p:nvPicPr>
          <p:cNvPr id="5" name="Picture 4" descr="med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0" y="4648200"/>
            <a:ext cx="2619375" cy="1743075"/>
          </a:xfrm>
          <a:prstGeom prst="rect">
            <a:avLst/>
          </a:prstGeom>
        </p:spPr>
      </p:pic>
      <p:pic>
        <p:nvPicPr>
          <p:cNvPr id="6" name="Picture 5" descr="business-people-456528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4200" y="3505200"/>
            <a:ext cx="2992157" cy="248118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Most students involved in our project referred to their parents’ jobs or the jobs of people around them. Thus, they mentioned such jobs as:</a:t>
            </a:r>
          </a:p>
          <a:p>
            <a:r>
              <a:rPr lang="en-US" sz="2000" b="1" dirty="0" smtClean="0"/>
              <a:t>t</a:t>
            </a:r>
            <a:r>
              <a:rPr lang="en-US" sz="2000" b="1" dirty="0" smtClean="0"/>
              <a:t>eachers</a:t>
            </a:r>
          </a:p>
          <a:p>
            <a:r>
              <a:rPr lang="en-US" sz="2000" b="1" dirty="0" smtClean="0"/>
              <a:t>doctors and nurses</a:t>
            </a:r>
          </a:p>
          <a:p>
            <a:r>
              <a:rPr lang="en-US" sz="2000" b="1" dirty="0" smtClean="0"/>
              <a:t>a</a:t>
            </a:r>
            <a:r>
              <a:rPr lang="en-US" sz="2000" b="1" dirty="0" smtClean="0"/>
              <a:t>rchitects</a:t>
            </a:r>
          </a:p>
          <a:p>
            <a:r>
              <a:rPr lang="en-US" sz="2000" b="1" dirty="0" smtClean="0"/>
              <a:t>s</a:t>
            </a:r>
            <a:r>
              <a:rPr lang="en-US" sz="2000" b="1" dirty="0" smtClean="0"/>
              <a:t>eamen and army officers</a:t>
            </a:r>
          </a:p>
          <a:p>
            <a:r>
              <a:rPr lang="en-US" sz="2000" b="1" dirty="0" smtClean="0"/>
              <a:t>shop assistants</a:t>
            </a:r>
          </a:p>
          <a:p>
            <a:r>
              <a:rPr lang="en-US" sz="2000" b="1" dirty="0" smtClean="0"/>
              <a:t>l</a:t>
            </a:r>
            <a:r>
              <a:rPr lang="en-US" sz="2000" b="1" dirty="0" smtClean="0"/>
              <a:t>ibrarians</a:t>
            </a:r>
          </a:p>
          <a:p>
            <a:r>
              <a:rPr lang="en-US" sz="2000" b="1" dirty="0" smtClean="0"/>
              <a:t>electricians and mechanics</a:t>
            </a:r>
          </a:p>
          <a:p>
            <a:r>
              <a:rPr lang="en-US" sz="2000" b="1" dirty="0" smtClean="0"/>
              <a:t>d</a:t>
            </a:r>
            <a:r>
              <a:rPr lang="en-US" sz="2000" b="1" dirty="0" smtClean="0"/>
              <a:t>rivers</a:t>
            </a:r>
          </a:p>
          <a:p>
            <a:r>
              <a:rPr lang="en-US" sz="2000" dirty="0" smtClean="0"/>
              <a:t>In our city, for example, lots of men work as seamen because Constanta is situated on the Black Sea Coast.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people in our region do for a living</a:t>
            </a:r>
            <a:endParaRPr lang="en-US" dirty="0"/>
          </a:p>
        </p:txBody>
      </p:sp>
      <p:pic>
        <p:nvPicPr>
          <p:cNvPr id="4" name="Picture 3" descr="oil-tanker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2362200"/>
            <a:ext cx="1645920" cy="1094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portul-tomis-yachtur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0" y="2286000"/>
            <a:ext cx="1854200" cy="1234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preschool teacher and chil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3400" y="3429000"/>
            <a:ext cx="1981200" cy="1485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forwarder-truck-driver-drivers-cap-logistics-proud-trailer-transshipment-point-3365368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77000" y="3733800"/>
            <a:ext cx="1670667" cy="1229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In our project, there’s been a lot of discussion on this topic, as there are hard jobs in all fields, but they seem easy if you are dedicated and hard-working. Also, certain jobs can be considered easy, but if you take a closer look, you’ll see they need much effort and long hours.  In the end, we agreed that it needs a lot of courage and determination to have such dangerous jobs as</a:t>
            </a:r>
            <a:r>
              <a:rPr lang="en-US" sz="2000" b="1" dirty="0" smtClean="0"/>
              <a:t>: mountain guides, stunt men, alligator wrestlers, lineman &amp; power workers, firefighters, roofers, pilots or police officers.</a:t>
            </a:r>
            <a:endParaRPr lang="en-US" sz="20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Hardest and easiest jobs</a:t>
            </a:r>
            <a:endParaRPr lang="en-US" dirty="0"/>
          </a:p>
        </p:txBody>
      </p:sp>
      <p:pic>
        <p:nvPicPr>
          <p:cNvPr id="4" name="Picture 3" descr="Firefighter_t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4648200"/>
            <a:ext cx="2133600" cy="120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mounta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4191000"/>
            <a:ext cx="2142067" cy="1204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pow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7000" y="4876800"/>
            <a:ext cx="2370667" cy="133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polic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19400" y="5334000"/>
            <a:ext cx="2057400" cy="1157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think the best-paid jobs are in television, IT , entertainment and showbiz, sport and business.</a:t>
            </a:r>
          </a:p>
          <a:p>
            <a:r>
              <a:rPr lang="en-US" dirty="0" smtClean="0"/>
              <a:t>On the other hand, the worst-paid are probably the easy ones, which don’t need a lot of preparation and learning and don’t take long hours.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Best-paid versus Worst-paid Jobs</a:t>
            </a:r>
            <a:endParaRPr lang="en-US" dirty="0"/>
          </a:p>
        </p:txBody>
      </p:sp>
      <p:pic>
        <p:nvPicPr>
          <p:cNvPr id="4" name="Picture 3" descr="MDR_Kripo_li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4267200"/>
            <a:ext cx="2695352" cy="2044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fotb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0" y="4419600"/>
            <a:ext cx="2619375" cy="1743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Well, it isn’t easy for us, children or teenagers to answer such a question, but …boys would like to become </a:t>
            </a:r>
            <a:r>
              <a:rPr lang="en-US" sz="2000" i="1" dirty="0" smtClean="0"/>
              <a:t>IT specialists, football players, police officers or work in the army, while girls want to be famous singers, actresses, fashion designers, business women, doctors or teachers! </a:t>
            </a:r>
            <a:r>
              <a:rPr lang="en-US" sz="2000" dirty="0" smtClean="0"/>
              <a:t>Wish them luck! 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If I could choose my job right now, I would like to be a…</a:t>
            </a:r>
            <a:endParaRPr lang="en-US" dirty="0"/>
          </a:p>
        </p:txBody>
      </p:sp>
      <p:pic>
        <p:nvPicPr>
          <p:cNvPr id="4" name="Picture 3" descr="business-people-45652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3657600"/>
            <a:ext cx="2687357" cy="22284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tineret-roman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3380362"/>
            <a:ext cx="3060700" cy="19536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It has been very interesting and useful for us to find out about jobs from different parts of the world!</a:t>
            </a:r>
          </a:p>
          <a:p>
            <a:pPr>
              <a:buNone/>
            </a:pPr>
            <a:r>
              <a:rPr lang="en-US" sz="2000" dirty="0" smtClean="0"/>
              <a:t> </a:t>
            </a:r>
            <a:r>
              <a:rPr lang="en-US" sz="2000" dirty="0" smtClean="0"/>
              <a:t>Good luck at school and in your future career!</a:t>
            </a:r>
          </a:p>
          <a:p>
            <a:pPr>
              <a:buNone/>
            </a:pPr>
            <a:r>
              <a:rPr lang="en-US" sz="2000" b="1" dirty="0" smtClean="0"/>
              <a:t>Students in 6B, “Dan </a:t>
            </a:r>
            <a:r>
              <a:rPr lang="en-US" sz="2000" b="1" dirty="0" err="1" smtClean="0"/>
              <a:t>Barbilian</a:t>
            </a:r>
            <a:r>
              <a:rPr lang="en-US" sz="2000" b="1" dirty="0" smtClean="0"/>
              <a:t>” School</a:t>
            </a:r>
          </a:p>
          <a:p>
            <a:pPr>
              <a:buNone/>
            </a:pPr>
            <a:r>
              <a:rPr lang="en-US" sz="2000" b="1" dirty="0" smtClean="0"/>
              <a:t>English teacher, </a:t>
            </a:r>
            <a:r>
              <a:rPr lang="en-US" sz="2000" b="1" dirty="0" err="1" smtClean="0"/>
              <a:t>Mirela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Munteanu</a:t>
            </a:r>
            <a:endParaRPr lang="en-US" sz="20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Thanks a lot for your collaboration!</a:t>
            </a:r>
            <a:endParaRPr lang="en-US" dirty="0"/>
          </a:p>
        </p:txBody>
      </p:sp>
      <p:pic>
        <p:nvPicPr>
          <p:cNvPr id="4" name="Picture 3" descr="scoala-dan-barbilian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14188" y="4343400"/>
            <a:ext cx="2724411" cy="1744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stea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3810000"/>
            <a:ext cx="2686050" cy="1704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116</TotalTime>
  <Words>503</Words>
  <Application>Microsoft Office PowerPoint</Application>
  <PresentationFormat>On-screen Show (4:3)</PresentationFormat>
  <Paragraphs>34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Concourse</vt:lpstr>
      <vt:lpstr>Jobs Around the World</vt:lpstr>
      <vt:lpstr>The Oldest Jobs </vt:lpstr>
      <vt:lpstr>The Most Modern Jobs</vt:lpstr>
      <vt:lpstr>What people in our region do for a living</vt:lpstr>
      <vt:lpstr>Hardest and easiest jobs</vt:lpstr>
      <vt:lpstr>Best-paid versus Worst-paid Jobs</vt:lpstr>
      <vt:lpstr>If I could choose my job right now, I would like to be a…</vt:lpstr>
      <vt:lpstr>Thanks a lot for your collaboration!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Jobs Around the World</dc:title>
  <dc:creator>DRAGOS</dc:creator>
  <cp:lastModifiedBy>DRAGOS</cp:lastModifiedBy>
  <cp:revision>13</cp:revision>
  <dcterms:created xsi:type="dcterms:W3CDTF">2006-08-16T00:00:00Z</dcterms:created>
  <dcterms:modified xsi:type="dcterms:W3CDTF">2014-05-06T19:40:41Z</dcterms:modified>
</cp:coreProperties>
</file>