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4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518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70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450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224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247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40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213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609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495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51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140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012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600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053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55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66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80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B50A0F-4DAF-4BE9-8A41-1FA3F115732E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8FF274-552D-42C5-ACC6-9F50F8B5A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72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They did it!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ACCESS-</a:t>
            </a:r>
            <a:r>
              <a:rPr lang="en-US" dirty="0" err="1" smtClean="0"/>
              <a:t>Orhei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Teacher: </a:t>
            </a:r>
            <a:r>
              <a:rPr lang="en-US" dirty="0" err="1" smtClean="0"/>
              <a:t>Ilie</a:t>
            </a:r>
            <a:r>
              <a:rPr lang="en-US" dirty="0" smtClean="0"/>
              <a:t> </a:t>
            </a:r>
            <a:r>
              <a:rPr lang="en-US" dirty="0" err="1" smtClean="0"/>
              <a:t>Efros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433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reign </a:t>
            </a:r>
            <a:r>
              <a:rPr lang="en-US" dirty="0"/>
              <a:t>was </a:t>
            </a:r>
            <a:r>
              <a:rPr lang="en-US" dirty="0" smtClean="0"/>
              <a:t> </a:t>
            </a:r>
            <a:r>
              <a:rPr lang="en-US" dirty="0"/>
              <a:t>a period of economic prosperity and one of strengthening state </a:t>
            </a:r>
            <a:r>
              <a:rPr lang="en-US" dirty="0" smtClean="0"/>
              <a:t>institutions.</a:t>
            </a:r>
          </a:p>
          <a:p>
            <a:r>
              <a:rPr lang="en-US" dirty="0" smtClean="0"/>
              <a:t>On international level he achieved </a:t>
            </a:r>
            <a:r>
              <a:rPr lang="en-US" dirty="0"/>
              <a:t>successes in relations with </a:t>
            </a:r>
            <a:r>
              <a:rPr lang="en-US" dirty="0" err="1" smtClean="0"/>
              <a:t>neighbour</a:t>
            </a:r>
            <a:r>
              <a:rPr lang="en-US" dirty="0" smtClean="0"/>
              <a:t> </a:t>
            </a:r>
            <a:r>
              <a:rPr lang="en-US" dirty="0"/>
              <a:t>countries. He managed to establish itself as an outstanding strategist and </a:t>
            </a:r>
            <a:r>
              <a:rPr lang="en-US" dirty="0" smtClean="0"/>
              <a:t>diplomat.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79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project: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led </a:t>
            </a:r>
            <a:r>
              <a:rPr lang="en-US" dirty="0"/>
              <a:t>a research and find out personalities from medieval age who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very important for our </a:t>
            </a:r>
            <a:r>
              <a:rPr lang="en-US" dirty="0" smtClean="0"/>
              <a:t>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115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Bogdan the 3rd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Moldova between 1504-1517</a:t>
            </a:r>
          </a:p>
          <a:p>
            <a:r>
              <a:rPr lang="en-US" dirty="0" smtClean="0"/>
              <a:t>Born on 1479 and died on 1517.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806149" y="2666999"/>
            <a:ext cx="18288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461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national problems with the help of Polish army.</a:t>
            </a:r>
          </a:p>
          <a:p>
            <a:r>
              <a:rPr lang="en-US" dirty="0" smtClean="0"/>
              <a:t>Implemented reforms in agriculture and fought against Tatars.</a:t>
            </a:r>
          </a:p>
          <a:p>
            <a:r>
              <a:rPr lang="en-US" dirty="0" smtClean="0"/>
              <a:t>Implemented the money reform which lead to the manufacture of first </a:t>
            </a:r>
            <a:r>
              <a:rPr lang="en-US" dirty="0" err="1" smtClean="0"/>
              <a:t>Moldovian</a:t>
            </a:r>
            <a:r>
              <a:rPr lang="en-US" dirty="0" smtClean="0"/>
              <a:t> coins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328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Vasile</a:t>
            </a:r>
            <a:r>
              <a:rPr lang="en-US" dirty="0" smtClean="0"/>
              <a:t> </a:t>
            </a:r>
            <a:r>
              <a:rPr lang="en-US" dirty="0" err="1" smtClean="0"/>
              <a:t>Lupu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on 1595 and died on 1661</a:t>
            </a:r>
          </a:p>
          <a:p>
            <a:r>
              <a:rPr lang="en-US" dirty="0" smtClean="0"/>
              <a:t>King of Moldova between  1653-1653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96185" y="2666999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459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built many churches and the most beautiful one is called ,,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Ierahi</a:t>
            </a:r>
            <a:r>
              <a:rPr lang="en-US" dirty="0" smtClean="0"/>
              <a:t>’’ from Iasi, Romania.</a:t>
            </a:r>
          </a:p>
          <a:p>
            <a:r>
              <a:rPr lang="en-US" dirty="0" smtClean="0"/>
              <a:t>Established </a:t>
            </a:r>
            <a:r>
              <a:rPr lang="en-US" dirty="0"/>
              <a:t>a </a:t>
            </a:r>
            <a:r>
              <a:rPr lang="en-US" dirty="0" smtClean="0"/>
              <a:t>typography in Chisinau.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529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Dmitrie</a:t>
            </a:r>
            <a:r>
              <a:rPr lang="en-US" dirty="0" smtClean="0"/>
              <a:t> </a:t>
            </a:r>
            <a:r>
              <a:rPr lang="en-US" dirty="0" err="1" smtClean="0"/>
              <a:t>Cantemir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on 1673 and died on 1723</a:t>
            </a:r>
          </a:p>
          <a:p>
            <a:r>
              <a:rPr lang="en-US" dirty="0" smtClean="0"/>
              <a:t>King of Moldova between 1693-1710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727827" y="2666999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13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/>
              <a:t>the most distinguished cultural personality of </a:t>
            </a:r>
            <a:r>
              <a:rPr lang="en-US" dirty="0" smtClean="0"/>
              <a:t>medieval age.</a:t>
            </a:r>
          </a:p>
          <a:p>
            <a:r>
              <a:rPr lang="en-US" dirty="0"/>
              <a:t>He wrote books containing historical, geographical, philosophical, </a:t>
            </a:r>
            <a:r>
              <a:rPr lang="en-US" dirty="0" smtClean="0"/>
              <a:t>theological themes.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219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Stefan </a:t>
            </a:r>
            <a:r>
              <a:rPr lang="en-US" dirty="0" err="1" smtClean="0"/>
              <a:t>cel</a:t>
            </a:r>
            <a:r>
              <a:rPr lang="en-US" dirty="0" smtClean="0"/>
              <a:t> Mare( Stefan the Great)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Moldova between 1453-1504.</a:t>
            </a:r>
          </a:p>
          <a:p>
            <a:r>
              <a:rPr lang="en-US" dirty="0" smtClean="0"/>
              <a:t>He was the greatest Moldovan king during medieval age.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072046" y="279042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1280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41</TotalTime>
  <Words>237</Words>
  <Application>Microsoft Macintosh PowerPoint</Application>
  <PresentationFormat>Custom</PresentationFormat>
  <Paragraphs>31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They did it!</vt:lpstr>
      <vt:lpstr>Goal of the project:</vt:lpstr>
      <vt:lpstr>Bogdan the 3rd</vt:lpstr>
      <vt:lpstr>Importance</vt:lpstr>
      <vt:lpstr>Vasile Lupu</vt:lpstr>
      <vt:lpstr>Importance</vt:lpstr>
      <vt:lpstr>Dmitrie Cantemir</vt:lpstr>
      <vt:lpstr>Importance</vt:lpstr>
      <vt:lpstr>Stefan cel Mare( Stefan the Great)</vt:lpstr>
      <vt:lpstr>Importance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did it!</dc:title>
  <dc:creator>RePack by Diakov</dc:creator>
  <cp:lastModifiedBy>Barry Kramer</cp:lastModifiedBy>
  <cp:revision>5</cp:revision>
  <dcterms:created xsi:type="dcterms:W3CDTF">2015-01-15T02:20:17Z</dcterms:created>
  <dcterms:modified xsi:type="dcterms:W3CDTF">2015-01-15T02:23:57Z</dcterms:modified>
</cp:coreProperties>
</file>