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96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<p14:section name="預設章節" id="{C30069E1-5180-4364-9919-6102B3AA34F1}">
          <p14:sldIdLst>
            <p14:sldId id="256"/>
            <p14:sldId id="259"/>
            <p14:sldId id="257"/>
            <p14:sldId id="258"/>
            <p14:sldId id="260"/>
            <p14:sldId id="261"/>
            <p14:sldId id="262"/>
            <p14:sldId id="264"/>
            <p14:sldId id="263"/>
          </p14:sldIdLst>
        </p14:section>
      </p14:sectionLst>
    </p:ext>
    <p:ext uri="{EFAFB233-063F-42B5-8137-9DF3F51BA10A}">
      <p15:sldGuideLst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2317B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="" xmlns:p="http://schemas.openxmlformats.org/presentationml/2006/main" xmlns:r="http://schemas.openxmlformats.org/officeDocument/2006/relationships" xmlns:a="http://schemas.openxmlformats.org/drawingml/2006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53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3BF5-DD47-4D5C-A066-1BD7F8F59564}" type="datetimeFigureOut">
              <a:rPr lang="zh-TW" altLang="en-US" smtClean="0"/>
              <a:pPr/>
              <a:t>6/1/15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6C7A-26BA-430D-95AA-22C5AB19B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3BF5-DD47-4D5C-A066-1BD7F8F59564}" type="datetimeFigureOut">
              <a:rPr lang="zh-TW" altLang="en-US" smtClean="0"/>
              <a:pPr/>
              <a:t>6/1/15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6C7A-26BA-430D-95AA-22C5AB19B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3BF5-DD47-4D5C-A066-1BD7F8F59564}" type="datetimeFigureOut">
              <a:rPr lang="zh-TW" altLang="en-US" smtClean="0"/>
              <a:pPr/>
              <a:t>6/1/15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6C7A-26BA-430D-95AA-22C5AB19B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3BF5-DD47-4D5C-A066-1BD7F8F59564}" type="datetimeFigureOut">
              <a:rPr lang="zh-TW" altLang="en-US" smtClean="0"/>
              <a:pPr/>
              <a:t>6/1/15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6C7A-26BA-430D-95AA-22C5AB19B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3BF5-DD47-4D5C-A066-1BD7F8F59564}" type="datetimeFigureOut">
              <a:rPr lang="zh-TW" altLang="en-US" smtClean="0"/>
              <a:pPr/>
              <a:t>6/1/15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6C7A-26BA-430D-95AA-22C5AB19B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3BF5-DD47-4D5C-A066-1BD7F8F59564}" type="datetimeFigureOut">
              <a:rPr lang="zh-TW" altLang="en-US" smtClean="0"/>
              <a:pPr/>
              <a:t>6/1/15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6C7A-26BA-430D-95AA-22C5AB19B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3BF5-DD47-4D5C-A066-1BD7F8F59564}" type="datetimeFigureOut">
              <a:rPr lang="zh-TW" altLang="en-US" smtClean="0"/>
              <a:pPr/>
              <a:t>6/1/15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6C7A-26BA-430D-95AA-22C5AB19B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3BF5-DD47-4D5C-A066-1BD7F8F59564}" type="datetimeFigureOut">
              <a:rPr lang="zh-TW" altLang="en-US" smtClean="0"/>
              <a:pPr/>
              <a:t>6/1/15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6C7A-26BA-430D-95AA-22C5AB19B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3BF5-DD47-4D5C-A066-1BD7F8F59564}" type="datetimeFigureOut">
              <a:rPr lang="zh-TW" altLang="en-US" smtClean="0"/>
              <a:pPr/>
              <a:t>6/1/15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6C7A-26BA-430D-95AA-22C5AB19B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3BF5-DD47-4D5C-A066-1BD7F8F59564}" type="datetimeFigureOut">
              <a:rPr lang="zh-TW" altLang="en-US" smtClean="0"/>
              <a:pPr/>
              <a:t>6/1/15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96C7A-26BA-430D-95AA-22C5AB19B5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33BF5-DD47-4D5C-A066-1BD7F8F59564}" type="datetimeFigureOut">
              <a:rPr lang="zh-TW" altLang="en-US" smtClean="0"/>
              <a:pPr/>
              <a:t>6/1/15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796C7A-26BA-430D-95AA-22C5AB19B5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933BF5-DD47-4D5C-A066-1BD7F8F59564}" type="datetimeFigureOut">
              <a:rPr lang="zh-TW" altLang="en-US" smtClean="0"/>
              <a:pPr/>
              <a:t>6/1/15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796C7A-26BA-430D-95AA-22C5AB19B5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5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Money History</a:t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err="1" smtClean="0"/>
              <a:t>Wunshan</a:t>
            </a:r>
            <a:r>
              <a:rPr lang="en-US" altLang="zh-TW" dirty="0" smtClean="0"/>
              <a:t> Senior </a:t>
            </a:r>
            <a:r>
              <a:rPr lang="en-US" altLang="zh-TW" dirty="0"/>
              <a:t>H</a:t>
            </a:r>
            <a:r>
              <a:rPr lang="en-US" altLang="zh-TW" dirty="0" smtClean="0"/>
              <a:t>igh </a:t>
            </a:r>
            <a:r>
              <a:rPr lang="en-US" altLang="zh-TW" dirty="0"/>
              <a:t>S</a:t>
            </a:r>
            <a:r>
              <a:rPr lang="en-US" altLang="zh-TW" dirty="0" smtClean="0"/>
              <a:t>chool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899592" y="4260325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Members: </a:t>
            </a:r>
            <a:r>
              <a:rPr lang="en-US" altLang="zh-TW" sz="2400" dirty="0" err="1" smtClean="0"/>
              <a:t>Sheng_Xun</a:t>
            </a:r>
            <a:r>
              <a:rPr lang="en-US" altLang="zh-TW" sz="2400" dirty="0" smtClean="0"/>
              <a:t> Huang &amp; </a:t>
            </a:r>
            <a:r>
              <a:rPr lang="en-US" altLang="zh-TW" sz="2400" dirty="0" err="1" smtClean="0"/>
              <a:t>Wei_Hong</a:t>
            </a:r>
            <a:r>
              <a:rPr lang="en-US" altLang="zh-TW" sz="2400" dirty="0" smtClean="0"/>
              <a:t> Dai  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951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/>
              <a:t>Long time ago…</a:t>
            </a:r>
            <a:endParaRPr lang="zh-TW" altLang="en-US" sz="54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99592" y="2564904"/>
            <a:ext cx="3096344" cy="2255708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076056" y="2132856"/>
            <a:ext cx="2902446" cy="320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8083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/>
          <a:lstStyle/>
          <a:p>
            <a:r>
              <a:rPr lang="en-US" altLang="zh-TW" dirty="0"/>
              <a:t>Qing Dynasty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67544" y="3573016"/>
            <a:ext cx="3674208" cy="1872208"/>
          </a:xfrm>
        </p:spPr>
      </p:pic>
      <p:sp>
        <p:nvSpPr>
          <p:cNvPr id="5" name="文字方塊 4"/>
          <p:cNvSpPr txBox="1"/>
          <p:nvPr/>
        </p:nvSpPr>
        <p:spPr>
          <a:xfrm>
            <a:off x="611560" y="2071880"/>
            <a:ext cx="30963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Emperor Kang Xi</a:t>
            </a:r>
            <a:endParaRPr lang="zh-TW" altLang="en-US" sz="4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902552" y="3573016"/>
            <a:ext cx="3784702" cy="1904328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5129374" y="2098630"/>
            <a:ext cx="35578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Emperor </a:t>
            </a:r>
            <a:r>
              <a:rPr lang="en-US" altLang="zh-TW" sz="4000" dirty="0" err="1" smtClean="0"/>
              <a:t>Qian</a:t>
            </a:r>
            <a:r>
              <a:rPr lang="en-US" altLang="zh-TW" sz="4000" dirty="0" smtClean="0"/>
              <a:t> Long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6863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Emperor                   </a:t>
            </a:r>
            <a:r>
              <a:rPr lang="en-US" altLang="zh-TW" dirty="0" err="1" smtClean="0"/>
              <a:t>Emperor</a:t>
            </a:r>
            <a:r>
              <a:rPr lang="en-US" altLang="zh-TW" dirty="0" smtClean="0"/>
              <a:t> </a:t>
            </a:r>
            <a:br>
              <a:rPr lang="en-US" altLang="zh-TW" dirty="0" smtClean="0"/>
            </a:br>
            <a:r>
              <a:rPr lang="en-US" altLang="zh-TW" dirty="0" smtClean="0"/>
              <a:t>Yong </a:t>
            </a:r>
            <a:r>
              <a:rPr lang="en-US" altLang="zh-TW" dirty="0" err="1" smtClean="0"/>
              <a:t>Zheng</a:t>
            </a:r>
            <a:r>
              <a:rPr lang="en-US" altLang="zh-TW" dirty="0" smtClean="0"/>
              <a:t>              </a:t>
            </a:r>
            <a:r>
              <a:rPr lang="en-US" altLang="zh-TW" dirty="0" err="1" smtClean="0"/>
              <a:t>Jia</a:t>
            </a:r>
            <a:r>
              <a:rPr lang="en-US" altLang="zh-TW" dirty="0" smtClean="0"/>
              <a:t> </a:t>
            </a:r>
            <a:r>
              <a:rPr lang="en-US" altLang="zh-TW" dirty="0"/>
              <a:t>Q</a:t>
            </a:r>
            <a:r>
              <a:rPr lang="en-US" altLang="zh-TW" dirty="0" smtClean="0"/>
              <a:t>ing           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83568" y="3429000"/>
            <a:ext cx="3552056" cy="1776028"/>
          </a:xfr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5035171" y="3429000"/>
            <a:ext cx="3586211" cy="1776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7973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dirty="0" smtClean="0"/>
              <a:t>Japan Colonization</a:t>
            </a:r>
            <a:endParaRPr lang="zh-TW" altLang="en-US" sz="54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043608" y="3284984"/>
            <a:ext cx="2962622" cy="2962622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735730" y="3284984"/>
            <a:ext cx="3950163" cy="2962622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899592" y="2212093"/>
            <a:ext cx="4680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/>
              <a:t>Dragon Silver Coins</a:t>
            </a:r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2224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Old Taiwan Dollars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60648" y="2323922"/>
            <a:ext cx="3448765" cy="1825158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860031" y="4993333"/>
            <a:ext cx="3841663" cy="165618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860031" y="2323922"/>
            <a:ext cx="3462757" cy="182515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57200" y="4941168"/>
            <a:ext cx="3347864" cy="176051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471590" y="1880537"/>
            <a:ext cx="3347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OTD 1</a:t>
            </a:r>
            <a:endParaRPr lang="zh-TW" altLang="en-US" sz="2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864533" y="1854215"/>
            <a:ext cx="31683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OTD 50</a:t>
            </a:r>
            <a:endParaRPr lang="zh-TW" altLang="en-US" sz="2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457200" y="4437112"/>
            <a:ext cx="3347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OTD 1000</a:t>
            </a:r>
            <a:endParaRPr lang="zh-TW" altLang="en-US" sz="2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864533" y="4437112"/>
            <a:ext cx="36679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OTD 100000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7010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38374" y="476672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New Taiwan Dollars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3528" y="2225426"/>
            <a:ext cx="3684761" cy="1779637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788024" y="4941168"/>
            <a:ext cx="3991405" cy="168304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4788024" y="2220606"/>
            <a:ext cx="3974523" cy="177963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3528" y="4941168"/>
            <a:ext cx="3764055" cy="1656184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323528" y="162880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NTD 100</a:t>
            </a:r>
            <a:endParaRPr lang="zh-TW" altLang="en-US" sz="20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4788024" y="162880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NTD500</a:t>
            </a:r>
            <a:endParaRPr lang="zh-TW" altLang="en-US" sz="20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23528" y="4221088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NTD 1000</a:t>
            </a:r>
            <a:endParaRPr lang="zh-TW" altLang="en-US" sz="20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796464" y="4221088"/>
            <a:ext cx="39745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NTD 2000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6784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23528" y="3776126"/>
            <a:ext cx="2343525" cy="1954500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3419872" y="3776126"/>
            <a:ext cx="2545791" cy="191298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6720243" y="3753596"/>
            <a:ext cx="1912980" cy="191298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42174" y="270809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NTD 1</a:t>
            </a:r>
            <a:endParaRPr lang="zh-TW" altLang="en-US" sz="28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540639" y="270809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NTD 10</a:t>
            </a:r>
            <a:endParaRPr lang="zh-TW" altLang="en-US" sz="28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6618229" y="2708920"/>
            <a:ext cx="21170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NTD 50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342174" y="908720"/>
            <a:ext cx="78488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dirty="0" smtClean="0">
                <a:solidFill>
                  <a:schemeClr val="accent2">
                    <a:lumMod val="75000"/>
                  </a:schemeClr>
                </a:solidFill>
              </a:rPr>
              <a:t>Coins</a:t>
            </a:r>
            <a:endParaRPr lang="zh-TW" alt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4648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14096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TW"/>
              <a:t>Thank </a:t>
            </a:r>
            <a:r>
              <a:rPr lang="en-US" altLang="zh-TW" smtClean="0"/>
              <a:t>You!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035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71</Words>
  <Application>Microsoft Macintosh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流線</vt:lpstr>
      <vt:lpstr>Money History  Wunshan Senior High School</vt:lpstr>
      <vt:lpstr>Long time ago…</vt:lpstr>
      <vt:lpstr>Qing Dynasty</vt:lpstr>
      <vt:lpstr>Emperor                   Emperor  Yong Zheng              Jia Qing           </vt:lpstr>
      <vt:lpstr>Japan Colonization</vt:lpstr>
      <vt:lpstr>Old Taiwan Dollars</vt:lpstr>
      <vt:lpstr>New Taiwan Dollars</vt:lpstr>
      <vt:lpstr>Slide 8</vt:lpstr>
      <vt:lpstr>Thank You!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Money History</dc:title>
  <dc:creator>ks</dc:creator>
  <cp:lastModifiedBy>Barry Kramer</cp:lastModifiedBy>
  <cp:revision>25</cp:revision>
  <dcterms:created xsi:type="dcterms:W3CDTF">2015-06-02T01:43:49Z</dcterms:created>
  <dcterms:modified xsi:type="dcterms:W3CDTF">2015-06-02T01:44:20Z</dcterms:modified>
</cp:coreProperties>
</file>