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61" r:id="rId3"/>
    <p:sldId id="259" r:id="rId4"/>
    <p:sldId id="260" r:id="rId5"/>
    <p:sldId id="262" r:id="rId6"/>
    <p:sldId id="257" r:id="rId7"/>
    <p:sldId id="263" r:id="rId8"/>
    <p:sldId id="270" r:id="rId9"/>
    <p:sldId id="265" r:id="rId10"/>
    <p:sldId id="266" r:id="rId11"/>
    <p:sldId id="268" r:id="rId12"/>
    <p:sldId id="267" r:id="rId13"/>
    <p:sldId id="264" r:id="rId14"/>
    <p:sldId id="280" r:id="rId15"/>
    <p:sldId id="276" r:id="rId16"/>
    <p:sldId id="279" r:id="rId17"/>
    <p:sldId id="277" r:id="rId18"/>
    <p:sldId id="278" r:id="rId19"/>
    <p:sldId id="282" r:id="rId20"/>
    <p:sldId id="281" r:id="rId21"/>
    <p:sldId id="284" r:id="rId22"/>
    <p:sldId id="283" r:id="rId23"/>
    <p:sldId id="285" r:id="rId24"/>
  </p:sldIdLst>
  <p:sldSz cx="9144000" cy="6858000" type="screen4x3"/>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62A"/>
    <a:srgbClr val="CC0000"/>
    <a:srgbClr val="000099"/>
    <a:srgbClr val="B8186C"/>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82" d="100"/>
          <a:sy n="82" d="100"/>
        </p:scale>
        <p:origin x="-1474" y="-12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1FAAA89-6957-4E83-9B0A-6EC6881ACC71}" type="datetimeFigureOut">
              <a:rPr lang="en-US" smtClean="0"/>
              <a:pPr/>
              <a:t>1/16/2016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BAB2A-EADE-4766-85DE-82D9797D1D12}"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DCBAB2A-EADE-4766-85DE-82D9797D1D12}" type="slidenum">
              <a:rPr lang="en-IN" smtClean="0"/>
              <a:pPr/>
              <a:t>5</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4DCBAB2A-EADE-4766-85DE-82D9797D1D12}" type="slidenum">
              <a:rPr lang="en-IN" smtClean="0"/>
              <a:pPr/>
              <a:t>17</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N" dirty="0"/>
          </a:p>
        </p:txBody>
      </p:sp>
      <p:sp>
        <p:nvSpPr>
          <p:cNvPr id="4" name="Slide Number Placeholder 3"/>
          <p:cNvSpPr>
            <a:spLocks noGrp="1"/>
          </p:cNvSpPr>
          <p:nvPr>
            <p:ph type="sldNum" sz="quarter" idx="10"/>
          </p:nvPr>
        </p:nvSpPr>
        <p:spPr/>
        <p:txBody>
          <a:bodyPr/>
          <a:lstStyle/>
          <a:p>
            <a:fld id="{4DCBAB2A-EADE-4766-85DE-82D9797D1D12}" type="slidenum">
              <a:rPr lang="en-IN" smtClean="0"/>
              <a:pPr/>
              <a:t>23</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A94483-443F-4020-8E93-A01070BF8663}" type="datetimeFigureOut">
              <a:rPr lang="en-US" smtClean="0"/>
              <a:pPr/>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94483-443F-4020-8E93-A01070BF8663}" type="datetimeFigureOut">
              <a:rPr lang="en-US" smtClean="0"/>
              <a:pPr/>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94483-443F-4020-8E93-A01070BF8663}" type="datetimeFigureOut">
              <a:rPr lang="en-US" smtClean="0"/>
              <a:pPr/>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A94483-443F-4020-8E93-A01070BF8663}" type="datetimeFigureOut">
              <a:rPr lang="en-US" smtClean="0"/>
              <a:pPr/>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A94483-443F-4020-8E93-A01070BF8663}" type="datetimeFigureOut">
              <a:rPr lang="en-US" smtClean="0"/>
              <a:pPr/>
              <a:t>1/16/2016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A94483-443F-4020-8E93-A01070BF8663}" type="datetimeFigureOut">
              <a:rPr lang="en-US" smtClean="0"/>
              <a:pPr/>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A94483-443F-4020-8E93-A01070BF8663}" type="datetimeFigureOut">
              <a:rPr lang="en-US" smtClean="0"/>
              <a:pPr/>
              <a:t>1/16/2016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A94483-443F-4020-8E93-A01070BF8663}" type="datetimeFigureOut">
              <a:rPr lang="en-US" smtClean="0"/>
              <a:pPr/>
              <a:t>1/16/2016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A94483-443F-4020-8E93-A01070BF8663}" type="datetimeFigureOut">
              <a:rPr lang="en-US" smtClean="0"/>
              <a:pPr/>
              <a:t>1/16/2016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94483-443F-4020-8E93-A01070BF8663}" type="datetimeFigureOut">
              <a:rPr lang="en-US" smtClean="0"/>
              <a:pPr/>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A94483-443F-4020-8E93-A01070BF8663}" type="datetimeFigureOut">
              <a:rPr lang="en-US" smtClean="0"/>
              <a:pPr/>
              <a:t>1/16/2016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717B23-3E41-4582-85EC-11A680686D6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A94483-443F-4020-8E93-A01070BF8663}" type="datetimeFigureOut">
              <a:rPr lang="en-US" smtClean="0"/>
              <a:pPr/>
              <a:t>1/16/2016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717B23-3E41-4582-85EC-11A680686D6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P3weLWM-zBU&amp;list=PLvFLkxvl0zQQw6H-bGb-UeH_jS0jPrAJ_" TargetMode="External"/><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xnMCbD_oHMM" TargetMode="External"/><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5" Type="http://schemas.openxmlformats.org/officeDocument/2006/relationships/hyperlink" Target="https://www.youtube.com/watch?v=oQhslZxHvcs" TargetMode="Externa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www.youtube.com/watch?v=JbKm3a5CiJ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blog.buzzintown.com/wp-content/uploads/2011/09/durga-puja-Bengal.jpg"/>
          <p:cNvPicPr>
            <a:picLocks noChangeAspect="1" noChangeArrowheads="1"/>
          </p:cNvPicPr>
          <p:nvPr/>
        </p:nvPicPr>
        <p:blipFill>
          <a:blip r:embed="rId2" cstate="print"/>
          <a:srcRect/>
          <a:stretch>
            <a:fillRect/>
          </a:stretch>
        </p:blipFill>
        <p:spPr bwMode="auto">
          <a:xfrm>
            <a:off x="0" y="0"/>
            <a:ext cx="9144000" cy="6697980"/>
          </a:xfrm>
          <a:prstGeom prst="rect">
            <a:avLst/>
          </a:prstGeom>
          <a:noFill/>
        </p:spPr>
      </p:pic>
      <p:sp>
        <p:nvSpPr>
          <p:cNvPr id="2" name="Title 1"/>
          <p:cNvSpPr>
            <a:spLocks noGrp="1"/>
          </p:cNvSpPr>
          <p:nvPr>
            <p:ph type="ctrTitle"/>
          </p:nvPr>
        </p:nvSpPr>
        <p:spPr>
          <a:xfrm>
            <a:off x="0" y="5105400"/>
            <a:ext cx="9144000" cy="1470025"/>
          </a:xfrm>
          <a:solidFill>
            <a:srgbClr val="C00000">
              <a:alpha val="78000"/>
            </a:srgbClr>
          </a:solidFill>
        </p:spPr>
        <p:txBody>
          <a:bodyPr>
            <a:noAutofit/>
          </a:bodyPr>
          <a:lstStyle/>
          <a:p>
            <a:r>
              <a:rPr lang="en-US" sz="2000" dirty="0" smtClean="0">
                <a:solidFill>
                  <a:schemeClr val="bg1"/>
                </a:solidFill>
                <a:latin typeface="Comic Sans MS" pitchFamily="66" charset="0"/>
              </a:rPr>
              <a:t>Created by </a:t>
            </a:r>
            <a:r>
              <a:rPr lang="en-US" sz="2000" dirty="0" err="1" smtClean="0">
                <a:solidFill>
                  <a:schemeClr val="bg1"/>
                </a:solidFill>
                <a:latin typeface="Comic Sans MS" pitchFamily="66" charset="0"/>
              </a:rPr>
              <a:t>Taha</a:t>
            </a:r>
            <a:r>
              <a:rPr lang="en-US" sz="2000" dirty="0" smtClean="0">
                <a:solidFill>
                  <a:schemeClr val="bg1"/>
                </a:solidFill>
                <a:latin typeface="Comic Sans MS" pitchFamily="66" charset="0"/>
              </a:rPr>
              <a:t> </a:t>
            </a:r>
            <a:r>
              <a:rPr lang="en-US" sz="2000" dirty="0" err="1" smtClean="0">
                <a:solidFill>
                  <a:schemeClr val="bg1"/>
                </a:solidFill>
                <a:latin typeface="Comic Sans MS" pitchFamily="66" charset="0"/>
              </a:rPr>
              <a:t>banswarwala</a:t>
            </a:r>
            <a:r>
              <a:rPr lang="en-US" sz="2000" dirty="0" smtClean="0">
                <a:solidFill>
                  <a:schemeClr val="bg1"/>
                </a:solidFill>
                <a:latin typeface="Comic Sans MS" pitchFamily="66" charset="0"/>
              </a:rPr>
              <a:t/>
            </a:r>
            <a:br>
              <a:rPr lang="en-US" sz="2000" dirty="0" smtClean="0">
                <a:solidFill>
                  <a:schemeClr val="bg1"/>
                </a:solidFill>
                <a:latin typeface="Comic Sans MS" pitchFamily="66" charset="0"/>
              </a:rPr>
            </a:br>
            <a:r>
              <a:rPr lang="en-US" sz="2000" dirty="0" smtClean="0">
                <a:solidFill>
                  <a:schemeClr val="bg1"/>
                </a:solidFill>
                <a:latin typeface="Comic Sans MS" pitchFamily="66" charset="0"/>
              </a:rPr>
              <a:t>Class 6, Mount </a:t>
            </a:r>
            <a:r>
              <a:rPr lang="en-US" sz="2000" dirty="0" err="1" smtClean="0">
                <a:solidFill>
                  <a:schemeClr val="bg1"/>
                </a:solidFill>
                <a:latin typeface="Comic Sans MS" pitchFamily="66" charset="0"/>
              </a:rPr>
              <a:t>Litera</a:t>
            </a:r>
            <a:r>
              <a:rPr lang="en-US" sz="2000" dirty="0" smtClean="0">
                <a:solidFill>
                  <a:schemeClr val="bg1"/>
                </a:solidFill>
                <a:latin typeface="Comic Sans MS" pitchFamily="66" charset="0"/>
              </a:rPr>
              <a:t> Zee School, Howrah, India</a:t>
            </a:r>
            <a:br>
              <a:rPr lang="en-US" sz="2000" dirty="0" smtClean="0">
                <a:solidFill>
                  <a:schemeClr val="bg1"/>
                </a:solidFill>
                <a:latin typeface="Comic Sans MS" pitchFamily="66" charset="0"/>
              </a:rPr>
            </a:br>
            <a:r>
              <a:rPr lang="en-US" sz="2000" dirty="0" err="1" smtClean="0">
                <a:solidFill>
                  <a:schemeClr val="bg1"/>
                </a:solidFill>
                <a:latin typeface="Comic Sans MS" pitchFamily="66" charset="0"/>
              </a:rPr>
              <a:t>Durga</a:t>
            </a:r>
            <a:r>
              <a:rPr lang="en-US" sz="2000" dirty="0" smtClean="0">
                <a:solidFill>
                  <a:schemeClr val="bg1"/>
                </a:solidFill>
                <a:latin typeface="Comic Sans MS" pitchFamily="66" charset="0"/>
              </a:rPr>
              <a:t> </a:t>
            </a:r>
            <a:r>
              <a:rPr lang="en-US" sz="2000" dirty="0" err="1" smtClean="0">
                <a:solidFill>
                  <a:schemeClr val="bg1"/>
                </a:solidFill>
                <a:latin typeface="Comic Sans MS" pitchFamily="66" charset="0"/>
              </a:rPr>
              <a:t>Pujo</a:t>
            </a:r>
            <a:r>
              <a:rPr lang="en-US" sz="2000" dirty="0" smtClean="0">
                <a:solidFill>
                  <a:schemeClr val="bg1"/>
                </a:solidFill>
                <a:latin typeface="Comic Sans MS" pitchFamily="66" charset="0"/>
              </a:rPr>
              <a:t>/ </a:t>
            </a:r>
            <a:r>
              <a:rPr lang="en-US" sz="2000" dirty="0" err="1">
                <a:solidFill>
                  <a:schemeClr val="bg1"/>
                </a:solidFill>
                <a:latin typeface="Comic Sans MS" pitchFamily="66" charset="0"/>
              </a:rPr>
              <a:t>N</a:t>
            </a:r>
            <a:r>
              <a:rPr lang="en-US" sz="2000" dirty="0" err="1" smtClean="0">
                <a:solidFill>
                  <a:schemeClr val="bg1"/>
                </a:solidFill>
                <a:latin typeface="Comic Sans MS" pitchFamily="66" charset="0"/>
              </a:rPr>
              <a:t>avaratri</a:t>
            </a:r>
            <a:r>
              <a:rPr lang="en-US" sz="2000" dirty="0" smtClean="0">
                <a:solidFill>
                  <a:schemeClr val="bg1"/>
                </a:solidFill>
                <a:latin typeface="Comic Sans MS" pitchFamily="66" charset="0"/>
              </a:rPr>
              <a:t>- The predominant Hindu festival</a:t>
            </a:r>
            <a:endParaRPr lang="en-US" sz="2000" dirty="0">
              <a:solidFill>
                <a:schemeClr val="bg1"/>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descr="IMG_5690.JPG"/>
          <p:cNvPicPr>
            <a:picLocks noChangeAspect="1"/>
          </p:cNvPicPr>
          <p:nvPr/>
        </p:nvPicPr>
        <p:blipFill>
          <a:blip r:embed="rId2" cstate="print"/>
          <a:stretch>
            <a:fillRect/>
          </a:stretch>
        </p:blipFill>
        <p:spPr>
          <a:xfrm>
            <a:off x="2362200" y="0"/>
            <a:ext cx="6781800" cy="4521200"/>
          </a:xfrm>
          <a:prstGeom prst="rect">
            <a:avLst/>
          </a:prstGeom>
        </p:spPr>
      </p:pic>
      <p:sp>
        <p:nvSpPr>
          <p:cNvPr id="6" name="TextBox 5"/>
          <p:cNvSpPr txBox="1"/>
          <p:nvPr/>
        </p:nvSpPr>
        <p:spPr>
          <a:xfrm>
            <a:off x="4648200" y="4724400"/>
            <a:ext cx="2590800" cy="646331"/>
          </a:xfrm>
          <a:prstGeom prst="rect">
            <a:avLst/>
          </a:prstGeom>
          <a:noFill/>
        </p:spPr>
        <p:txBody>
          <a:bodyPr wrap="square" rtlCol="0">
            <a:spAutoFit/>
          </a:bodyPr>
          <a:lstStyle/>
          <a:p>
            <a:pPr algn="ctr"/>
            <a:r>
              <a:rPr lang="en-IN" b="1" dirty="0" smtClean="0">
                <a:solidFill>
                  <a:schemeClr val="bg1"/>
                </a:solidFill>
              </a:rPr>
              <a:t>Dance performance  by students</a:t>
            </a:r>
            <a:endParaRPr lang="en-IN" b="1" dirty="0">
              <a:solidFill>
                <a:schemeClr val="bg1"/>
              </a:solidFill>
            </a:endParaRPr>
          </a:p>
        </p:txBody>
      </p:sp>
      <p:pic>
        <p:nvPicPr>
          <p:cNvPr id="7" name="Picture 14" descr="http://www.imnepal.com/wp-content/uploads/ngg_featured/durga-puja-1.gif"/>
          <p:cNvPicPr>
            <a:picLocks noChangeAspect="1" noChangeArrowheads="1"/>
          </p:cNvPicPr>
          <p:nvPr/>
        </p:nvPicPr>
        <p:blipFill>
          <a:blip r:embed="rId3" cstate="print"/>
          <a:srcRect/>
          <a:stretch>
            <a:fillRect/>
          </a:stretch>
        </p:blipFill>
        <p:spPr bwMode="auto">
          <a:xfrm>
            <a:off x="-152400" y="4487227"/>
            <a:ext cx="3733800" cy="191357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descr="IMG_5690.JPG"/>
          <p:cNvPicPr>
            <a:picLocks noChangeAspect="1"/>
          </p:cNvPicPr>
          <p:nvPr/>
        </p:nvPicPr>
        <p:blipFill>
          <a:blip r:embed="rId2" cstate="print"/>
          <a:stretch>
            <a:fillRect/>
          </a:stretch>
        </p:blipFill>
        <p:spPr>
          <a:xfrm>
            <a:off x="2362200" y="0"/>
            <a:ext cx="6781800" cy="45212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4648200" y="4724400"/>
            <a:ext cx="2590800" cy="646331"/>
          </a:xfrm>
          <a:prstGeom prst="rect">
            <a:avLst/>
          </a:prstGeom>
          <a:noFill/>
        </p:spPr>
        <p:txBody>
          <a:bodyPr wrap="square" rtlCol="0">
            <a:spAutoFit/>
          </a:bodyPr>
          <a:lstStyle/>
          <a:p>
            <a:pPr algn="ctr"/>
            <a:r>
              <a:rPr lang="en-IN" b="1" dirty="0" smtClean="0">
                <a:solidFill>
                  <a:schemeClr val="bg1"/>
                </a:solidFill>
              </a:rPr>
              <a:t>Dance performance  by students</a:t>
            </a:r>
            <a:endParaRPr lang="en-IN" b="1" dirty="0">
              <a:solidFill>
                <a:schemeClr val="bg1"/>
              </a:solidFill>
            </a:endParaRPr>
          </a:p>
        </p:txBody>
      </p:sp>
      <p:pic>
        <p:nvPicPr>
          <p:cNvPr id="7" name="Picture 14" descr="http://www.imnepal.com/wp-content/uploads/ngg_featured/durga-puja-1.gif"/>
          <p:cNvPicPr>
            <a:picLocks noChangeAspect="1" noChangeArrowheads="1"/>
          </p:cNvPicPr>
          <p:nvPr/>
        </p:nvPicPr>
        <p:blipFill>
          <a:blip r:embed="rId3" cstate="print"/>
          <a:srcRect/>
          <a:stretch>
            <a:fillRect/>
          </a:stretch>
        </p:blipFill>
        <p:spPr bwMode="auto">
          <a:xfrm>
            <a:off x="-152400" y="4487227"/>
            <a:ext cx="3733800" cy="191357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descr="IMG_5690.JPG"/>
          <p:cNvPicPr>
            <a:picLocks noChangeAspect="1"/>
          </p:cNvPicPr>
          <p:nvPr/>
        </p:nvPicPr>
        <p:blipFill>
          <a:blip r:embed="rId2" cstate="print"/>
          <a:stretch>
            <a:fillRect/>
          </a:stretch>
        </p:blipFill>
        <p:spPr>
          <a:xfrm>
            <a:off x="2362200" y="152400"/>
            <a:ext cx="6781800" cy="45212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4648200" y="4724400"/>
            <a:ext cx="2590800" cy="646331"/>
          </a:xfrm>
          <a:prstGeom prst="rect">
            <a:avLst/>
          </a:prstGeom>
          <a:noFill/>
        </p:spPr>
        <p:txBody>
          <a:bodyPr wrap="square" rtlCol="0">
            <a:spAutoFit/>
          </a:bodyPr>
          <a:lstStyle/>
          <a:p>
            <a:pPr algn="ctr"/>
            <a:r>
              <a:rPr lang="en-IN" b="1" dirty="0" smtClean="0">
                <a:solidFill>
                  <a:schemeClr val="bg1"/>
                </a:solidFill>
              </a:rPr>
              <a:t>Dance performance  by students</a:t>
            </a:r>
            <a:endParaRPr lang="en-IN" b="1" dirty="0">
              <a:solidFill>
                <a:schemeClr val="bg1"/>
              </a:solidFill>
            </a:endParaRPr>
          </a:p>
        </p:txBody>
      </p:sp>
      <p:pic>
        <p:nvPicPr>
          <p:cNvPr id="7" name="Picture 14" descr="http://www.imnepal.com/wp-content/uploads/ngg_featured/durga-puja-1.gif"/>
          <p:cNvPicPr>
            <a:picLocks noChangeAspect="1" noChangeArrowheads="1"/>
          </p:cNvPicPr>
          <p:nvPr/>
        </p:nvPicPr>
        <p:blipFill>
          <a:blip r:embed="rId3" cstate="print"/>
          <a:srcRect/>
          <a:stretch>
            <a:fillRect/>
          </a:stretch>
        </p:blipFill>
        <p:spPr bwMode="auto">
          <a:xfrm>
            <a:off x="-152400" y="4487227"/>
            <a:ext cx="3733800" cy="191357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2" name="Picture 14" descr="http://www.imnepal.com/wp-content/uploads/ngg_featured/durga-puja-1.gif"/>
          <p:cNvPicPr>
            <a:picLocks noChangeAspect="1" noChangeArrowheads="1"/>
          </p:cNvPicPr>
          <p:nvPr/>
        </p:nvPicPr>
        <p:blipFill>
          <a:blip r:embed="rId2" cstate="print"/>
          <a:srcRect/>
          <a:stretch>
            <a:fillRect/>
          </a:stretch>
        </p:blipFill>
        <p:spPr bwMode="auto">
          <a:xfrm>
            <a:off x="-152400" y="4487227"/>
            <a:ext cx="3733800" cy="1913573"/>
          </a:xfrm>
          <a:prstGeom prst="rect">
            <a:avLst/>
          </a:prstGeom>
          <a:noFill/>
        </p:spPr>
      </p:pic>
      <p:pic>
        <p:nvPicPr>
          <p:cNvPr id="3" name="Picture 2" descr="IMG_5700.JPG"/>
          <p:cNvPicPr>
            <a:picLocks noChangeAspect="1"/>
          </p:cNvPicPr>
          <p:nvPr/>
        </p:nvPicPr>
        <p:blipFill>
          <a:blip r:embed="rId3" cstate="print"/>
          <a:stretch>
            <a:fillRect/>
          </a:stretch>
        </p:blipFill>
        <p:spPr>
          <a:xfrm>
            <a:off x="2133600" y="76800"/>
            <a:ext cx="6971400" cy="4647600"/>
          </a:xfrm>
          <a:prstGeom prst="rect">
            <a:avLst/>
          </a:prstGeom>
        </p:spPr>
      </p:pic>
      <p:sp>
        <p:nvSpPr>
          <p:cNvPr id="4" name="TextBox 3"/>
          <p:cNvSpPr txBox="1"/>
          <p:nvPr/>
        </p:nvSpPr>
        <p:spPr>
          <a:xfrm>
            <a:off x="4648200" y="4724400"/>
            <a:ext cx="2590800" cy="646331"/>
          </a:xfrm>
          <a:prstGeom prst="rect">
            <a:avLst/>
          </a:prstGeom>
          <a:noFill/>
        </p:spPr>
        <p:txBody>
          <a:bodyPr wrap="square" rtlCol="0">
            <a:spAutoFit/>
          </a:bodyPr>
          <a:lstStyle/>
          <a:p>
            <a:pPr algn="ctr"/>
            <a:r>
              <a:rPr lang="en-IN" b="1" dirty="0" smtClean="0">
                <a:solidFill>
                  <a:schemeClr val="bg1"/>
                </a:solidFill>
              </a:rPr>
              <a:t>Song performance by school choir</a:t>
            </a:r>
            <a:endParaRPr lang="en-IN"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8186C">
            <a:alpha val="84000"/>
          </a:srgbClr>
        </a:solidFill>
        <a:effectLst/>
      </p:bgPr>
    </p:bg>
    <p:spTree>
      <p:nvGrpSpPr>
        <p:cNvPr id="1" name=""/>
        <p:cNvGrpSpPr/>
        <p:nvPr/>
      </p:nvGrpSpPr>
      <p:grpSpPr>
        <a:xfrm>
          <a:off x="0" y="0"/>
          <a:ext cx="0" cy="0"/>
          <a:chOff x="0" y="0"/>
          <a:chExt cx="0" cy="0"/>
        </a:xfrm>
      </p:grpSpPr>
      <p:sp>
        <p:nvSpPr>
          <p:cNvPr id="37890" name="AutoShape 2" descr="data:image/jpeg;base64,/9j/4AAQSkZJRgABAQAAAQABAAD/2wCEAAkGBxISEhUSEhIWFhUXGBgYGBgYFRoXFxgXGBcYGhcaGBgaHSggGholHRcYITEhJSkrLi4uFx8zODMtNygtLisBCgoKDg0OGxAQGy8lICUrLy0tNS0tLS0tLS81LS0vLS0tLy0tLS0rLTUvLS0tLS0tLS0tLS0tLS0tLS0tLS0tLf/AABEIALcBEwMBIgACEQEDEQH/xAAcAAACAwEBAQEAAAAAAAAAAAADBAIFBgABBwj/xABDEAACAQMCAwUFBQYDBwUBAAABAhEAAyESMQQFQRMiUWFxBjKBkaFCUrHB8BQjM9Hh8WKC0gcVQ3JzkrJTY6Kzwhf/xAAaAQADAQEBAQAAAAAAAAAAAAABAgMEAAUG/8QAMBEAAgIBAgQDBwQDAQAAAAAAAAECEQMSIQQTMUFRYfAicYGRobHhBRTR8SMyUsH/2gAMAwEAAhEDEQA/APiqrRFSneC4SUuObTlAAO0UHTbcnuaztpaCufGRtBc5fwK3Li2gdQOkl1VjpmJlYkkE6YG5iDkGpSnR6GPH2KpUogWn+K5cy20vD+HcZgh+13THeHSfkYPgaVRPTHj+t6XVZbRQApXotineFtB4tgS7soDEkBBJnA36EnMAH4AdIJHnGM/IjeusOkWKV4Fpu7wzKYYQYBjyYBh9CKGUrrF0AQtSC0TTXoWusOk8C0VGM14FqQWlGSCo3lXl4zXtsURlxtSdx6tCwSvAlWVlLfZ3NU9pKFI2iSHDD4qQf8J8aWa2eojr89qKkK4ELNmRtXPa/GpoSKkc711sNKgIt1MW/wBGiKmKIqTn9T0rrO0gNP6/vTCW8bY8t/nU7dr5/hmM1NEPX1oNnaQnCLp0ldQuLDKcDI2jyx9KlxV17gAYlgqhV22GBsOg61e8j4EMDcYQCME7GMY+INMLy5DqTslBBI7TcxuT5/CoPKkx9GxluH4VmyFJgZ0yfCTifH4TVs/D67ar3cE//IDMjGAo2wZ8q0fsqot2LrKqSQ0sySCdggPhHjO+N6HyrkpBAIJ674K9dtz0gHr8knl39wYwM9xPBaFZWE6oYTP3ScwPMfEDzpO7wS4ONhgEYAkHV1BJBOfEdIr6lzT2SuEqCpgCBAwPdHXYxBJ/Gsxx/KEt6hIOlNMECQSSdRZoFsZ95hPgCIIEMldQbPoYq9byCVgHPqJI/EEfCgvbHSrXieD0kae9OzaSA3moIyJwCd4OBXg4GROtfdJIjIgEwMZOOnjWhTQNFlO9qgvbqxZR0+sH6RQGt1RSJuJXutLXLdWj2qWuW6dSJSiVxSupo268qmolpLLhOVO5jtFVdJdizwLYZtE3fuMToH+ZelWjLb4hrdu0EW40Iq2bTLDaBAZ2Pet6vemSAAQSMUHjbPZopv8AbuSSCGU2yAsd0XXQ6wM93YGMAzXvF8uW21tBq7srecFWGVhgFRCyQA4lwSdJMYxmcrNiiuoDhOHW6bpOlECd19DaQEZMIPvsB1OSxG7U1zrlPZkG8StyRaW0qgtFtECuSCVOoFTAJ94QTROLa5cVLVsGAdVoFggdWi3Nu2zSS11HOlZy7etAsu63P3WsFCeyBYNg93UHUaCp0gEg6WGASKC1dSmz2KhbUMUOO9pMjIyQZ+uBVnzZeHNm21hdJUsjam777FWI28ZjbUBnere2G7A3TatuGdu03AZ1cNlvcLEFiIn3hpGCKUPs7ZIn9rAMLqlFCozAlUa4bgBwpjSCTBwNqGu2rGrSmjNCpRTXH2grkAQBC7zlQFY+hYFh60ECq2Roh2dGCiK4LRFt0rY8UCK16tui6K9AoWc4hOFtyQAASSAJ8/WnOO5abcAkFjJKKdRUDIOpZVl05lSYggx194VrbKVZLakCdeq6HOdsF0kj/Coxv4kRCpFy0WTPdOuWHQgsAAcEjYSDtUnLcoo2hAKuk76p8oimewNx0Fxhbm2oVjkBUt6LZIGQO4BO8Zg4lm1w9oABgdQuLJBjVaPvASIVhAgmffz7tQv8PLqrsAgAUN7wCSW+z7xEtgbmRXajtJHheXLeZ2QFLYBYDLlVHjpBJO0nbc4GwDwXhVpyy/ed2AJJuE6zIUmTmSSAAfMgdNqZucOhleydWOUZmzE4EaQGHmIz8qR5GnuHSinfl5AnpTvL7aj7MH0zTptkEK4IiJBx9KK0EeHpSPI2qGUUt0VVzgyHkiQfDwnwprirKacQB1I6Hx/Gj8G6m5DklYPh4Y3IBM9OtTsohcatRWe9piRjoNqOp9xGE5f2TKUa6bYKjPZlp+TfjVpZ4W2rm210sdiDb0iR6sVY/jtk4oPActVdSXCVddZPvNAC4Un3VEgjUSffExGb3gbSaNNuO0LfZAgAA6gHAG0e8JwdzvUpvwAi85VybRaChQQ8EwChzIM6oUQNOw8aesctNns2CQNb5aIAIGnUTAGQSD1k1H2YsMpVmJaAS2dQUkD7XU46Y9asubc0VrYuKZUMyEeJiR6bfUUYxWlybM85z16Vuv72J8z5mAullg7gA+9jBnp4j061heOvAwLbm33x3bVstB23JWDMyQdpnNXnPuat2CaDJGSwiQgA72nH2SJA2DTttm15hqTvxqJT94CcCSMAbsVBMESPKkySc3d2PhxqMaoz/FIlu4Cwa6wYFjcXQTGSrNrYnwOaq+Lt9oXdFCiCxGoYyJjadxAyevia0PNrRthrXbksGMkl9BUEiNjM90/AUjb4NnU2wqlslCGDahmZOopuQdp2G214SSKbmZNg1A2DVne4UqQJBwDggjIB3H1HjUV4YzVtaF0lY3Dnw8PrSl21V5d4c0lfs00ZglApzarqba3XVTUR0kuX8uiyHcEdoW7MC2Ha8NSqVtnS2h5Vu8YiO6G1EBzlbhbL2mVe/LglgqAjWqi4dBOoFCyqWAx7pYitZyHkRm6Lw1Eqix3FLAM5AVLYHZAqsDvAsW30kGqy/wANbti0t9V/d6u0tD7ekNJXs8alXUNZ+0SZEEVJzvqUjFFJ/u24becWyA2wtwNMW7riGYoQWOMkBjil+GtIUdTdbWFKrbVCQ+lgVhgYKyWaT0UxJIBc4i5dt3COK16pGq2QIMW7oAEiFUF9IgQBcJGwqfF8v7OzbINuLgJ7UTm5ZZj3XMG2SrRkAE2/OaKY7ojy7jzZQdraYpcnSRoGoCUcElSZBMidiBiHJMeMRTauO0y7J2fdVFZQGLMVQadS6Skjc3GnNe8fdPaXrZVtGruoR/DdU7MJAMDT7hYZbsl8a8soi3CCkW7inR3u1EkLgOAMgrp1QYMSGjIY6ZUNbH2T3ehaJkKTEDxMgdMiYruzIA8xP1Iz8vqKtObWbYuP2SMtnWAFZpaVGxMDOT0xqpJicD7ogfFix+rGmUrFS8SCipqlSVKKq0rY6QNlrtFPjhpGKh+yt4UmtDuDOflzD3SLg6lA5VZ2GoqAfUSD0Jqxbh2SyFdnAktGslMriE21Hqd/pLnE3kcW0a5cJWSbjk6RAkaLY69ASZPdkge6DiZdPecquwMmSZ3Owgep8OpEZTbDFIQtKIafDEzvI2gb77wIB64pzhuGBGl7ugaWbQVY5VWa2I2ltbQemo+OfL1u48O22mAOgRe6AB0EyPMg9aLcRyrOw1HSM6srDqoaOojuR/iHhQcw1sQuAozW7TMyNGAZ1DddQUwSPDoQae4NS4BZjpXAU6s7kqjaSobcxImpcNzQdj2egB4AV1EMYYHv5ziIPQgRkk1Hsm0i4WkEkbyZGSCDnrM9c53qbk+5yQS/w5J0sWOnA1AggbxBJ077V3EEBVWAInPUyev4Y8KLfLAKS2oEDSZnA6Z2jaPyIJRutPXPTrQjbCwLWATI/vVty3lpZiFYalGqGjSY8NWPPO8Ujwl6DJAIgjM7kbiOo3FWnBXAdRaTpXVjpBHvHeMx6xVW2SY7+xC0xtspZ4OoEz3hqnoIidhIwcnaicDcaArr3dUuZOwBIXG+B8Ix5pWuYEqJQd1tTETJBjuk9NjQ+YcWzMDpVc6lUAwC2RM7gj5iKWtxTQWuMWzctKhbJGoz0YQqjrESxnIwDmQGOF41Oye2+rQlxSCBkCXEmZmWMkeG1ZvhOPaVZmY94+Yh51mZmYj6mrq/cts/F21VlYW4UEhgQp8PvNK5zuaKQHv1E+d8xhAtpmKWtIGoaSsiQwGZzqB2/iAEZpSxzJVssuk6XQg9wR2nQqSZEAjb0iDXh4Bv3jkHSiZhgCNXdXukTGqN8xnqKLwNgW3CN7xQMonDM5BCFQIClWWR5ETRSo4qOM4x4NoMTbJmCBGSWlBnQDqnB+NRv8NptAqpOTqfS2kgEqNBMd0+BAMj4Aw44o10NbUm5KwVypJkFPAg/Paq8X2jTqIWZIkx0zHU7fKnXQ4NY4bU2FgE4z+vGtVyb2YN0SB9KyvCXII8q3nIvadbSkDbzqE3vv0Od09PUoed8k7IkEVj+OtxWx9oec9qSesnP4fnWQ415p8LY/bcqGXNe1NhmurXZE0XBcddaGs3Dbsh9SPcK9pcGorfvXcgkMdKd7uxbCb5p/mV/h7hui3LOJUMph2VQ0OTs03G0kf4SRAxWa4XiX0vCBVOlFyTpVVhFg4bSAzTjvvqOYqy5RwTpF+2A2gaW1MJBJ0jSurVBUgYHVqlkaOiq3Z3tHw5d3eC3Zu9oNEwlsAZneJIHXIycVX8Twx0vbVCzIQpO8XCVLk5gQbdxQ3VWk5ybo8Yzg2u8NZBuSyrPvl9JMEah2YI27poj3Hszw9vTbJsaLpUGdXe76vgkGVaPBYnekjPsPukUPGyp/ZtIZAoJ1Trtsy6mZoJhkZu8AMhD0A0t+zvIxcZbt8i2iuoZdMM0aANIgqQd2Y4EMe9Q+E4w3HLm1bdxqQSSFIus0Fp6ITpG3dcDGkGtYeVueFs5UhEDBgsNo7C/GozmCSemD5UMuXQqY6jsYvnPAhmW9Zzavfw4EkOI1WmCjDhsAdQQfGKsOCqjqC2f8J06QPQ6z/mrY2OWFOXPqC+8XQgjVqlDPwg7eY61klsU2LIpLbsNJNHiLR1t0XhuDJMVccPy4KMihPIkNGIry6yYp0cJTVizGIpgoKyTyblkthbgeCRWLXMgDC/eboDPQb/AAA61YvZS5BFuEUsVX7JY6QqjOwwSN20iZkaQ2GAYFjjw2J8p6T4/wBqueWhQw1EBpaABhYG5jEHI88TjaUpysGldQXLeV6kZEt6g0F5I1mNWZB7pEkQd5G1R5tylGQmCIJiPdALszlvAZxJONNaflbJZTvKxkQgIAMzkZP3SuJ6/CkOY8TqX92I1BgJggrpBAAJJGR4Qd58ObdJ3uIncmq28T5+E0KQCCGJx1BSIIPo+43zReHYkEAwCACPGII+UVLmHD98hY90OOm6B49QCR5x51AFQxCSVwQSIIkTB8xtPWKunas7uE4u1oCncMJH1B+III/pFI9pJNOXjIik9EGaeAGT4YSYkDzM/gPyFSvGBhjncVG2fKuFudzinvcRo9VzpIk/P9TTNphGp9RJgA6pgARt8vQChWbMTNHs8TCC0e6NQYsBJEAjykQ200bEaLDk90C26hgHY4kCTsFjeJkj4T6McHeVeIMjvaIIGQYBmZJJyFjHSs47EsCGJjIB3A3+f8qc4biS15DO4Az+X0FG9gUP8xvyGuMsayQokgxIIYKBBGGJmJLg5mkTxDBWlcwM6YYZJDA9BkAx4LUb16bREgAXc+I1KcA7xKn1xvFAHGtoYamJfDSScLoKz8j6UsdziI4gjSzrrBk94mDuuSDODmlXJI8h9JP9qcBm2EA23PU5kD0FK3LXSmTOBrc/v+v1mjrxBAoacOT8K8e2RRdM49vXppS8aYZMb58IxHrP5Uu600QipFdUyteVSxKG7CmAOgk/OJP0HyFabhvZpxZ7ZjDT7gI1hIBLlYkAYMTMDbqK72aVTetlyAgZdRLAATsT5A5rdrZ4cm3+/ssdTyAy7EmAO8Y/iNjzOawZMnZlWii5HwZjMZgExqgEiQVII2aduszsDLmfBKyyQRK50pgtqlsE7nJ89ONqLwd9cg5WW22jvQVEbfyyaHzFkadKwskickTo8PCBWLmPVRZYvIz68MqsHW2LgCNI1ONS5jUCcEQO7ldt5FVnE3Lot3O+ui2629GpohhnTP2dsevhnRcVYVkZbY7xViN5xpnpAkTGfAb5NfzTld0cJbfsHl3uM53IaV0zB7oAkxGZr1eGzY9MtfXtv7+v0Izg7SXr1uDt3LyqLLudAVX0q7QNR92GxuuQMYmgpwWokx1pz9luFeGbs3m7dFs/9MOg8wp77H49Ypq3bgDxgT6/mPOk4mWOMrx9PfZTGm1uAsWAOlO2/SogAV52sVjbbKrYMXFQvN1pW7fmotcJ2rlALke3CTtVhy3jTbeQslRgaoMCTGZ1YM7Rjwqu0GiNbJjGaL2B1LmxzckoAY0qNK6dyyqmR9qO6fOD40JuMcoAejSIBGn7cDEbwdowekUi6XFMhQJ2gCMgj8zXthWHvA/r+1INsL3+GdjJyYUfBVCj6AUNbBFWj4FDBmipsVpCmmlr5HxqyXh9VLcZy8ziqRmrEaENYotq2CDXl7gmXoa9s4q1qthaCJjehN5HyplnBFBC9RQUgNEkuBVYYkxnTn0mPM15YskMhAmIOBnEnNTW30NModLDOJH8q5zBpEmSLbTmboj/ACK8/wD2Cl0Sra/YEY6OT/3KP9NA0CujM5xFkBrk4eQSWAj5mfAfr8KMYFLuadSFaCIuR+cdKg1iZJPwqLGaMlkkwRGNWw206tsTIgz/ADyUATvoJxAHr/OlbiU87GNPSZjzoN1iQoPTAzgAmfhkk/GnizhArXUUrXU9i0HsW2toLpMKZEaoJMNGPAFfwrRcXw6Lq0GT2iqB2kyptq2ADkMWJ+AivOVEDhkBGoGTEDBDEnPhDD0zWi4Y2yQDZ3a2JgHKggb5xkegrJPiFC4uKfT7M1RhKlJPx+6MkwdDD7wD0OCAQceIiiBjT/tOQbqMg0gorADpPp6VX2j471nmkmNGTaLjll0KrEEyNwOogwN856xjzmjcfzM9gp7PB9Yy0RMeIpewP3Nw4wuIiY1EZgT9rrH4Ulxzdy3nGlfCP4hPw9KhNJteu5fFjUuvj/4XVjjidC9mQcwJG+ojJjAqs44S3oI9PLYfhReUyWsjxEnO4Dt8tjXnHiXnyH/iK6Oy9eAMkEpUvW4iwoBU02y1HTVFMm4iPZ5oy26a01JbYpnkBpFdNM2sHaiC1maYa3ikeQZRLDhOA7RSQ6iBJ1Y28Mb0veQAFR5HO+Pjn9etdbMLiRMSd/11qL3ydz5fKksKW+4v2XjURw80UiaNaIFDUw6UQt8NG1EKCiM1BVpoKTYaQtxYwcVVXrdaJreKRu8HqNVhkonKBRMpxVnb5TqUHUNRzFOXuUkjApRbTKNPUHaq82+gmihLTBH1NSCyB6/SabXhW6jFSSwvy6UeYhdApxDHveq/g1AVqseL4XePL86QNuKaMkCSBXBQiKYZai9kiqaxGgdpyNo3ByAdvXp5bGmblwnJj3VXEZAiAcyML+A60flPAm5cVAmqZMTpwASST0A3ry9w0dzSwuBiCPDYAREzM/SipiVuITsIEAz6zGD5Y+tdxHDgKrapJmRBEAYGYgznamEQdZ2O3jGPhNBvExE4G3l6U6kGhNrZJk9a6pGup7AXNkEcOgP+I/NbdXljDTG1wfQt+vjVDdvqLVpJElQYkdYX/wDP66W1rmCa9OoEi45MEdAc+n9a87Mm5v4fY9HE1ykvf9xXnDd9Z6Io8di2/wBaB2erarzm1oNLKs4CkgSME779Z3qpZHUA6YnbBzSZJe0ycVsH/wCAwjEQJiCQ4krsZEkddz8E+OBFu3tsn/kT8a94ni1W2VOkMQJBEMe8hEGc7dYxPkaT5zxYU21P3bZ36aJ6+tGUW2i+BpJlxyggNalSe6SQMzBc4qHGe98F/wDEUtwnEFHtHwthus9/VED/ADDywab4lZYx5D5ACc1OS0rcGRqU9vW4Fc0biuDZApIjUJ+px+B+NWHK+Vs+lisoWC+pI/tVxzblxgppBeVAC+JMTv1+WT8JOTXYhLLFSUbMeViuLU5xXCMjFWEEEg0uyUyn4ldN7o5WoyZoKpNHt2iM9K5yQdJY2uKItMugGSMxkRO1VJJJqxsTFLGzmuUxdNPYGDUhip9lQbgNdYaGhcxUrMUiZo1hzQZ1lgFxUbS5rxZNGWgmcw0UrcsLMkZoqP4111pFNYiTTB9jNV9/gDv5/j+vrWh4bg9MliIHgwM9MRNRv8GYORHjIEwJxnP9RRUmmTeWLdGcv2GK48R+dJXeGYbitItvf0/MVG7wwO9MsjQzijN2rEmmbPCHwqyHBZkbDpV3wHJ2e2zAZMaZME76oHXpTpym6iTm4wVyIJyMW+HIYEu8GEGo6TBXIG2+PH4V57T8h1W1vKSSAdZY5iRE4yRMeg8q0N+woVUd9LBQTB9AdxtJA+VNXuFVkbIggqZJiNo9Qa2LA3fuPMfEtNPzPkFyzSl5K3/OvZspbDBcxnTmWk7/AAj5Vj+N4Rl3Uj1FStwdSN8XGauJSEV1HZK6qcwGk2vNeWpYu2bduWACkFyNWXbEqBjyoXDcSAA3ZrLF846od8ef1qn4P2h7fTcv3LbOpEkNcBhG309kRBUYAO56ZFOcJxFi4dNti2nVJZdALFMaJMkYG4GayZMc4tv12NWJR0KMuv8AZo+LwdKlgBHeD2VloMtGrVGWHx9ai57qBHzbUxm0MsG1ENPUkHPjO9UHP+Li6SfAHbx2/KlLHGhjAYbxvmenWuyRam6v5/glDHaVv6BOa2EYhrvDomoKmostwuECAd5T3GAA2iR5A0L2n5fw7vbbSkwimT9lVXTs33QPpTvOsWl1Tnx6jT64jp6+VI83de0QwI1E4mD+7Hn/ACoOTTVN+kaceFOviWvL+W2Ll5FhSBa0GIB0BSSBB8SMmrhuUcOTvcHoVjGMd3yqm5XdAukhgv7oZz9wAAUa/wAzTWV7fvAxAExnb3vOozx5ckfZfzI5YSU9nWxq+WWBp0qbmlRiYkZyBAFNWryA/ak+Jk+MAnIE1ieF9tOHtlk/aMwV92O8djMkGPpVrwntXbYKQdeljqjTB8sbH+flVsWOUEuY9/d67HnZOGySk63HOactt3P3n7w5iZnA9QfGPgKq15RaJ2uRjqv+mnn5+CMBt9ogEeYA/CgLz8htQQ+hmPlWTNjlbcJfY0Y1xEY1X1ALyqz/AO5/3L/oo6cstzAFw7/aHh/y0C9zUkk6SJ86knM2Gw+oiocvL/0vXwLOOavyW1rkdnoX/wC5f9NM3eCt4AUEZExbzjH2evT1qu4Dirjg2xAEFuh2HxpocLcwuqQIIHdIyT/7flWtpKK6/AwzWRS9uR5Y5Tw4iWIOCBqUg9c4gY6GmeI5dZcBCoUtPui2CYPQ6fERQrXJy2SROTgqd9/+H1p0cBoAc3QBbBILZVQAZOIAAE1pwYpTjSj68yWTLvevcrz7K2PvXR8U/wBNDHsxZH2rnX7v+mov7SPrKSrGDhSNgSs/MEVw51djSAY8ln866axdF6+pWP7qr1fUHzHj7VtyiWlYpGFFolpUGdOkt16etVHD83JOo8HxAYY0lFIYbEx2e+R061mfafjnHGO0lW7kyM+4vy/rSq8/fq2fOg45HvX16G3Hhioq+tb+rN09y3cloe233XCKYGPdkZnwHXapcItsMQ7BgSVGVWJG5LNvv0r5tzHmJuEFjSa8VBAEQdUyJ9PrTx4eT3fU6SpUnsfcLnD2gO4JkAnLN54IolzlyuQVG8nIJHyOOtZflvPnCfYAUKueIO4UThEbcn6U4nOHAU9soMD3VuXCfGNRVZPxpNEL9pL5mLkZuzf3GP2EqWXu5G5WYGBOeuanxPLywWXXGO7bjp5b7fWicNzAupL3S8riEVMmPM5xFJ2+cKx7zXGyd3C+nuKtTjjSv2tvd9x1LLfn68UH4flSke+Z9MeU9atb99rShFZQEA+yc90ydt8ExM1VWuxCqUtrIG5LOYG/vE4zgevjVvbuKLQcKinfCgeXh6Vqwwce/wAv7IZpSbWrffvQPtg7yV1ERkDyn5SKYtcVqBCDTnr4z4+Zmhfthe06khisg4nHnP8AhM1VW7iqgBUSZnujoY3jyNUy5nj80/hv7yccWtVXQ0Em6jq5AzGxHoRO9ZvmfspdeW1JgHEknxjanLJWSdK/Zjur1I8vX51Z8w55YskhnBI+yvePyG1MpY88dWTqvP3nReXDKsW9+XuPkb2hO1eVsrvDcvJJlzJnLEb5204rqx2l3+/8Hpc5f8v5HxlOEvFSTqx4tvvtJzt0ncVofZLihYD67ZJPiNsYmfjWh5vxXDMqi2zQCQwYhgWUQcEHA28oxFZvjlRtMsrye6D3jriAAM5OwrdKbyLS0aIYZqOt9PMJzTjxedrneTvRvpnSBmPPf4iqC/dVW7rMWMdegOqZ8iopDm3Edo3vDSsxDDOct45xSSlehJOx9fCtePB3ZknkrZH0y1xT3LJV8lACG0wTKn3syZzBIEgSN6Bz7iSXGRln6z9nxAz617ybgwvDqdOTbSYJgEvcJGls6u9kz4dIoXtBbm6u8lnOTq3Xq3U758jXmZFHnNLp+D0uHf8AjXruWVi6VtXG1QRaJ2jdVnbyO5+MCaxPOmbtbz6sB3mf+owz8RRbvtfaFpra2SxIAloAnuzgEnoYM+GOlZ69zwsSRbUSS253Jk7Rjy6Vt4bhpxTtd/IxcRxOKUrTGpJ8Pz+nXf5Vb+zPtO3C6gbXaIxBI1lCsDOdJ3kdPsj45e1x2ohWUQTA0kiJgdZHQdKl/vEzlfAAZgCZjfbp51rlg1KpKzLz49mfVuG9uuBae0s3bZyf/UA8ACDPh03+dWHK/a/llx1BZrcj/iKVE7+8CQMRvXxt+IuMZVF2G4/DPlQLXFXNMDxMjTJ6isc/0uE4tJtX59PowviO1s+9XOb8EXYLxFmAYH7xfUZnNWPC3LTGV0sJ6EHEnw9CPhX50WzdOYacdI223FPcHc4iypCu9uRHcaNW0zB8h4Vmyfo8q9nKd+4fRpn3Xm3tHw/Cpm6FAaLke9GoLExgasGs/wD/ANK4UIXNy5qVoCzLONWCAT7sMD6r618e4vtX1arhOqS0rGoly5LEbyxnPgPAQmvCtvIO0ZxWrF+lY6XMk2zLLiJdFE+tD/aMy2Hs2nPa27aC25U6bjIqloB7w91sHePOKp+Z/wC0jibr8TabT2L271pQFyNSFUaSZmYJ9TjaMJdtFiCGjAwJOamvCnJliTk9J+daIcDhjvXz7AeVt9DV+xHNLPC8S95rxTUmgdxyArNqI7gY47NB56z4V9K5Jx68abi2uKB0QT/EBIIHeAYAxJK/5a+IDhRiZ+f8qv8A2a9oDwTlwhfUUVgBJ7MEliP8W0Tio8XwfMTnFvVXwLYs0o7Kkaj2t4PsuLuKTqI0S2cygPU+dUbGkec+1t2/ca49rJiSJEgCBjPQZ86TTnYO6kUMXDZFFWjV+4hSTe45zA7D4n4bfWpoUAEyzT4nGfKqw80UlpnOB6VPh+KRie9pnYn5eUVflOqJ8yLfU1vLbxGBsRGSYnP8vrVz+1jSM7bQCYwCBjxIA+NYbh7tvWBDPnOSftKD+M/A1rOE1m2SAF/eJ6wLizAEnbV8hWPNhSVl8OX2qNPy7jQ66UnfB2EMAQfquPOqzieJKXXWQAO8BJJj3h9JmgcBxtuwrG5c72mAsxqKhcQJgmQPlVRf59bZzcMDUQqsytkBRKjfIByZjNZsGF3JVsLnklK0b3hL5KNJOJ8h/CLdOgJHyFW/s1eBsntGVZkZMnIn8ulV3KAlzu9qoBBIOsQZQpgyB9qevSqnguaW7bOLyAroYLCkkOhUiCIg/wAx0NXwQ9hWZuJalKkaf9qt21uidRZREyP+EOgGOnWqLiH4h7hZVXswIAD2yQM/ZDat56Heste4kXHkSWjSoae8RsB3ct7uPyyJ8PzAWzIKtJP2VUsFJkMCuAdPhnGxNPPHGapiY3OEm0fQuB4hFXVeENrSFkEjw1eHUxvWP43iQ7khHUsZyZyxmNhG4rP8RzgMc4k5jbO+IydU/IUVeJYQwOCPh9ck46YkmociopeBpxy0ty8S4S3IkKYPp/Ovaqe3Hl8v611Jyy/MMFc9pLjagCACzOAB7pYhjpPSSJI65pVucO76u97w8TgCP6iKW4flh31DboJo1zggsanYz91f617unEtkebqzyWqQxy/jmtsW0iYjSwlSDnboe7E/0ovC8cVTCrr1SHLBuu5xMz1HhRLXA21t6m1wVGD6SAQsZ8pqws8Hw7ADXw1slQT2l0swnJ6x6A5xkVGeWK3o1R4eVK2ixte1XF2LVsNbUrgoWBZSIkgY0mS0kA+FVPMef3r5Z3gN0KyCDmTMz+dMe0/Lbdmwj2mVkd4BWIPdbMjB23qg4UyY8SPyqWKOOa5iRSSlCWhMOnBowgrnYlTn5f0oFzlYiEIMeO/oa33J+T2LvDyJ7aQJxGg4bO8xtWZ47hdLOqtJUx3t+h94Z2/Gji4lSk4rsDLwmmNmYu8KyZKEZ33xHlijcNxsMrFEcDo4w3/NBBjbqKtlJB722cGDsPH41rPZj2f4fiLF8ug1gLpadu8JEdZ8/CqZ+LjhjqmZ8fCuXR0YLmfHtc0P2VpFXH7u2EB/5+rHzJNKjmzgnAyQevhsM9a+jp7AM9kqqbknfcAEiJOdqxfNfZt7TENK+RGPgRXYOOwZm4p7i5+DyQ/0d+O4ThePD7QPInPlivcnMz8cfCqZ+XupkCfCM9CKvbdvugeQ/CtEq7EIan/sQ00O+nkPlR04aDICgR0wZ8cV15MD4/iKVPcZrYBw9pSwDsyr1KgFo8gSBJ2+NeIhj+tEWyDMicHrGen9q62gGwA9BTCICzDb8Kh2wGY2Mb9RmmSgmesR8P0KiUmuCrFmvljIWPQRRLdkv70fDf6UdQoMflNMpPSNsyT4xgfGlb8Csa7ig5QD41P/AHUo94kA+JAn51Z8OwYgFiNogxORvFM8zsiFPgf1+vSovJJOmy2iLTaRVLwdpAW0THlJ+taJQ9nhkuaZU3JCgEn926NIOy9fMx8ap0ugZnatDzbn4bli2QqhrV0w0xIImMdTO5+75GuUdbpk8mR41cTE8ZzZhqILK+F2AwuNuhj9DpW3OI7shybjPLDOInTvvMn59ZNeXeIJWTkHfrk+PnA3pSCCOngdo8x5eda440jHPI2+poOUc6VXtu/ZqEDIFFqYUgmSd4LEzEnJgEYp72d9oFCutwHvvDOGiBcUgQIzDCSekCsd45/rRbLCc/y+tJLBFhjld7m54Hiw4DN3X1LIA2Ylsz1WIx51F+IVrShgQQYYjbO8jfrPwqn5V2vbdkqPdYgdwSJJgDV5DbVsAa0nNrdi2sS5uaZVVDTqi2MsV0m33XIYEk9onhWOcVGSXib4PUhJbyASRkk93EAHf02Hnipji53/AKD0FJrdsSdXaKuYlAxnMasr5SRPXFAvcSg2yCBt9dz8K7RYyaRaDmC/e+teVknuZNdVP2yJc81PJeR3L5C2xJrQr7CcSqPccKBbXUytcVDBnvGdlEEknoDVT7Pe0/7NaZxp1aSAYmDG8dSPDyrH8/8Aa7jOLab3EO0AqPdTuy2CECg4ZhkbEjaqQw627M+Xi8mOtIHiuatqKsJg4jy6EwCRPj08ar7lwMxIET0mfqd6Xr0VrUFHoYpZ5z/2dn0H2UPCXlPD379zswmshmhAywzNbxIwGnaZNS4e5wbIwHCXyus9m1samCjX/EY7TKnrtHTOGsvBj61s/ZjmvZ8NdUzhi+8AyqwPPY15fE8O4XJNu2trr47HucFNZpKPTb8ljyHnduyzDTdRRtrIeAM94hVI+RpHmDA3bt1WBRyCIMxjIPhVVd5mGLyCCw3mc6YEzSjXDrYL3Y2I8JHTajDh6lqWza37mnJnVaeu4xfyfj+PX6VpvZPjzb1KxwYj4T/Osm1w6JO+oAwIxB/pTHA8YN9RGwiJJBkk+ggfMUeIxczG4sTh5xhkT8T6/wAHzgi2oV+m07is37Q3g6g9cT8RWWXjCL1u+CNK2zbczEDvH8SpprieP1ICucD+tePi4DlZFJevI3RcEpOvyvESuoJ2rsUAcQC2kgjcCRgx4eWKlqia9uKZ5eRRb2CDwkUO8NvjXqXlYYIPoaHx2UPoarFbmTJ0B3GgV6ikjap0VGEUzIiutZgkT4da6aK/ENpNsHua9cQPejTM77CKVdqajlIm24PhP1rx70daXuXMUuTNHSc5jFviDOOnn/OkeJ5rdcyznHnt6eFEICjUc0qyodiQfTE06jG+hKcpVSYZOOMEHPl5gYPr+dRfj5QKVUkTDAAP8WiTvsaVc+HSoTTqKIym3sEDmCOnhXhcmoTXoxXATJCjcFfKOrZwRIBIJH2hIjcSPjQVPwjPhXpyZkk/rNB77Dp90accbcT+CQg2PZsU1JA7jaQNUMCT0JJxQm46J1e94Y26mSRmYxHxqp4YSM7eRzTGs9CPjK/jI+tZniRvjmdbDZ44eY+E/hNe2r4aYpMW4EkZ8s/hTHDWW3A/Og4xSC8ku4c21+6PlXVY2OX3WUHszn1H5V1Z3miu4al4fQwxvNESY9aHXV1eoePdhbaA9a9tWizBRuxAHqTFdXUsnSZfHBS0rz/gs7vKzbAZjIkjG+JA/CneQceI7Fskt3ZEjMd0Y7u39q6urIv8uJuR7ORLhOIgsXR19aHuI4ZCxDJB2wf1mq7mNg2jqXY9fyP866urPim9UV4npcVjjy5yrdFe10scYPUeP9PWt7/sYvW14y92yB0bhrilSAwM3bGCCIO1dXV6C2Z89k3xOXn/AAd/tKvcvBNrh7PYkjtZBchiYAUKW0p16fyrGcq47SCrGQsRA2zHx3r2uoShFxaruS4bPk5id9ixZ1uCQfQ+BrzUczXV1Z0qdHqT3WrxQuHGo4z49RtRL9zukHwNdXVfwMD6M645wB1P5V2o11dRJkCxoN166upkhJSYq92oISTXtdTvoTTbkL3uJLALGAT8f1+dDVINdXUXsBPU9zy7aIieoken6FQArq6uT2Fap0egV1dXUDj1aJp611dQYxYcFzBlttbGkq0bqCVgz3SRK/18ch/lvLb18E2k1QHnvKPcClj3iOjD611dSNbldTUbRHjP2cohsm5rM61cLAwIKlQJBOrfw+eh9lORteIdzjGJrq6vN/UckseG4npcFBSm77H0ezy1QoEbV5XV1fLa2elrZ//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37892" name="Picture 4" descr="http://hyderabadtalks.com/wp-content/uploads/2013/11/diwali-image-1.jpg"/>
          <p:cNvPicPr>
            <a:picLocks noChangeAspect="1" noChangeArrowheads="1"/>
          </p:cNvPicPr>
          <p:nvPr/>
        </p:nvPicPr>
        <p:blipFill>
          <a:blip r:embed="rId2" cstate="print"/>
          <a:srcRect/>
          <a:stretch>
            <a:fillRect/>
          </a:stretch>
        </p:blipFill>
        <p:spPr bwMode="auto">
          <a:xfrm>
            <a:off x="-609600" y="-838200"/>
            <a:ext cx="11687175" cy="7362825"/>
          </a:xfrm>
          <a:prstGeom prst="rect">
            <a:avLst/>
          </a:prstGeom>
          <a:noFill/>
        </p:spPr>
      </p:pic>
      <p:sp>
        <p:nvSpPr>
          <p:cNvPr id="4" name="TextBox 3"/>
          <p:cNvSpPr txBox="1"/>
          <p:nvPr/>
        </p:nvSpPr>
        <p:spPr>
          <a:xfrm>
            <a:off x="3810000" y="3124200"/>
            <a:ext cx="6324600" cy="1477328"/>
          </a:xfrm>
          <a:prstGeom prst="rect">
            <a:avLst/>
          </a:prstGeom>
          <a:solidFill>
            <a:schemeClr val="accent2">
              <a:lumMod val="60000"/>
              <a:lumOff val="40000"/>
            </a:schemeClr>
          </a:solidFill>
        </p:spPr>
        <p:txBody>
          <a:bodyPr wrap="square" rtlCol="0">
            <a:spAutoFit/>
          </a:bodyPr>
          <a:lstStyle/>
          <a:p>
            <a:r>
              <a:rPr lang="en-IN" dirty="0" err="1" smtClean="0"/>
              <a:t>Diwali</a:t>
            </a:r>
            <a:r>
              <a:rPr lang="en-IN" dirty="0" smtClean="0"/>
              <a:t>-by </a:t>
            </a:r>
            <a:r>
              <a:rPr lang="en-IN" dirty="0" err="1" smtClean="0"/>
              <a:t>Shreyan</a:t>
            </a:r>
            <a:r>
              <a:rPr lang="en-IN" dirty="0" smtClean="0"/>
              <a:t> </a:t>
            </a:r>
            <a:r>
              <a:rPr lang="en-IN" dirty="0" err="1" smtClean="0"/>
              <a:t>Kabiraj</a:t>
            </a:r>
            <a:r>
              <a:rPr lang="en-IN" dirty="0" smtClean="0"/>
              <a:t>, class 6, Mount </a:t>
            </a:r>
            <a:r>
              <a:rPr lang="en-IN" dirty="0" err="1" smtClean="0"/>
              <a:t>Litera</a:t>
            </a:r>
            <a:r>
              <a:rPr lang="en-IN" dirty="0" smtClean="0"/>
              <a:t> Zee School, India</a:t>
            </a:r>
          </a:p>
          <a:p>
            <a:r>
              <a:rPr lang="en-IN" dirty="0" smtClean="0"/>
              <a:t>Traditional music: </a:t>
            </a:r>
            <a:r>
              <a:rPr lang="en-IN" dirty="0" smtClean="0">
                <a:hlinkClick r:id="rId3"/>
              </a:rPr>
              <a:t>https://www.youtube.com/watch?v=P3weLWM-zBU&amp;list=PLvFLkxvl0zQQw6H-bGb-UeH_jS0jPrAJ_</a:t>
            </a:r>
            <a:endParaRPr lang="en-IN" dirty="0" smtClean="0"/>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8186C">
            <a:alpha val="94000"/>
          </a:srgbClr>
        </a:solidFill>
        <a:effectLst/>
      </p:bgPr>
    </p:bg>
    <p:spTree>
      <p:nvGrpSpPr>
        <p:cNvPr id="1" name=""/>
        <p:cNvGrpSpPr/>
        <p:nvPr/>
      </p:nvGrpSpPr>
      <p:grpSpPr>
        <a:xfrm>
          <a:off x="0" y="0"/>
          <a:ext cx="0" cy="0"/>
          <a:chOff x="0" y="0"/>
          <a:chExt cx="0" cy="0"/>
        </a:xfrm>
      </p:grpSpPr>
      <p:pic>
        <p:nvPicPr>
          <p:cNvPr id="31746" name="Picture 2" descr="https://fbcdn-sphotos-c-a.akamaihd.net/hphotos-ak-xft1/v/t1.0-9/12227182_722743781191511_4360323652099547732_n.jpg?oh=d67004479e8ef7ee2da6deb2f080d9a5&amp;oe=56B14F06&amp;__gda__=1454416012_8cc1fb3b9b8ab61880e3564ef2951400"/>
          <p:cNvPicPr>
            <a:picLocks noChangeAspect="1" noChangeArrowheads="1"/>
          </p:cNvPicPr>
          <p:nvPr/>
        </p:nvPicPr>
        <p:blipFill>
          <a:blip r:embed="rId2" cstate="print"/>
          <a:srcRect/>
          <a:stretch>
            <a:fillRect/>
          </a:stretch>
        </p:blipFill>
        <p:spPr bwMode="auto">
          <a:xfrm>
            <a:off x="3190102" y="0"/>
            <a:ext cx="5931243"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6" descr="https://fbcdn-sphotos-c-a.akamaihd.net/hphotos-ak-xaf1/v/t1.0-9/12042670_722743891191500_2535880867483099762_n.jpg?oh=5a4bf0ef03c5d25aafcd225f09a07005&amp;oe=56F3B19F&amp;__gda__=1458925102_2ea7a72bde6dccc65bab6c7fd577c93c"/>
          <p:cNvPicPr>
            <a:picLocks noChangeAspect="1" noChangeArrowheads="1"/>
          </p:cNvPicPr>
          <p:nvPr/>
        </p:nvPicPr>
        <p:blipFill>
          <a:blip r:embed="rId3" cstate="print"/>
          <a:srcRect/>
          <a:stretch>
            <a:fillRect/>
          </a:stretch>
        </p:blipFill>
        <p:spPr bwMode="auto">
          <a:xfrm>
            <a:off x="-1" y="3657601"/>
            <a:ext cx="5689599" cy="3200400"/>
          </a:xfrm>
          <a:prstGeom prst="rect">
            <a:avLst/>
          </a:prstGeom>
          <a:noFill/>
        </p:spPr>
      </p:pic>
      <p:sp>
        <p:nvSpPr>
          <p:cNvPr id="4" name="TextBox 3"/>
          <p:cNvSpPr txBox="1"/>
          <p:nvPr/>
        </p:nvSpPr>
        <p:spPr>
          <a:xfrm>
            <a:off x="152400" y="0"/>
            <a:ext cx="2971800" cy="4001095"/>
          </a:xfrm>
          <a:prstGeom prst="rect">
            <a:avLst/>
          </a:prstGeom>
          <a:noFill/>
          <a:ln>
            <a:solidFill>
              <a:srgbClr val="0000FF"/>
            </a:solidFill>
          </a:ln>
        </p:spPr>
        <p:txBody>
          <a:bodyPr wrap="square" rtlCol="0">
            <a:spAutoFit/>
          </a:bodyPr>
          <a:lstStyle/>
          <a:p>
            <a:pPr algn="ctr"/>
            <a:r>
              <a:rPr lang="en-IN" sz="1600" dirty="0" smtClean="0">
                <a:solidFill>
                  <a:schemeClr val="bg1"/>
                </a:solidFill>
              </a:rPr>
              <a:t>5 Reasons Why </a:t>
            </a:r>
            <a:r>
              <a:rPr lang="en-IN" sz="1600" dirty="0" err="1" smtClean="0">
                <a:solidFill>
                  <a:schemeClr val="bg1"/>
                </a:solidFill>
              </a:rPr>
              <a:t>Diwali</a:t>
            </a:r>
            <a:r>
              <a:rPr lang="en-IN" sz="1600" dirty="0" smtClean="0">
                <a:solidFill>
                  <a:schemeClr val="bg1"/>
                </a:solidFill>
              </a:rPr>
              <a:t> Is My Favourite Festival by </a:t>
            </a:r>
            <a:r>
              <a:rPr lang="en-IN" sz="1600" dirty="0" err="1" smtClean="0">
                <a:solidFill>
                  <a:schemeClr val="bg1"/>
                </a:solidFill>
              </a:rPr>
              <a:t>Shreyan</a:t>
            </a:r>
            <a:r>
              <a:rPr lang="en-IN" sz="1600" dirty="0" smtClean="0">
                <a:solidFill>
                  <a:schemeClr val="bg1"/>
                </a:solidFill>
              </a:rPr>
              <a:t> </a:t>
            </a:r>
            <a:r>
              <a:rPr lang="en-IN" sz="1600" dirty="0" err="1" smtClean="0">
                <a:solidFill>
                  <a:schemeClr val="bg1"/>
                </a:solidFill>
              </a:rPr>
              <a:t>Kabiraj</a:t>
            </a:r>
            <a:r>
              <a:rPr lang="en-IN" sz="1600" dirty="0" smtClean="0">
                <a:solidFill>
                  <a:schemeClr val="bg1"/>
                </a:solidFill>
              </a:rPr>
              <a:t>, Class 6,Mount </a:t>
            </a:r>
            <a:r>
              <a:rPr lang="en-IN" sz="1600" dirty="0" err="1" smtClean="0">
                <a:solidFill>
                  <a:schemeClr val="bg1"/>
                </a:solidFill>
              </a:rPr>
              <a:t>Litera</a:t>
            </a:r>
            <a:r>
              <a:rPr lang="en-IN" sz="1600" dirty="0" smtClean="0">
                <a:solidFill>
                  <a:schemeClr val="bg1"/>
                </a:solidFill>
              </a:rPr>
              <a:t> Zee School, India</a:t>
            </a:r>
          </a:p>
          <a:p>
            <a:pPr algn="ctr"/>
            <a:endParaRPr lang="en-IN" sz="1600" dirty="0" smtClean="0">
              <a:solidFill>
                <a:schemeClr val="bg1"/>
              </a:solidFill>
            </a:endParaRPr>
          </a:p>
          <a:p>
            <a:pPr marL="342900" indent="-342900" fontAlgn="base">
              <a:buAutoNum type="arabicPeriod"/>
            </a:pPr>
            <a:r>
              <a:rPr lang="en-IN"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The Victory of Rama</a:t>
            </a:r>
          </a:p>
          <a:p>
            <a:pPr marL="228600" indent="-228600" fontAlgn="base"/>
            <a:r>
              <a:rPr lang="en-IN"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       According to the epic Ramayana, it was the new moon day of </a:t>
            </a:r>
            <a:r>
              <a:rPr lang="en-IN" sz="1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Kartik</a:t>
            </a:r>
            <a:r>
              <a:rPr lang="en-IN"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 when Lord Ram, Ma </a:t>
            </a:r>
            <a:r>
              <a:rPr lang="en-IN" sz="1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Sita</a:t>
            </a:r>
            <a:r>
              <a:rPr lang="en-IN"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 and </a:t>
            </a:r>
            <a:r>
              <a:rPr lang="en-IN" sz="1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Lakshman</a:t>
            </a:r>
            <a:r>
              <a:rPr lang="en-IN"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 returned to </a:t>
            </a:r>
            <a:r>
              <a:rPr lang="en-IN" sz="1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Ayodhya</a:t>
            </a:r>
            <a:r>
              <a:rPr lang="en-IN"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 after vanquishing </a:t>
            </a:r>
            <a:r>
              <a:rPr lang="en-IN" sz="1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Ravana</a:t>
            </a:r>
            <a:r>
              <a:rPr lang="en-IN"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 and conquering Lanka. The citizens of </a:t>
            </a:r>
            <a:r>
              <a:rPr lang="en-IN" sz="14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Ayodhya</a:t>
            </a:r>
            <a:r>
              <a:rPr lang="en-IN" sz="1400" dirty="0" smtClean="0">
                <a:ln w="10160">
                  <a:solidFill>
                    <a:schemeClr val="accent1"/>
                  </a:solidFill>
                  <a:prstDash val="solid"/>
                </a:ln>
                <a:solidFill>
                  <a:srgbClr val="FFFFFF"/>
                </a:solidFill>
                <a:effectLst>
                  <a:outerShdw blurRad="38100" dist="32000" dir="5400000" algn="tl">
                    <a:srgbClr val="000000">
                      <a:alpha val="30000"/>
                    </a:srgbClr>
                  </a:outerShdw>
                </a:effectLst>
              </a:rPr>
              <a:t> decorated the entire city with the earthen lamps and illuminated it like never before.</a:t>
            </a:r>
          </a:p>
          <a:p>
            <a:r>
              <a:rPr lang="en-IN" sz="1600" dirty="0" smtClean="0"/>
              <a:t/>
            </a:r>
            <a:br>
              <a:rPr lang="en-IN" sz="1600" dirty="0" smtClean="0"/>
            </a:br>
            <a:r>
              <a:rPr lang="en-IN" sz="1600" dirty="0" smtClean="0">
                <a:solidFill>
                  <a:schemeClr val="bg1"/>
                </a:solidFill>
              </a:rPr>
              <a:t> </a:t>
            </a:r>
            <a:endParaRPr lang="en-IN" sz="1600" dirty="0">
              <a:solidFill>
                <a:schemeClr val="bg1"/>
              </a:solidFill>
            </a:endParaRPr>
          </a:p>
        </p:txBody>
      </p:sp>
      <p:sp>
        <p:nvSpPr>
          <p:cNvPr id="5" name="TextBox 4"/>
          <p:cNvSpPr txBox="1"/>
          <p:nvPr/>
        </p:nvSpPr>
        <p:spPr>
          <a:xfrm>
            <a:off x="5715000" y="3581400"/>
            <a:ext cx="3429000" cy="2831544"/>
          </a:xfrm>
          <a:prstGeom prst="rect">
            <a:avLst/>
          </a:prstGeom>
          <a:noFill/>
        </p:spPr>
        <p:txBody>
          <a:bodyPr wrap="square" rtlCol="0">
            <a:spAutoFit/>
          </a:bodyPr>
          <a:lstStyle/>
          <a:p>
            <a:r>
              <a:rPr lang="en-IN" dirty="0" smtClean="0">
                <a:solidFill>
                  <a:schemeClr val="bg1"/>
                </a:solidFill>
              </a:rPr>
              <a:t>2</a:t>
            </a:r>
            <a:r>
              <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Festival of togetherness</a:t>
            </a:r>
          </a:p>
          <a:p>
            <a:r>
              <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It celebrates the spirit of togetherness, love, care for our family and friends</a:t>
            </a:r>
          </a:p>
          <a:p>
            <a:endPar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endPar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r>
              <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a:t>
            </a:r>
          </a:p>
          <a:p>
            <a:endPar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a:p>
            <a:r>
              <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3. Festival of great food</a:t>
            </a:r>
          </a:p>
          <a:p>
            <a:r>
              <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A great advantage of this festival is food some great recipes </a:t>
            </a:r>
            <a:r>
              <a:rPr lang="en-IN"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areprepared</a:t>
            </a:r>
            <a:r>
              <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and consumed during the festival</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B8186C"/>
        </a:solidFill>
        <a:effectLst/>
      </p:bgPr>
    </p:bg>
    <p:spTree>
      <p:nvGrpSpPr>
        <p:cNvPr id="1" name=""/>
        <p:cNvGrpSpPr/>
        <p:nvPr/>
      </p:nvGrpSpPr>
      <p:grpSpPr>
        <a:xfrm>
          <a:off x="0" y="0"/>
          <a:ext cx="0" cy="0"/>
          <a:chOff x="0" y="0"/>
          <a:chExt cx="0" cy="0"/>
        </a:xfrm>
      </p:grpSpPr>
      <p:pic>
        <p:nvPicPr>
          <p:cNvPr id="36866" name="Picture 2" descr="Diwali food pictures"/>
          <p:cNvPicPr>
            <a:picLocks noChangeAspect="1" noChangeArrowheads="1"/>
          </p:cNvPicPr>
          <p:nvPr/>
        </p:nvPicPr>
        <p:blipFill>
          <a:blip r:embed="rId2" cstate="print"/>
          <a:srcRect/>
          <a:stretch>
            <a:fillRect/>
          </a:stretch>
        </p:blipFill>
        <p:spPr bwMode="auto">
          <a:xfrm>
            <a:off x="-37200" y="0"/>
            <a:ext cx="5676000" cy="2838000"/>
          </a:xfrm>
          <a:prstGeom prst="rect">
            <a:avLst/>
          </a:prstGeom>
          <a:ln w="88900" cap="sq" cmpd="thickThin">
            <a:solidFill>
              <a:srgbClr val="000000"/>
            </a:solidFill>
            <a:prstDash val="solid"/>
            <a:miter lim="800000"/>
          </a:ln>
          <a:effectLst>
            <a:innerShdw blurRad="76200">
              <a:srgbClr val="000000"/>
            </a:innerShdw>
          </a:effectLst>
        </p:spPr>
      </p:pic>
      <p:pic>
        <p:nvPicPr>
          <p:cNvPr id="36868" name="Picture 4" descr="Diwali food pictures"/>
          <p:cNvPicPr>
            <a:picLocks noChangeAspect="1" noChangeArrowheads="1"/>
          </p:cNvPicPr>
          <p:nvPr/>
        </p:nvPicPr>
        <p:blipFill>
          <a:blip r:embed="rId3" cstate="print"/>
          <a:srcRect/>
          <a:stretch>
            <a:fillRect/>
          </a:stretch>
        </p:blipFill>
        <p:spPr bwMode="auto">
          <a:xfrm>
            <a:off x="3937148" y="2819400"/>
            <a:ext cx="5283051" cy="40386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5796417" y="1066800"/>
            <a:ext cx="3195183" cy="923330"/>
          </a:xfrm>
          <a:prstGeom prst="rect">
            <a:avLst/>
          </a:prstGeom>
          <a:noFill/>
        </p:spPr>
        <p:txBody>
          <a:bodyPr wrap="square" rtlCol="0">
            <a:spAutoFit/>
          </a:bodyPr>
          <a:lstStyle/>
          <a:p>
            <a:pPr algn="ctr"/>
            <a:r>
              <a:rPr lang="en-IN" dirty="0" err="1" smtClean="0">
                <a:ln w="10160">
                  <a:solidFill>
                    <a:schemeClr val="accent1"/>
                  </a:solidFill>
                  <a:prstDash val="solid"/>
                </a:ln>
                <a:solidFill>
                  <a:srgbClr val="FFFFFF"/>
                </a:solidFill>
                <a:effectLst>
                  <a:outerShdw blurRad="38100" dist="32000" dir="5400000" algn="tl">
                    <a:srgbClr val="000000">
                      <a:alpha val="30000"/>
                    </a:srgbClr>
                  </a:outerShdw>
                </a:effectLst>
              </a:rPr>
              <a:t>Diwali</a:t>
            </a:r>
            <a:r>
              <a:rPr lang="en-IN" dirty="0" smtClean="0">
                <a:ln w="10160">
                  <a:solidFill>
                    <a:schemeClr val="accent1"/>
                  </a:solidFill>
                  <a:prstDash val="solid"/>
                </a:ln>
                <a:solidFill>
                  <a:srgbClr val="FFFFFF"/>
                </a:solidFill>
                <a:effectLst>
                  <a:outerShdw blurRad="38100" dist="32000" dir="5400000" algn="tl">
                    <a:srgbClr val="000000">
                      <a:alpha val="30000"/>
                    </a:srgbClr>
                  </a:outerShdw>
                </a:effectLst>
              </a:rPr>
              <a:t> delicacy- </a:t>
            </a:r>
          </a:p>
          <a:p>
            <a:pPr algn="ctr"/>
            <a:r>
              <a:rPr lang="en-IN" dirty="0" smtClean="0">
                <a:ln w="10160">
                  <a:solidFill>
                    <a:schemeClr val="accent1"/>
                  </a:solidFill>
                  <a:prstDash val="solid"/>
                </a:ln>
                <a:solidFill>
                  <a:srgbClr val="FFFFFF"/>
                </a:solidFill>
                <a:effectLst>
                  <a:outerShdw blurRad="38100" dist="32000" dir="5400000" algn="tl">
                    <a:srgbClr val="000000">
                      <a:alpha val="30000"/>
                    </a:srgbClr>
                  </a:outerShdw>
                </a:effectLst>
              </a:rPr>
              <a:t>Exclusive sweets </a:t>
            </a:r>
          </a:p>
          <a:p>
            <a:pPr algn="ctr"/>
            <a:r>
              <a:rPr lang="en-IN" dirty="0" smtClean="0">
                <a:ln w="10160">
                  <a:solidFill>
                    <a:schemeClr val="accent1"/>
                  </a:solidFill>
                  <a:prstDash val="solid"/>
                </a:ln>
                <a:solidFill>
                  <a:srgbClr val="FFFFFF"/>
                </a:solidFill>
                <a:effectLst>
                  <a:outerShdw blurRad="38100" dist="32000" dir="5400000" algn="tl">
                    <a:srgbClr val="000000">
                      <a:alpha val="30000"/>
                    </a:srgbClr>
                  </a:outerShdw>
                </a:effectLst>
              </a:rPr>
              <a:t>prepared on this day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B8186C">
            <a:alpha val="80000"/>
          </a:srgbClr>
        </a:solidFill>
        <a:effectLst/>
      </p:bgPr>
    </p:bg>
    <p:spTree>
      <p:nvGrpSpPr>
        <p:cNvPr id="1" name=""/>
        <p:cNvGrpSpPr/>
        <p:nvPr/>
      </p:nvGrpSpPr>
      <p:grpSpPr>
        <a:xfrm>
          <a:off x="0" y="0"/>
          <a:ext cx="0" cy="0"/>
          <a:chOff x="0" y="0"/>
          <a:chExt cx="0" cy="0"/>
        </a:xfrm>
      </p:grpSpPr>
      <p:pic>
        <p:nvPicPr>
          <p:cNvPr id="34820" name="Picture 4" descr="https://fbcdn-sphotos-h-a.akamaihd.net/hphotos-ak-xaf1/v/t1.0-9/12208701_722743831191506_1643449970960292539_n.jpg?oh=8f0a24a3924e9c3cda00d552fd070d8c&amp;oe=56E73746&amp;__gda__=1458788855_189a67deb16f02592208a1c7c495d7dd"/>
          <p:cNvPicPr>
            <a:picLocks noChangeAspect="1" noChangeArrowheads="1"/>
          </p:cNvPicPr>
          <p:nvPr/>
        </p:nvPicPr>
        <p:blipFill>
          <a:blip r:embed="rId3" cstate="print"/>
          <a:srcRect b="27475"/>
          <a:stretch>
            <a:fillRect/>
          </a:stretch>
        </p:blipFill>
        <p:spPr bwMode="auto">
          <a:xfrm>
            <a:off x="-76200" y="-76200"/>
            <a:ext cx="9220200" cy="2895600"/>
          </a:xfrm>
          <a:prstGeom prst="rect">
            <a:avLst/>
          </a:prstGeom>
          <a:noFill/>
        </p:spPr>
      </p:pic>
      <p:pic>
        <p:nvPicPr>
          <p:cNvPr id="34818" name="Picture 2" descr="https://scontent-sin1-1.xx.fbcdn.net/hphotos-xap1/v/t1.0-9/12189945_722743857858170_933664300323066852_n.jpg?oh=9f97f920e29379b04bd0d3ae9ddb3f46&amp;oe=56F45C30"/>
          <p:cNvPicPr>
            <a:picLocks noChangeAspect="1" noChangeArrowheads="1"/>
          </p:cNvPicPr>
          <p:nvPr/>
        </p:nvPicPr>
        <p:blipFill>
          <a:blip r:embed="rId4" cstate="print"/>
          <a:srcRect t="24528"/>
          <a:stretch>
            <a:fillRect/>
          </a:stretch>
        </p:blipFill>
        <p:spPr bwMode="auto">
          <a:xfrm>
            <a:off x="0" y="3810000"/>
            <a:ext cx="9144000" cy="3048000"/>
          </a:xfrm>
          <a:prstGeom prst="rect">
            <a:avLst/>
          </a:prstGeom>
          <a:noFill/>
        </p:spPr>
      </p:pic>
      <p:sp>
        <p:nvSpPr>
          <p:cNvPr id="4" name="TextBox 3"/>
          <p:cNvSpPr txBox="1"/>
          <p:nvPr/>
        </p:nvSpPr>
        <p:spPr>
          <a:xfrm>
            <a:off x="1447800" y="2855893"/>
            <a:ext cx="6705600" cy="954107"/>
          </a:xfrm>
          <a:prstGeom prst="rect">
            <a:avLst/>
          </a:prstGeom>
          <a:solidFill>
            <a:srgbClr val="B8186C"/>
          </a:solidFill>
        </p:spPr>
        <p:txBody>
          <a:bodyPr wrap="square" rtlCol="0">
            <a:spAutoFit/>
          </a:bodyPr>
          <a:lstStyle/>
          <a:p>
            <a:pPr algn="ctr"/>
            <a:r>
              <a:rPr lang="en-IN"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4. Beautiful </a:t>
            </a:r>
            <a:r>
              <a:rPr lang="en-IN" sz="28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rangolis</a:t>
            </a:r>
            <a:r>
              <a:rPr lang="en-IN" sz="2800" dirty="0" smtClean="0">
                <a:ln w="10160">
                  <a:solidFill>
                    <a:schemeClr val="accent1"/>
                  </a:solidFill>
                  <a:prstDash val="solid"/>
                </a:ln>
                <a:solidFill>
                  <a:srgbClr val="FFFFFF"/>
                </a:solidFill>
                <a:effectLst>
                  <a:outerShdw blurRad="38100" dist="32000" dir="5400000" algn="tl">
                    <a:srgbClr val="000000">
                      <a:alpha val="30000"/>
                    </a:srgbClr>
                  </a:outerShdw>
                </a:effectLst>
              </a:rPr>
              <a:t> to intensify the spirit of colour and grandeur</a:t>
            </a:r>
            <a:endParaRPr lang="en-IN" sz="2800" dirty="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4" name="Picture 4" descr="https://fbcdn-sphotos-b-a.akamaihd.net/hphotos-ak-xpt1/v/t1.0-9/r270/12115685_722743941191495_7302873531451889914_n.jpg?oh=a162db2a99307daa4e0ecb3759d96f5c&amp;oe=56AFCB23&amp;__gda__=1458925459_285ba30a2e3b989c6b433c87a90ee678"/>
          <p:cNvPicPr>
            <a:picLocks noChangeAspect="1" noChangeArrowheads="1"/>
          </p:cNvPicPr>
          <p:nvPr/>
        </p:nvPicPr>
        <p:blipFill>
          <a:blip r:embed="rId2" cstate="print"/>
          <a:srcRect/>
          <a:stretch>
            <a:fillRect/>
          </a:stretch>
        </p:blipFill>
        <p:spPr bwMode="auto">
          <a:xfrm>
            <a:off x="5334000" y="84668"/>
            <a:ext cx="3810000" cy="6773332"/>
          </a:xfrm>
          <a:prstGeom prst="rect">
            <a:avLst/>
          </a:prstGeom>
          <a:noFill/>
        </p:spPr>
      </p:pic>
      <p:pic>
        <p:nvPicPr>
          <p:cNvPr id="35842" name="Picture 2" descr="https://fbcdn-sphotos-d-a.akamaihd.net/hphotos-ak-xfp1/v/t1.0-9/11666292_722744014524821_9057492966490486338_n.jpg?oh=c2e98d0fc99004f3989c4d2d60e74049&amp;oe=56AD974B&amp;__gda__=1457717186_c8d82a75cc15c429f4035ca64560c073"/>
          <p:cNvPicPr>
            <a:picLocks noChangeAspect="1" noChangeArrowheads="1"/>
          </p:cNvPicPr>
          <p:nvPr/>
        </p:nvPicPr>
        <p:blipFill>
          <a:blip r:embed="rId3" cstate="print"/>
          <a:srcRect/>
          <a:stretch>
            <a:fillRect/>
          </a:stretch>
        </p:blipFill>
        <p:spPr bwMode="auto">
          <a:xfrm>
            <a:off x="1" y="0"/>
            <a:ext cx="6095998" cy="3429000"/>
          </a:xfrm>
          <a:prstGeom prst="rect">
            <a:avLst/>
          </a:prstGeom>
          <a:noFill/>
        </p:spPr>
      </p:pic>
      <p:pic>
        <p:nvPicPr>
          <p:cNvPr id="4" name="Picture 6" descr="https://fbcdn-sphotos-c-a.akamaihd.net/hphotos-ak-xaf1/v/t1.0-9/12042670_722743891191500_2535880867483099762_n.jpg?oh=5a4bf0ef03c5d25aafcd225f09a07005&amp;oe=56F3B19F&amp;__gda__=1458925102_2ea7a72bde6dccc65bab6c7fd577c93c"/>
          <p:cNvPicPr>
            <a:picLocks noChangeAspect="1" noChangeArrowheads="1"/>
          </p:cNvPicPr>
          <p:nvPr/>
        </p:nvPicPr>
        <p:blipFill>
          <a:blip r:embed="rId4" cstate="print"/>
          <a:srcRect/>
          <a:stretch>
            <a:fillRect/>
          </a:stretch>
        </p:blipFill>
        <p:spPr bwMode="auto">
          <a:xfrm>
            <a:off x="0" y="3386137"/>
            <a:ext cx="6172200" cy="3471863"/>
          </a:xfrm>
          <a:prstGeom prst="rect">
            <a:avLst/>
          </a:prstGeom>
          <a:noFill/>
        </p:spPr>
      </p:pic>
      <p:sp>
        <p:nvSpPr>
          <p:cNvPr id="5" name="TextBox 4"/>
          <p:cNvSpPr txBox="1"/>
          <p:nvPr/>
        </p:nvSpPr>
        <p:spPr>
          <a:xfrm>
            <a:off x="0" y="3352800"/>
            <a:ext cx="6172200" cy="369332"/>
          </a:xfrm>
          <a:prstGeom prst="rect">
            <a:avLst/>
          </a:prstGeom>
          <a:solidFill>
            <a:srgbClr val="B8186C"/>
          </a:solidFill>
        </p:spPr>
        <p:txBody>
          <a:bodyPr wrap="square" rtlCol="0">
            <a:spAutoFit/>
          </a:bodyPr>
          <a:lstStyle/>
          <a:p>
            <a:endParaRPr lang="en-IN" dirty="0" smtClean="0"/>
          </a:p>
        </p:txBody>
      </p:sp>
      <p:sp>
        <p:nvSpPr>
          <p:cNvPr id="6" name="TextBox 5"/>
          <p:cNvSpPr txBox="1"/>
          <p:nvPr/>
        </p:nvSpPr>
        <p:spPr>
          <a:xfrm>
            <a:off x="0" y="3352800"/>
            <a:ext cx="6248400" cy="338554"/>
          </a:xfrm>
          <a:prstGeom prst="rect">
            <a:avLst/>
          </a:prstGeom>
          <a:noFill/>
        </p:spPr>
        <p:txBody>
          <a:bodyPr wrap="square" rtlCol="0">
            <a:spAutoFit/>
          </a:bodyPr>
          <a:lstStyle/>
          <a:p>
            <a:r>
              <a:rPr lang="en-IN" sz="1100" dirty="0" smtClean="0">
                <a:solidFill>
                  <a:schemeClr val="bg1"/>
                </a:solidFill>
              </a:rPr>
              <a:t>5</a:t>
            </a:r>
            <a:r>
              <a:rPr lang="en-IN" sz="1050" dirty="0" smtClean="0">
                <a:solidFill>
                  <a:schemeClr val="bg1"/>
                </a:solidFill>
              </a:rPr>
              <a:t>. </a:t>
            </a:r>
            <a:r>
              <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Beautiful</a:t>
            </a:r>
            <a:r>
              <a:rPr lang="en-IN" sz="1050" dirty="0" smtClean="0">
                <a:solidFill>
                  <a:schemeClr val="bg1"/>
                </a:solidFill>
              </a:rPr>
              <a:t> </a:t>
            </a:r>
            <a:r>
              <a:rPr lang="en-IN"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diwas</a:t>
            </a:r>
            <a:r>
              <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rPr>
              <a:t> and crackers to usher in the happiness of </a:t>
            </a:r>
            <a:r>
              <a:rPr lang="en-IN" sz="1600" dirty="0" err="1" smtClean="0">
                <a:ln w="10160">
                  <a:solidFill>
                    <a:schemeClr val="accent1"/>
                  </a:solidFill>
                  <a:prstDash val="solid"/>
                </a:ln>
                <a:solidFill>
                  <a:srgbClr val="FFFFFF"/>
                </a:solidFill>
                <a:effectLst>
                  <a:outerShdw blurRad="38100" dist="32000" dir="5400000" algn="tl">
                    <a:srgbClr val="000000">
                      <a:alpha val="30000"/>
                    </a:srgbClr>
                  </a:outerShdw>
                </a:effectLst>
              </a:rPr>
              <a:t>Diwali</a:t>
            </a:r>
            <a:endParaRPr lang="en-IN" sz="1600" dirty="0" smtClean="0">
              <a:ln w="10160">
                <a:solidFill>
                  <a:schemeClr val="accent1"/>
                </a:solidFill>
                <a:prstDash val="solid"/>
              </a:ln>
              <a:solidFill>
                <a:srgbClr val="FFFFFF"/>
              </a:solidFill>
              <a:effectLst>
                <a:outerShdw blurRad="38100" dist="32000" dir="540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50000"/>
            <a:alpha val="99000"/>
          </a:schemeClr>
        </a:solidFill>
        <a:effectLst/>
      </p:bgPr>
    </p:bg>
    <p:spTree>
      <p:nvGrpSpPr>
        <p:cNvPr id="1" name=""/>
        <p:cNvGrpSpPr/>
        <p:nvPr/>
      </p:nvGrpSpPr>
      <p:grpSpPr>
        <a:xfrm>
          <a:off x="0" y="0"/>
          <a:ext cx="0" cy="0"/>
          <a:chOff x="0" y="0"/>
          <a:chExt cx="0" cy="0"/>
        </a:xfrm>
      </p:grpSpPr>
      <p:pic>
        <p:nvPicPr>
          <p:cNvPr id="2" name="Picture 8" descr="http://2.bp.blogspot.com/-by0tTnkCyBk/T6gtmO5EYxI/AAAAAAAADOk/zigJSsk0rCo/s1600/rabindranath-tagore.gif"/>
          <p:cNvPicPr>
            <a:picLocks noChangeAspect="1" noChangeArrowheads="1"/>
          </p:cNvPicPr>
          <p:nvPr/>
        </p:nvPicPr>
        <p:blipFill>
          <a:blip r:embed="rId2" cstate="print"/>
          <a:srcRect/>
          <a:stretch>
            <a:fillRect/>
          </a:stretch>
        </p:blipFill>
        <p:spPr bwMode="auto">
          <a:xfrm>
            <a:off x="6553200" y="3755803"/>
            <a:ext cx="2362200" cy="2949797"/>
          </a:xfrm>
          <a:prstGeom prst="rect">
            <a:avLst/>
          </a:prstGeom>
          <a:ln w="228600" cap="sq" cmpd="thickThin">
            <a:solidFill>
              <a:srgbClr val="000000"/>
            </a:solidFill>
            <a:prstDash val="solid"/>
            <a:miter lim="800000"/>
          </a:ln>
          <a:effectLst>
            <a:innerShdw blurRad="76200">
              <a:srgbClr val="000000"/>
            </a:innerShdw>
          </a:effectLst>
        </p:spPr>
      </p:pic>
      <p:pic>
        <p:nvPicPr>
          <p:cNvPr id="3" name="Picture 8" descr="http://2.bp.blogspot.com/-by0tTnkCyBk/T6gtmO5EYxI/AAAAAAAADOk/zigJSsk0rCo/s1600/rabindranath-tagore.gif"/>
          <p:cNvPicPr>
            <a:picLocks noChangeAspect="1" noChangeArrowheads="1"/>
          </p:cNvPicPr>
          <p:nvPr/>
        </p:nvPicPr>
        <p:blipFill>
          <a:blip r:embed="rId2" cstate="print"/>
          <a:srcRect/>
          <a:stretch>
            <a:fillRect/>
          </a:stretch>
        </p:blipFill>
        <p:spPr bwMode="auto">
          <a:xfrm>
            <a:off x="228600" y="228600"/>
            <a:ext cx="2362200" cy="2949797"/>
          </a:xfrm>
          <a:prstGeom prst="rect">
            <a:avLst/>
          </a:prstGeom>
          <a:ln w="228600" cap="sq" cmpd="thickThin">
            <a:solidFill>
              <a:srgbClr val="000000"/>
            </a:solidFill>
            <a:prstDash val="solid"/>
            <a:miter lim="800000"/>
          </a:ln>
          <a:effectLst>
            <a:innerShdw blurRad="76200">
              <a:srgbClr val="000000"/>
            </a:innerShdw>
          </a:effectLst>
        </p:spPr>
      </p:pic>
      <p:sp>
        <p:nvSpPr>
          <p:cNvPr id="4" name="Rectangle 3"/>
          <p:cNvSpPr/>
          <p:nvPr/>
        </p:nvSpPr>
        <p:spPr>
          <a:xfrm>
            <a:off x="3352800" y="152401"/>
            <a:ext cx="5791200" cy="3477875"/>
          </a:xfrm>
          <a:prstGeom prst="rect">
            <a:avLst/>
          </a:prstGeom>
          <a:solidFill>
            <a:srgbClr val="00B0F0"/>
          </a:solidFill>
          <a:ln>
            <a:solidFill>
              <a:srgbClr val="00B050"/>
            </a:solidFill>
          </a:ln>
        </p:spPr>
        <p:txBody>
          <a:bodyPr wrap="square">
            <a:spAutoFit/>
            <a:scene3d>
              <a:camera prst="orthographicFront"/>
              <a:lightRig rig="soft" dir="t">
                <a:rot lat="0" lon="0" rev="10800000"/>
              </a:lightRig>
            </a:scene3d>
            <a:sp3d>
              <a:bevelT w="27940" h="12700"/>
              <a:contourClr>
                <a:srgbClr val="DDDDDD"/>
              </a:contourClr>
            </a:sp3d>
          </a:bodyPr>
          <a:lstStyle/>
          <a:p>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Rabindra</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Jayanti</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is the day which marks the birth anniversary of the great scholar and novelist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Rabindranath</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Tagore. Birthday of the noble laureate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Rabindra</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Nath</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Tagore is celebrated on 25th day of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Baisakh</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In Kolkata, it is popularly called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Poncheeshe</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Boishakh</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and is celebrated ceremoniously and jauntiness all across West Bengal. According to the Gregorian calendar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Rabindra</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Jayanti</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is celebrated on 8th or 9th of May. </a:t>
            </a:r>
            <a:r>
              <a:rPr lang="en-IN" sz="1400" b="1" spc="150" dirty="0" err="1" smtClean="0">
                <a:ln w="11430"/>
                <a:solidFill>
                  <a:srgbClr val="F8F8F8"/>
                </a:solidFill>
                <a:effectLst>
                  <a:outerShdw blurRad="25400" algn="tl" rotWithShape="0">
                    <a:srgbClr val="000000">
                      <a:alpha val="43000"/>
                    </a:srgbClr>
                  </a:outerShdw>
                </a:effectLst>
                <a:latin typeface="Comic Sans MS" pitchFamily="66" charset="0"/>
              </a:rPr>
              <a:t>Rabindranath</a:t>
            </a:r>
            <a:r>
              <a:rPr lang="en-IN" sz="1400" b="1" spc="150" dirty="0" smtClean="0">
                <a:ln w="11430"/>
                <a:solidFill>
                  <a:srgbClr val="F8F8F8"/>
                </a:solidFill>
                <a:effectLst>
                  <a:outerShdw blurRad="25400" algn="tl" rotWithShape="0">
                    <a:srgbClr val="000000">
                      <a:alpha val="43000"/>
                    </a:srgbClr>
                  </a:outerShdw>
                </a:effectLst>
                <a:latin typeface="Comic Sans MS" pitchFamily="66" charset="0"/>
              </a:rPr>
              <a:t> is remembered on this day.</a:t>
            </a:r>
          </a:p>
          <a:p>
            <a:endParaRPr lang="en-IN" sz="1600" b="1" spc="150" dirty="0" smtClean="0">
              <a:ln w="11430"/>
              <a:solidFill>
                <a:srgbClr val="F8F8F8"/>
              </a:solidFill>
              <a:effectLst>
                <a:outerShdw blurRad="25400" algn="tl" rotWithShape="0">
                  <a:srgbClr val="000000">
                    <a:alpha val="43000"/>
                  </a:srgbClr>
                </a:outerShdw>
              </a:effectLst>
              <a:latin typeface="Comic Sans MS" pitchFamily="66" charset="0"/>
            </a:endParaRPr>
          </a:p>
          <a:p>
            <a:r>
              <a:rPr lang="en-IN" sz="1600" b="1" spc="150" dirty="0" smtClean="0">
                <a:ln w="11430"/>
                <a:solidFill>
                  <a:srgbClr val="F8F8F8"/>
                </a:solidFill>
                <a:effectLst>
                  <a:outerShdw blurRad="25400" algn="tl" rotWithShape="0">
                    <a:srgbClr val="000000">
                      <a:alpha val="43000"/>
                    </a:srgbClr>
                  </a:outerShdw>
                </a:effectLst>
                <a:latin typeface="Comic Sans MS" pitchFamily="66" charset="0"/>
              </a:rPr>
              <a:t>Nobel laureate’s creation: </a:t>
            </a:r>
            <a:r>
              <a:rPr lang="en-IN" sz="1600" b="1" spc="150" dirty="0" smtClean="0">
                <a:ln w="11430"/>
                <a:solidFill>
                  <a:srgbClr val="F8F8F8"/>
                </a:solidFill>
                <a:effectLst>
                  <a:outerShdw blurRad="25400" algn="tl" rotWithShape="0">
                    <a:srgbClr val="000000">
                      <a:alpha val="43000"/>
                    </a:srgbClr>
                  </a:outerShdw>
                </a:effectLst>
                <a:latin typeface="Comic Sans MS" pitchFamily="66" charset="0"/>
                <a:hlinkClick r:id="rId3"/>
              </a:rPr>
              <a:t>https://www.youtube.com/watch?v=xnMCbD_oHMM</a:t>
            </a:r>
            <a:endParaRPr lang="en-IN" sz="1600" b="1" spc="150" dirty="0" smtClean="0">
              <a:ln w="11430"/>
              <a:solidFill>
                <a:srgbClr val="F8F8F8"/>
              </a:solidFill>
              <a:effectLst>
                <a:outerShdw blurRad="25400" algn="tl" rotWithShape="0">
                  <a:srgbClr val="000000">
                    <a:alpha val="43000"/>
                  </a:srgbClr>
                </a:outerShdw>
              </a:effectLst>
              <a:latin typeface="Comic Sans MS" pitchFamily="66" charset="0"/>
            </a:endParaRPr>
          </a:p>
          <a:p>
            <a:r>
              <a:rPr lang="en-IN" sz="1600" b="1" spc="150" dirty="0" smtClean="0">
                <a:ln w="11430"/>
                <a:solidFill>
                  <a:srgbClr val="F8F8F8"/>
                </a:solidFill>
                <a:effectLst>
                  <a:outerShdw blurRad="25400" algn="tl" rotWithShape="0">
                    <a:srgbClr val="000000">
                      <a:alpha val="43000"/>
                    </a:srgbClr>
                  </a:outerShdw>
                </a:effectLst>
                <a:latin typeface="Comic Sans MS" pitchFamily="66" charset="0"/>
              </a:rPr>
              <a:t> </a:t>
            </a:r>
            <a:endParaRPr lang="en-IN" sz="1600" b="1" spc="150" dirty="0">
              <a:ln w="11430"/>
              <a:solidFill>
                <a:srgbClr val="F8F8F8"/>
              </a:solidFill>
              <a:effectLst>
                <a:outerShdw blurRad="25400" algn="tl" rotWithShape="0">
                  <a:srgbClr val="000000">
                    <a:alpha val="43000"/>
                  </a:srgbClr>
                </a:outerShdw>
              </a:effectLst>
              <a:latin typeface="Comic Sans MS" pitchFamily="66" charset="0"/>
            </a:endParaRPr>
          </a:p>
        </p:txBody>
      </p:sp>
      <p:sp>
        <p:nvSpPr>
          <p:cNvPr id="5" name="TextBox 4"/>
          <p:cNvSpPr txBox="1"/>
          <p:nvPr/>
        </p:nvSpPr>
        <p:spPr>
          <a:xfrm>
            <a:off x="381000" y="4724400"/>
            <a:ext cx="35814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Banalikha</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Class 6, </a:t>
            </a:r>
          </a:p>
          <a:p>
            <a:pPr algn="ct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Mount </a:t>
            </a:r>
            <a:r>
              <a:rPr lang="en-IN"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Litera</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Zee </a:t>
            </a:r>
            <a:r>
              <a:rPr lang="en-IN"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School,india</a:t>
            </a:r>
            <a:endPar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Festival: </a:t>
            </a:r>
            <a:r>
              <a:rPr lang="en-IN"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Rabindra</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IN"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Jayanti</a:t>
            </a:r>
            <a:endPar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alpha val="84000"/>
          </a:srgbClr>
        </a:solidFill>
        <a:effectLst/>
      </p:bgPr>
    </p:bg>
    <p:spTree>
      <p:nvGrpSpPr>
        <p:cNvPr id="1" name=""/>
        <p:cNvGrpSpPr/>
        <p:nvPr/>
      </p:nvGrpSpPr>
      <p:grpSpPr>
        <a:xfrm>
          <a:off x="0" y="0"/>
          <a:ext cx="0" cy="0"/>
          <a:chOff x="0" y="0"/>
          <a:chExt cx="0" cy="0"/>
        </a:xfrm>
      </p:grpSpPr>
      <p:pic>
        <p:nvPicPr>
          <p:cNvPr id="18434" name="Picture 2" descr="http://api.ning.com/files/KJkUluOPEUWv06ezg6NdCC46i3nlWArHaU6495FlvpRo-yrYQZK32jJ3tESR7iDTG4z6ZHePziWFKKL458QCr5VDqNx-KLMG/Durga_Ma_by_ranbassi.jpg"/>
          <p:cNvPicPr>
            <a:picLocks noChangeAspect="1" noChangeArrowheads="1"/>
          </p:cNvPicPr>
          <p:nvPr/>
        </p:nvPicPr>
        <p:blipFill>
          <a:blip r:embed="rId2" cstate="print"/>
          <a:srcRect/>
          <a:stretch>
            <a:fillRect/>
          </a:stretch>
        </p:blipFill>
        <p:spPr bwMode="auto">
          <a:xfrm>
            <a:off x="0" y="0"/>
            <a:ext cx="4267200" cy="6891529"/>
          </a:xfrm>
          <a:prstGeom prst="rect">
            <a:avLst/>
          </a:prstGeom>
          <a:noFill/>
        </p:spPr>
      </p:pic>
      <p:sp>
        <p:nvSpPr>
          <p:cNvPr id="2" name="Rectangle 1"/>
          <p:cNvSpPr/>
          <p:nvPr/>
        </p:nvSpPr>
        <p:spPr>
          <a:xfrm>
            <a:off x="4191000" y="1066800"/>
            <a:ext cx="4953000" cy="4616841"/>
          </a:xfrm>
          <a:prstGeom prst="rect">
            <a:avLst/>
          </a:prstGeom>
        </p:spPr>
        <p:txBody>
          <a:bodyPr wrap="square">
            <a:spAutoFit/>
          </a:bodyPr>
          <a:lstStyle/>
          <a:p>
            <a:pPr>
              <a:lnSpc>
                <a:spcPct val="150000"/>
              </a:lnSpc>
            </a:pPr>
            <a:r>
              <a:rPr lang="en-US" b="1" dirty="0" smtClean="0">
                <a:solidFill>
                  <a:schemeClr val="bg1">
                    <a:lumMod val="95000"/>
                  </a:schemeClr>
                </a:solidFill>
                <a:latin typeface="Comic Sans MS" pitchFamily="66" charset="0"/>
              </a:rPr>
              <a:t>Revered Mother</a:t>
            </a:r>
            <a:r>
              <a:rPr lang="en-US" dirty="0" smtClean="0">
                <a:solidFill>
                  <a:schemeClr val="bg1">
                    <a:lumMod val="95000"/>
                  </a:schemeClr>
                </a:solidFill>
                <a:latin typeface="Comic Sans MS" pitchFamily="66" charset="0"/>
              </a:rPr>
              <a:t/>
            </a:r>
            <a:br>
              <a:rPr lang="en-US" dirty="0" smtClean="0">
                <a:solidFill>
                  <a:schemeClr val="bg1">
                    <a:lumMod val="95000"/>
                  </a:schemeClr>
                </a:solidFill>
                <a:latin typeface="Comic Sans MS" pitchFamily="66" charset="0"/>
              </a:rPr>
            </a:br>
            <a:r>
              <a:rPr lang="en-US" dirty="0" smtClean="0">
                <a:solidFill>
                  <a:schemeClr val="bg1">
                    <a:lumMod val="95000"/>
                  </a:schemeClr>
                </a:solidFill>
                <a:latin typeface="Comic Sans MS" pitchFamily="66" charset="0"/>
              </a:rPr>
              <a:t>She has been worshiped from about 400 AD, but probably earlier, to the present. Her literary references are chiefly the Ramayana and Mahabharata, epic and </a:t>
            </a:r>
            <a:r>
              <a:rPr lang="en-US" dirty="0" err="1" smtClean="0">
                <a:solidFill>
                  <a:schemeClr val="bg1">
                    <a:lumMod val="95000"/>
                  </a:schemeClr>
                </a:solidFill>
                <a:latin typeface="Comic Sans MS" pitchFamily="66" charset="0"/>
              </a:rPr>
              <a:t>Puranic</a:t>
            </a:r>
            <a:r>
              <a:rPr lang="en-US" dirty="0" smtClean="0">
                <a:solidFill>
                  <a:schemeClr val="bg1">
                    <a:lumMod val="95000"/>
                  </a:schemeClr>
                </a:solidFill>
                <a:latin typeface="Comic Sans MS" pitchFamily="66" charset="0"/>
              </a:rPr>
              <a:t> texts, and she is mentioned by name in Vedic literature. In general, </a:t>
            </a:r>
            <a:r>
              <a:rPr lang="en-US" dirty="0" err="1" smtClean="0">
                <a:solidFill>
                  <a:schemeClr val="bg1">
                    <a:lumMod val="95000"/>
                  </a:schemeClr>
                </a:solidFill>
                <a:latin typeface="Comic Sans MS" pitchFamily="66" charset="0"/>
              </a:rPr>
              <a:t>Durga</a:t>
            </a:r>
            <a:r>
              <a:rPr lang="en-US" dirty="0" smtClean="0">
                <a:solidFill>
                  <a:schemeClr val="bg1">
                    <a:lumMod val="95000"/>
                  </a:schemeClr>
                </a:solidFill>
                <a:latin typeface="Comic Sans MS" pitchFamily="66" charset="0"/>
              </a:rPr>
              <a:t> is regarded in northern India as the gentle bride epitomizing family unity while in southern India she is revered more in her warrior aspect. </a:t>
            </a:r>
            <a:endParaRPr lang="en-US" dirty="0">
              <a:solidFill>
                <a:schemeClr val="bg1">
                  <a:lumMod val="9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pic>
        <p:nvPicPr>
          <p:cNvPr id="38914" name="Picture 2" descr="https://scontent-hkg3-1.xx.fbcdn.net/hphotos-xtp1/v/t1.0-9/11295675_652153284917228_8375919981163463346_n.jpg?oh=80bc0b6f16cba1fb4524ddc87a763ff5&amp;oe=56F01EA8"/>
          <p:cNvPicPr>
            <a:picLocks noChangeAspect="1" noChangeArrowheads="1"/>
          </p:cNvPicPr>
          <p:nvPr/>
        </p:nvPicPr>
        <p:blipFill>
          <a:blip r:embed="rId2" cstate="print"/>
          <a:srcRect/>
          <a:stretch>
            <a:fillRect/>
          </a:stretch>
        </p:blipFill>
        <p:spPr bwMode="auto">
          <a:xfrm>
            <a:off x="4648200" y="0"/>
            <a:ext cx="4495800" cy="2973784"/>
          </a:xfrm>
          <a:prstGeom prst="rect">
            <a:avLst/>
          </a:prstGeom>
          <a:ln w="88900" cap="sq" cmpd="thickThin">
            <a:solidFill>
              <a:srgbClr val="000000"/>
            </a:solidFill>
            <a:prstDash val="solid"/>
            <a:miter lim="800000"/>
          </a:ln>
          <a:effectLst>
            <a:innerShdw blurRad="76200">
              <a:srgbClr val="000000"/>
            </a:innerShdw>
          </a:effectLst>
        </p:spPr>
      </p:pic>
      <p:pic>
        <p:nvPicPr>
          <p:cNvPr id="38916" name="Picture 4" descr="https://fbcdn-sphotos-f-a.akamaihd.net/hphotos-ak-xfa1/v/t1.0-9/10404471_652153648250525_8665789727658584744_n.jpg?oh=8f7fafd0c745f7f5f0a31c31dd0b0e41&amp;oe=56E695EA&amp;__gda__=1454753500_12a7ea8a72d18bbcc2119cf0cf5ad68d"/>
          <p:cNvPicPr>
            <a:picLocks noChangeAspect="1" noChangeArrowheads="1"/>
          </p:cNvPicPr>
          <p:nvPr/>
        </p:nvPicPr>
        <p:blipFill>
          <a:blip r:embed="rId3" cstate="print"/>
          <a:srcRect/>
          <a:stretch>
            <a:fillRect/>
          </a:stretch>
        </p:blipFill>
        <p:spPr bwMode="auto">
          <a:xfrm>
            <a:off x="2057400" y="3682603"/>
            <a:ext cx="4800600" cy="3175397"/>
          </a:xfrm>
          <a:prstGeom prst="rect">
            <a:avLst/>
          </a:prstGeom>
          <a:ln w="228600" cap="sq" cmpd="thickThin">
            <a:solidFill>
              <a:srgbClr val="000000"/>
            </a:solidFill>
            <a:prstDash val="solid"/>
            <a:miter lim="800000"/>
          </a:ln>
          <a:effectLst>
            <a:innerShdw blurRad="76200">
              <a:srgbClr val="000000"/>
            </a:innerShdw>
          </a:effectLst>
        </p:spPr>
      </p:pic>
      <p:sp>
        <p:nvSpPr>
          <p:cNvPr id="38918" name="AutoShape 6" descr="Image result for rabindranath tagore sketc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38922" name="Picture 10" descr="https://scontent-hkg3-1.xx.fbcdn.net/hphotos-xaf1/v/t1.0-9/19603_652153291583894_7723536983674587427_n.jpg?oh=c9d1c6f851adf99b129a2c2f28e5c1ff&amp;oe=56EE00CF"/>
          <p:cNvPicPr>
            <a:picLocks noChangeAspect="1" noChangeArrowheads="1"/>
          </p:cNvPicPr>
          <p:nvPr/>
        </p:nvPicPr>
        <p:blipFill>
          <a:blip r:embed="rId4" cstate="print"/>
          <a:srcRect/>
          <a:stretch>
            <a:fillRect/>
          </a:stretch>
        </p:blipFill>
        <p:spPr bwMode="auto">
          <a:xfrm>
            <a:off x="3175" y="0"/>
            <a:ext cx="4492799" cy="2971800"/>
          </a:xfrm>
          <a:prstGeom prst="rect">
            <a:avLst/>
          </a:prstGeom>
          <a:ln w="88900" cap="sq" cmpd="thickThin">
            <a:solidFill>
              <a:srgbClr val="000000"/>
            </a:solidFill>
            <a:prstDash val="solid"/>
            <a:miter lim="800000"/>
          </a:ln>
          <a:effectLst>
            <a:innerShdw blurRad="76200">
              <a:srgbClr val="000000"/>
            </a:innerShdw>
          </a:effectLst>
        </p:spPr>
      </p:pic>
      <p:sp>
        <p:nvSpPr>
          <p:cNvPr id="7" name="TextBox 6"/>
          <p:cNvSpPr txBox="1"/>
          <p:nvPr/>
        </p:nvSpPr>
        <p:spPr>
          <a:xfrm>
            <a:off x="0" y="4114800"/>
            <a:ext cx="1828800" cy="923330"/>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School Celebrations of </a:t>
            </a:r>
            <a:r>
              <a:rPr lang="en-IN"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Rabindra</a:t>
            </a:r>
            <a:r>
              <a:rPr lang="en-IN"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IN"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Jayanti</a:t>
            </a:r>
            <a:endParaRPr lang="en-IN"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533400" y="1582340"/>
            <a:ext cx="7696200" cy="3693319"/>
          </a:xfrm>
          <a:prstGeom prst="rect">
            <a:avLst/>
          </a:prstGeom>
        </p:spPr>
        <p:txBody>
          <a:bodyPr wrap="square">
            <a:spAutoFit/>
          </a:bodyPr>
          <a:lstStyle/>
          <a:p>
            <a:r>
              <a:rPr lang="en-IN" dirty="0" smtClean="0">
                <a:solidFill>
                  <a:schemeClr val="bg1"/>
                </a:solidFill>
              </a:rPr>
              <a:t>Christmas is celebrated to remember the birth of Jesus Christ who Christians believe is the Son of God.</a:t>
            </a:r>
          </a:p>
          <a:p>
            <a:pPr algn="ctr"/>
            <a:r>
              <a:rPr lang="en-IN" dirty="0" smtClean="0">
                <a:solidFill>
                  <a:schemeClr val="bg1"/>
                </a:solidFill>
              </a:rPr>
              <a:t>The name 'Christmas' comes from the Mass of Christ (or Jesus). A Mass service (which is sometimes called Communion or Eucharist) is where Christians remember that Jesus died for us and then came back to life. The 'Christ-Mass' service was the only one that was allowed to take place after sunset (and before sunrise the next day), so people had it at Midnight! So we get the name Christ-Mass, shortened to Christmas</a:t>
            </a:r>
          </a:p>
          <a:p>
            <a:pPr algn="ctr"/>
            <a:endParaRPr lang="en-IN" dirty="0" smtClean="0">
              <a:solidFill>
                <a:schemeClr val="bg1"/>
              </a:solidFill>
            </a:endParaRPr>
          </a:p>
          <a:p>
            <a:pPr algn="ctr"/>
            <a:r>
              <a:rPr lang="en-IN" dirty="0" smtClean="0">
                <a:solidFill>
                  <a:schemeClr val="bg1"/>
                </a:solidFill>
              </a:rPr>
              <a:t>By </a:t>
            </a:r>
            <a:r>
              <a:rPr lang="en-IN"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Samprity</a:t>
            </a: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Class 6, </a:t>
            </a:r>
          </a:p>
          <a:p>
            <a:pPr algn="ct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Mount </a:t>
            </a:r>
            <a:r>
              <a:rPr lang="en-IN"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Litera</a:t>
            </a: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Zee </a:t>
            </a:r>
            <a:r>
              <a:rPr lang="en-IN"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School,india</a:t>
            </a:r>
            <a:endPar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Festival: Merry Christmas festival</a:t>
            </a:r>
          </a:p>
          <a:p>
            <a:pPr algn="ctr"/>
            <a:endParaRPr lang="en-IN" dirty="0">
              <a:solidFill>
                <a:schemeClr val="bg1"/>
              </a:solidFill>
            </a:endParaRPr>
          </a:p>
        </p:txBody>
      </p:sp>
      <p:pic>
        <p:nvPicPr>
          <p:cNvPr id="44034" name="Picture 2" descr="From St Nicholas to Stana Claus"/>
          <p:cNvPicPr>
            <a:picLocks noChangeAspect="1" noChangeArrowheads="1"/>
          </p:cNvPicPr>
          <p:nvPr/>
        </p:nvPicPr>
        <p:blipFill>
          <a:blip r:embed="rId2" cstate="print"/>
          <a:srcRect/>
          <a:stretch>
            <a:fillRect/>
          </a:stretch>
        </p:blipFill>
        <p:spPr bwMode="auto">
          <a:xfrm>
            <a:off x="155575" y="4476750"/>
            <a:ext cx="2381250" cy="2381250"/>
          </a:xfrm>
          <a:prstGeom prst="rect">
            <a:avLst/>
          </a:prstGeom>
          <a:noFill/>
        </p:spPr>
      </p:pic>
      <p:sp>
        <p:nvSpPr>
          <p:cNvPr id="44036" name="AutoShape 4" descr="data:image/jpeg;base64,/9j/4AAQSkZJRgABAQAAAQABAAD/2wCEAAkGBxMSEhUTExMWFRUWGB0bFxgXGBkgGRgaGBoYHxkeGx0YHSggGhslHxgeITUiJSkrLi4zGCAzOzMsNyguLisBCgoKDg0OGxAQGy8mICYyLS0tLTUwLS0yLy0wLy0tNTAtLTIvLSsvMC0tLS0tNS0tLy8uLS8vLS0tLS0tLS8vLf/AABEIAPwAyAMBEQACEQEDEQH/xAAcAAACAwEBAQEAAAAAAAAAAAAABgQFBwMCAQj/xAA/EAACAQMDAgUCAwUGBQQDAAABAhEAAyEEEjEFQQYiUWFxEzJCgZEHI6GxwRRSYnKy8DNDgtHhFSTC8WNzov/EABsBAQADAQEBAQAAAAAAAAAAAAACAwQFAQYH/8QAPBEAAQMCAwUHAwMEAQQCAwAAAQACEQMhBBIxQVFhcfAFEyKBkbHBodHhMjPxBhQjQnIkNKKyUsIVYpL/2gAMAwEAAhEDEQA/ANxoiKIiiIoiKIiiIoiKIiiIoiKIiiIoig9a1P07LGYJBA9ZIMR71TXqZGSovMBI9vxRcZ1NtiSX8wztJIBUAn8IDCTHEGCYnG3FOc8Adfx9t6ozmx3rQ7D7lUyDIBkcGR2ya6IMiVoC916vUURFERREURFERREURFERREURFERREURFERREURFERREURFEXl3A5MUJhFReKdZbbS3IdW+3gju2Dz7GD6ie1U14cwhV1CMqzK1dTyszEIzScrBHkBkCGCZkrEmIIEAjAwRY9Ak/Th8LMYgTu+VpnRfFVi+Bt8o4BJH3Ku64P+gRJ/wAQ946TXgrU14KYKmpooiKIiiIoiKIiiIoiKIiiIoiKIiiIoiKIiiIoiKIiiIoiKIlrxhcdArjKjJXJ3YIIgZ2kEg/lxmsmKqFvJU1SQs9bqDi0yqfM4MqSGEIdQ5BPsTM+/tFZKTnBus/aCqHW06F0v3yxCWxtE7gdu6ACVUT5iSRCgnny95k2ObMKLrho4fKm+CBduatUBZrYeZBg2gWLmfMAEn8XLMMBgo27GW5LS3ctt03U7TsUVgSP9/l2z3mpsqNdorA4FTampIoiKIiiIoiKIiiIoiKIiiIoiKIiiIoiKIiiIoiKIiiLlqrm1GYdgTwTwPQZNeHReFZx1Xr7NIYEo33fUUDY3HMRPEMIxPeuXUrl5iOY6/kbhCzOcSly/q1DlQCCxMER92BuYs0tIEQGk4HpHjBbw8+ufM+6g0z4fTriljVam2LxAQfcFgOR5eGhlIjLSCB3nMVY10HTRQzQdNFb+GOoHa4TlxPcAGdxI+4iWElsySoP4Fo973jLoCrA5zhwTt4O09246bGP00O4yxBHYCDbJIAwAT3OcmWHpuD5m3XDrZElTYJIjRaTXSWlFERREURFERREURFERREURFERREURFERREURFERREURfGE4ORRFl/jy3ZtXDsfYw8xBCbFDAhSSE3bN6kGScKT2MZalK8z7fafqqH072WeWdUL/PlLQJIkRBYk94giSSeTwBFZ8o/29VmIBPiVHqLDuzBAX28lRMLKifkSFxj+ZNClTN53J8/Zn4Uuai8zXNgsqoIO3zPB8sRELlvO2TBCyATV9OlmF1ZTpyLrZbOr06FbaMgngL7EDkd5PHJg+hjSCBZaAQLKfUlJFERREURFERREURFERREURFERREURFERREURFERRFS+IOrG0pW2VDkGCeJHYHjdkYPr8BqK1XIJHX54Kt7osFWdB8WB2W3dgFy8NIxwyrjsAxE/4BUKOJDwPP7+yiypvVB+1rohbbfBJUwDbC/ilQHJVSWX7QQyuMLlOTbWjLdSqiyRNISgV9siNpkxIEMwUKTtJKCGJn90FGNsZRWa6yzlwN1QebcbjKvnFw+gDEMBAHoTMTHEyMGhrxmPWqraYkpr6N4nupYvWbTBDdZiWXDBiAoL4G1uGBESAqwBE66lbIxXl5DVD6dr3F9WeWVdqqqsVnZ5bawFJYKu4wIJ3EA8Cq2VQXgKtrhN1vfSXJsoW52iTJIOOQSSSPnPrW4aLYNF9sdTtOxVXUsJx8MVPzlSPypIQOBUuvV6iiIoiKIiiIoiKIiiIoiKIiiIoiKIiiIoiKIqPxP0X+0ISv3xEzHl7x5Wz+Xc8TWXEUS8S0364FV1GZtFmutsmwxFwlSkhSVI2yhUwpGQZxiAIycLWLxttt3+XV9FRrObXeotzrgugLceQCfukkFVAYAjLfLAzu7ZI9quztiY638N6rzzquCWfIysszJHPm5gqe8Edj+GczjDWBY8E9da7vk8bRtXHxN0ttKotsAWYArHdnKbo9IKkemRUMNVbWdmabDXylSr0TSgHcqTTsIxtCodpOfPwN0HCgE4Iy2WMnNdOoc9MddWKg50tATF4Ts2rt22G2lTMl2i2MA3AR/zBB48q+572Uqbc09fn2VgALvp11CcPEvi8XFVNPhA6FjxKI6uSDxs2Jzx54NaH1AbBWPfms3gqDwpfdrh+mpZiFhxJIBO5wp+1GJYkMciZAE1lpE5yder+ft6qtuttVsVmdonmP0rpBbF7oiKIiiIoiKIiiIoiKIiiIoiKIiiIoiKIiiLy7QCc49BJ/QUJhFkH7T+rpcW20WzulQCJhSPLudWBUmJ9PmKyV6eeD15qb8OWjxi5tfjfXZz56wkDoVg37i2VuKjM4Km4YG9e0xywMRiSB3gVirVe6YXOExu1XPZTzPDCY5rUOleF7iMj3nD/AE23AKgBJAIXc0mYknAEmvn8X2qKzCxgidSuvRwDWuBe+YMi0K56/wBAXXW0ViVIgqw58y5HwQfbt6VmwLqtKtlYJn3iR1sUsVQZUEOMQSsz8XeEzpFV3vodzQECwzCPMVEkYGckdsyRXfwuKD3lmXTW8x9B9Fy6uEbQGbPM7Ij5KWdLdcEKjEMzAZYADzAmTiFLAGcfb7COi15JsqMxJACadBeNwoEIIbbk/fKgwy7ftESe8DH4SakC13t117KZMWG1an4M0mlgFCLt1Bhiq4BnNuAIX37gg/iFaKVNmo2K6m1qbavVyKIiiIoiKIiiIoiKIiiIoiKIiiIoiKIuGr1lu0JuOFHqfQcn4AyT2AJOBXhIGq8JA1XS3dVpggxzB4kSP4Ga9lernrbW5GUxBGZmI78EEfM14dF4RIX5+8X+GNZp22ujXLIMJcXIKEiO/wB0AYPMdxUKhOSdq7OKxIrYcPtIsR+JEjlOwb1RabpESrfdEKe09j6x7H3FcqpVtIHNfOPGaJC0Lwp4nuLZC6jc7AfuyZVmC/cpJyXA4PfGTMnhYrCNFbNSsNvDiOHsvo+7NPAtrNOb/wCUiCPL6TtTFe8SYDXDACyYJgeZsR67dvuSfms9RlSpYHhHXH2WTCVC+oGNH6tOuV1lvizUXr91rjBySeNp8o4C+0Zn3J7zXdwwY1gFvud/mqe1sKwV/wDAHOAEEwYkbG20+VR9P6de1F5LVi2bjtwo7gfduiNoHBmPuzzXSY0nRcxrTGl0/v4Zu6W1a3CWVNtw7x5cknbxIP2nIMYHOPO6qtzE77RrH03bFdUptDQRMxdM37OWJZYCzBZiqZaCVklrkAAyAUUAwYnkywo66+AFCiRNlpVblpXyaIvtERREURFERREURFERREURFERREURZv451JLNIuAoN6EfaVEyHVwCB7gwZMA5rHiCRoeutyzVTdLXTOt3LThku7dtvzyyk7cfTJk+dkZnBaDKtEgkRCnUMTPX3UG5tQp/VfG2qZTbbyFjM7H3oyxIgZgYyMgzlswq4ghkiOuvXajqziEuavq15AEYhre0grClSpjem37SoHmUYCwAIyKz08QXdb+vJQzOFiqnV2GuEyyjOAeCBJjzNuAEYGcKKjUfl/SLHd9rwu52OKAf3r6rWkbDPqDpvsvB6gxRVtqm4H71LDd6YUgYjn3qjuRMvnku7V7VYWO/yF7W6yGxfZMCSdAB5rrdvXQZlWgw4MiCpKhpBnIBx2Ge5oWtI9veFyuzcdSNbKymGuOn+07YuRfhYLx1K7eI3bIHaWJBELzuMx5hkR/CvKTGTE9dc1uxHbzWUzkqDNsAY5sc5MHqytPAWv+i9y/AD5ScyQQpwSTAxx3k5PbaKwpAMbqvmK2MNaoarhcpl1fVnujacDkk+gEkn0HJ9uPStlKuH26j8rxtSdVU+DOrov7wtcEtAXfaS2irgfjN0sAB5R9P0k5NGwLqIAbtTj4g8dkf8L7ADuJABYSQTBMgBUuN77kzVVWvsb119l6X7l78NeKBuQNeBNzO04IUYLOzcnj0ACgkgkq0qNYE5Rfrf1xXodBgrQa1q1FERREURFERREURFERREURFERRFXdX6TavoweRIyRtMR7OCv5xVdSk14uoOYHC6ROo+HdOQfpakTJWG3CSZIkr5ZaZBCjfuGTIrOaTAR118qg027Cl274euq5V1+sW85bcpheGO6ArwAvlVpGcZk1VqLnDwm/v5qLgTY3UfqXh+5bXfcXaIwCMMDifQTI4YMfSZrKKVVn6vn3A+hXl2/r680vXirNA3KxMQ2BPrk8HjEx/OeUgclDJmMNPwu1yyiIuyCpO6QZHrPbkk/p+lDS5z3E8l3u1G9zhaVFuhBc7i47/LT0UbRXZuMzH7nM9x5iJ/jn8varKjfAANy4L3FtTM03EEKX1C8IH9wLMe5naGPsDwOSx9qpotvfXT+F1e3cpxAqD/drXee37rkmoCqIAVTMzjcOAqzjaF5PfjsasyS69z7cT56Dz3LljwXOqheIOqMyeYCDA2hwxjPO0xAgwABnMGDV+HowTc+yk1pcZcvXSNKWUqxCEMNsQ2SwVoKhivlk7sT2+01rLQ3VWZQNU3aTo96802rRDhtys+4xviRvskusETMkmBLsBmIY4zbXq51UrmwWgeF/Chtn6l4MrYIC37hH6bUj4M1dTpZbx9SVNrd6cavViKIiiIoiKIiiIoiKIiiIoiKIiiKJ1QH6TRkxx3PtwY+YPxUXaLx2iyvqOnPn22ztK8M+4/cZBIUAJzzt2nzTIriOeG1BLtZtrPPT8b1nDJa4347fsuGn6ili6j3DcIEHCM7Hy94XmSRIkmJyWY1XjW1qlIimdd9vOT+L33qVBzG1AXH6KF486/prdwW7LEG3AuW1WLQDw8hhjcOcDM8ggzm7MpVoL3Cx3m9rc4noq/G93IaNm7iku/1ZW/CVHac8fnHtXWyFc4tvIUrQ6DXX7Jv25uWQzKTKrGxQ25pgbYJE+oIxWepiKFOp3bjDrH49Vuy161ISZF49/RQrTynvMZj57+3rWjUrDZzgp9+CPNhcQOw29hu5j/frVTQRovHVHOdnOpUbrOue0wVg24hWAP27e2N3GPTivaLGOEiICsNMtPiVebq3AW+msjli1zAzAUfU44xG4nJMTW+dyuzFN/gDQjUlv3I229nDj7W3bTDqy3Ia2ZJnI4nNZMRjKeGg1bTMQJ06/hWUqL6hMBaP0jxJotOQlnTra3NtJXYskGDhB5mJjCjvnbBA0txDQAQNeuoleBzWmAnHpvUkvLuXdGeVaMGOSIn25/nWljswlWAyptSXqKIiiIoiKIiiIoiKIiiIoiKIiiLhrtQLdt7h4RWY/Cgn+lQqvyMLomASp02Z3Bu+yT+v6qyy7iBI7nmfUehwOPQV8fisZ39RrqUghdbD4aAWuAgpP6x/ZtVpRuAt6hSRuCsq3IIMlwClskETIEk9hMd6gRVpAkeLb91ye0cKyjVyt23HXklcdFS3ARixGZZQMkZKgMRGPuaftUiIJat+KAsBPFc4vIsFFvaIEbUZQg+4gyoiMTABbPqai2pH6hfrrYo5I8T/wArqvX9QLI0y3WNvYQymGG08KCwkDafUfd2io/21E1DULbyPUbfVXf3LsmSTHrbrkqwWgIA8pnjMGOYPr7VpnaqSCJJ9UyeGNfpre9dRZS8Ym2zkEBoz5eB25mSFOIx73oa2AF2ex8C3Ey6dCLKi68bdxvKB81VSzC6+i7Tw9KrSggZgLHd1uVdZ0Ig7Wif+3eMAe5/+rTUIN18J3xJkp08GNf0flRwUYedVVSAzKfNuEbmEDBxj3kZcVQp4lwLmmRF52bRuE/zC1U8W9tgu97T3Lr3WdXFzcGfZvkgYDoO9skQVAkMoBG4hTp7gMGWmAI9Y4fyI3rwuJJJ1WieArJO659NLYI5Q3WDg8MHe4wdY7x/KtlBrgL/AD8kqdPenKtCsRREURFERREURFERREURFERREURUfjAudOVtobhbBQIWDD0MKY+ZXjmoVBIheFxbBbqsabWKjtZvfVt3UWTblXEf5wYXGTIx6muC/s+qHeDL5zP0Bn1C67O1hll7L+UKHd6ijbntsNoUQFDuGJLDYWUSrncDkAEiYU7d3So0e7ZlBn5+y4+IrOrvNRx8h7bFLtNb2hDLQAMTnjsSTnELnkE4wObUa4PJb1167lW6maYAA8/t9/ZUHU9QViMl1JA7QXxHaJXH8s1fTAPXBZCBMqrOqIujPLCREyOI9zBq9rfCphmoVxprqkEOOyjjzKwIUY9ZJ/j7RS4EXbx8xqog5CQRz63qwFhLoAMgfIMDgMpYTHtiP5UFzmGR1wMdFacPiHYZ2encHn9YIVXrbC2m2wTIwWjIP+FT5Z9Sf+9aKby8Sujiu2S+nkpNgnUkzzgfJ9Nq82b/AAAGQEiQnOO8CJwDgkfkM17kk3v5LiZ+A9AmzoesQXJKkyq7kF3btGAHlCRtn1mN2eZqbQWusPrHnZTBvotd6TetMqI0PcWZ3EMUkRlmVTkQBgEg9wDHQY4O5rW1XCIBwAJJOByTyfk1Ypr1REURFERREURFERREURFERRF5dwASSAByTwKIqG54ssqSDmB+EgySYAGRknEGDJGOYpdWDSoF4XbU3tNrbJUMjhgI3EgifYFW7EQCMqVJBBiYc14svZDgkPqX7Mrl77DZhX/d79xRVcDcdoJLbV4EruYifs3XBaCvCwFQfEPTNBpJV7r3buQZFzYCSxdpt2ipuvuO4z5RCgBRBg57RZQc9oMJW0/Tn1OpXTWnW2HG5rzfgXliICxOIWBJMzksczaAqVLddfbgovrucMhNvrvXfxd4fWzaS2jqRaVlBCgFwxkkweZ/nWz/APGtAL2kyd+nksVTFlzwwgQNI+UoaLpl7VX1tWB+8MEHgJH4iQMAYP8A5IrnVKzKFMvqadWW6lTc+rlaNq33qXRrN8M4S39UqV3hV3ZBAlomAScTXx1Gu9gkuMSPDf8AhdarSDxBF4MHq6y3qNltHOmvwGAgORKkEypzyDJB7jHeK+jpP78d7T0Ozrd9briPpvYSwqjuaB70vuI+SSQDyBtkTI7+3pWsVGs8P2XjWnbHqFC1KXbOWAzMbh5ZzGSIYR5gDM8Z21dTc1xkdeSsAjYrvoL3DtYBmIYTCjbM+VsRIIE8RhcnvJ7Do0JkGzRNnS+q/TgO1svMK9x1AVRiYuhVNztLCJBxJLGFNxDo+t/49T5L2QFqy9btJaQuw3FV8oYMxJ4EhiCTkzPYmYBNbX1mMEkq0vAC96brdq4wVTMxBxBBEgieeOBP5QY8p1mvNkDwVZ1cpooiKIiiIoiKIiiIoiKIonVkJsuFmYxBIOPQjP6Zrw6Lw6LH+tpdfz3hCocsU+krHtvFxASw7eXcfwkmK572PJvp6deionf9lx6Pp3utb80rAdmZGClNyAgScgqCu4tEhiF3RWfE12UKZJJkgxvmNm315zKspU85t5q31/WP7IzvYe+u4Qu77MH8PlO8rkiTjcQcQBlwmMxbg0PLeJ2+ez6ei9rPptktke3l/KS+q9SuHN659Rv7pILsZkAwNyie2JrYHmpv57OuRWIBzh4vUqBYvXLbfUEoQONrT2mcce+KvoYkUjLTM8lTUa1wyrnq79y5l2gZ5MmfQDkD+FXnEON83XXkvW0Ws1/KrEt5mPX5H+/iqXEFXF4jb6q40vUL4RlW4wDQpYGG2dgW3TtzxPesb6NIuBI0vGyeW9SD3gQx1/r1wVeOjncXUqZE+aSTI+IPfzT71YcQAIIXrHF5yyrP+yG2g7rIye09m9MA/p6ioB+Y8V7iMM6kZcbHapKXrm2PNtkAE4Kn+6cgTjk/lGYrLGEzt9+P8eapDHH9K66bQOCUATa4iH8vtMo3mjjM8mpNxAbry6mIUg521StOt5JlxuBEMzq0oAexYMoVFODngQszWoOETmn6qXMq0vXSIl1272Qkg7XEKfvbaEJ2jcDPbIUE1S5rTJM7tgHmbmT5eieEK76J9RGW2EkgiWuLtaDAUKXX6azHAKtnHap0W1Q6CIHW8n4KmDeAI64rUU4FdVal9oiKIiiIoiKIiiIoiKIiiKk8TNpET6uoS2xGFLAb8kTs745xxms2Ke2mzORJGm/yVtHDurPholZ946fTo6NZZVW7ncp3i5PoT+L3kiFEkZqnFAFttvWuzqFjxDXU3ZTYpc1F8t9u5BtBPAJwSZYeUAevm4xFcgNDNbnrTb7Kk1No6+qXbmvtqwFsZ4CgcegA+Oe8kzxNbMjnN8arcHG5K+665HecTniMCT2PPvSnyQHL+lTun+G9RqbX9ot7Wt+Yk7vMuyZDKczAxz9wNUVMZSov7p2ttm/irWYWo5ucRCqrmlYROGBM/GI+funFaxUB00/n7KoghpB3j5UrofSb2qvmzYSXAJYyAFAIncewyB+eKm2m6pojGFwsp+r0FywslTKgE8zwDkfhP5fhMxzVbqD54dddQrgSDMfdVv8A6urwqy7MdqqQxLF4gk9jOMek54HndFvCFtq16b6ZaJJXKz1E2y07rbrhgZDAqQTI9cfzoWh0EXGxcstLXQdVedPuqQwELtMnEKZgqxI4BwJ7bhggxVLw4kWnq4/n6KebML3661WheE/CYv2xduO65IgMpEYgoUYrz6yD6cV0MPh2hshW06UiU16Lwtp7awy7ycEsfuA4BCwpGOIjnFaRTaNVcKbQrTR6K3aXbbQIvoBjPMelTaxrRDQphoGikVJeooiKIiiIoiKIiiIoiKIiiLHfHPjAm5d05XZsuMrKeTtPkb/KykEfn+fNxJc50bF9N2ZRpMYKhN4Sb0vUXyuo+lOwr+92qCRyF85g2p3HIZZjJjIUfDbYuV2yc1XMBY7cvzqfrz2Ku1OouG01tVOyMsZACkgieJYx3mFcgyRiAbSDp2rgFwR4J8I3eoXmRbgtogm5cP4QcBVHdjnvEAmeJtfUa0XPqr6NE1eSZPHHhX6ID23lQoDJETsHIzyYmK4+ExmZ5pu13810MT2YCzvKWwafb7bVE8K+M001v+zCwYuFvqXi8wXWAdm37QAoI3Zg/BsxOAfVf3odoIiNnOdt9iy0cSGUskefHkoLMDLly3maCeSGJ5PrBBP5+lX/AP6gRp9Oiue50giVYeFevpob18wSLirAXkxMgenIwY59q34R8M8SvoeEGym9R8Y/WJ3W9uMzMxyJxMw3ER5uc1oNUDYrTV4JS8OafTrqbbaq79K2rK4KqTuZSCASJ2CRJMevHNc3FOrd0RRbJMjkPle4cUi7M4xwWyeMbKXNPcRL1mzdvJ9zsis6KQWHqQUn9RxXzGA/eYYcQDexIBO3y1XSxEd24SATp19Em9A0mhtW7Ya6l5xcDAK2SsGZBkCACoUcygMDeH+0ljReFxpYBdNlvxpca3ttBVVZAKJghQeIwT9p2ryCAOZqD67x+kddX/leio51mhcND1m4WgvsU+YPc+pHJncVhmYnOPQcbaxtcWul564xt4DhuC8uNT15LR+k399pTj08swfgEAj4Oa7DHZhK1NMhTKkvUURFERREURFERRFVeIda9u0fpqzMeyhiY75AhTHBPf1qqtUyNmD5An2UHmBZJw8Z30ILQRwwK9h+OFzIkBlE/cIBgk5KeKzX65j5HRo70r7e8f3FJOxDnC7gDiQRJMFTByPtMfeDVv8Ac2nrrrRemuUq+MOvaLWXFdrAF3aMg7XbnyPOCI4f2yAvMXObUK14ftOpS8LYjceh7qqu6y2gi2ItEHaSSPTfbuE/81Z+2VlSDAJ2mp1Jo09VkxFZ1V5e6PK3RVDakmSVGOQY57KTg/J/jVB0jrrks3eOiFbeG+otpDcNsRuiVJJIiYnGPn3rLiqArxJ02ro4LHCi0tLdTI3fhSep9Vu3ZLQR6bl9PkSPgGq6WGp0960P7TqjwtiOtoi3klq5oYACgAmPxT+ZEAgd5OPyrotqDauY1hOuiiicjduAPP5Qe2J7fHyKttqAhyj9IX3VaYyh5nI5wM7QAc8jv6+s14x4ghen9K+MqyNwJHt2Bk47zM/w/L2XbEznbdTk2fZLEZnzN2PdBE/IJj3qgyfFp1v/AITK06Lz1+7vK3Czi4iqqyxiF+2NxnA4IP8AWvMO005aNNfNSNR3+26FM6JdDnaxd3JlQGjce3M/pGdsAia0TdUgjNJumC51ZVYI3lYtJUysSSpI85YMFY4LCB37NEtzGT8x16L1z3Gx/C7dM1ysY2uy/hKqNzAKJB3gWyq+rKSIiDAC+tpgu0+/5HP6o26fOl+NNPZsKHUqEwY3bQedo3nfMcLHGcLkbBUa0XV4qtAurXS+L7LEKysj91MTbWYm4ZhG/wAMkz5RLBgshUnWymKg2piBnNWKxfaIiiIoiKIiiKo6/wBMa8AVIDLx9wbPMENH5EEVTWaS2yg9siyR9T4ZvozMqvCuXDTtz3824TjkmF5+6Ibn91Wkm49Pn5gc1Se8CW+o/XAIVyyBdg2TgNuiGkg8+mAIEZaptOUSI5/lVmo4aR6JU6zo7x813cwIIWS33N5pACz33eYDdmJirKZkSSvWFw8RKteg+E9XesqSuxLkBjcTzja3kYAPvEBYyB9ygKRLDPisbRw/hqE5iJA38jEepWqnQfUbMD6fyuw6eib02h9jRJA83uPJIETmZHp2rKCXAPn0ndMawsZphpIJ+iirp9kxE8KACY+WcQFHMj+tel4dr9voNvmvAGjQSo/1naS7GF7wB/A8j2ip5WN0HXW1GvBN1B1CkM0TAInPJjJPwZz88Vc24Er1zlD6Tor2oJ+kkqsbjiF3bo5I5CnnEKSYFachiQpQrN7DA+aCGDD5gBh2HcY45OBWZ7csgbCPt+PJeh2Zptu+VWdQtlbmclhIM8jH/wDXr+R70pulvXXUKsgi666a2ykMcHdgeoIAIx8c9qkYcIXjXTYL5fH1DLAg5mOG9yDgH3ETXrWhuhUiQdCpvRul2d/nd1IyAGhpBwZGMET6kx+djXxdyAlplwXrU6V0ZTbZluAIH2kgM8EyrKZyVABOdxn4lna64KskO4L307UFV2tZB80kMEDbYgqCy7vjMA9p4g6BYqDgBZzUwOMgqjfe7LtGUA24tht53jBImVI3DKyI5stoO2NPm8oS3cforDw5pg7Bmt3T5z9MWBIO0wZDAM0YzGPbilJsuzSfp9dT1sRoBMiVsWhB+mu6Zjvz+fvXSGi2DRd69XqKIiiIoiKIiiJe8YJcKL9NtuTJLsqjjJIIUx2DflmqMQXZfDr15KupMWWctYZrsbQWmN55bdhWDKoYEkCCSTg4EA1zC9xOU6n+NwJ5RG9Z7A7yol6yu9jcMlssH4mADvC/ZMDzENlRuk1pGzNbn87kILj4kyr47WAblooFDQFjykFQQZMGSfuVjgepisHamGfiXNc10ZdnPU28vvsW+hiA0EEapJ1Hi9n1LgMChYhC+DtJXDGDAiSBjvxIhRwnd0AIgxeNp6/G2a3FtStLzbZ/GxcrxYqWOdy8fhGfLAXsoXBkyWJ/CBXoDRAb1/PtZWOLaYhrTO+JUK1aDAnbJjyjdgcDdxxOAczM44MySDfTq3ydy54bLsx09L7ldeGfCv1123BgEFoMSpKyBH+ExismKxppyWdG/wAq/D4fvSM3QVJptc+nvazTW7bIv1D+7BYsqrhTklj5YO7MbpGCK+h7OeKmGbJmQDPv9uCz4ymW1ZZYaLjrdSy2S7KVQMQJECfJsCg8xHA4ANQfhcsnlH/lPuoMJNlD6arX23kCFECBgnk5MAADPPqYyawVC2mI66/hTqbgpj2ApBJktPwAI2/9/fcD6V5mm3XWxReMoy+v2Xh0MhoBBO0kczmf6fNSBkEeaiBLDwXW1qQDthTkECBMnHp39wf5RAtOq9a4gcFaWNQoth2ClWA7ATI4H91sEYI4MZqiIf4TcdeilG0KNa6hvYyATO6JVmYBQqgkqVWABAAmRDcEjUWgNGbq3tw/EWtcHCCn7wX02zdH07tkDcAXIDqcz9PG4lSJJ+piJIBhvNfQog6jXXX2+bKTWA2KedL4bsJErvIGS4UlvdsCT/OSTJzWptBreuuuKsFNoVuigCBgDirlYvtERREURFERREURRuoqn02+pG0DJIBj4DYJ+aZc1l4Yi6QOu9XXRXhcFpLltfwbzuk7pO4jJhjgj8+9To9lNc/vMxm9tnPfw5LKa7WGMs8VF6lpTrrSanTkm0/7xLm0K4KmCHdD9Ty+YGIgiBODWHE0cr9Ljh0Vc7eFn/iZWQKj7wskjeIgkCSPMSFI/CMfnIrPDxBPx8Kl7nJYvXQoAGDPEDj3HFeiSowZypj6TcthV3AbiJHlBYL/AHmxCD0gSfcZrFUDi62nVhv87BVhoBurnSdPJXcVO15BMDLAEwPRV/rPMRFrX1XhrOMchr8e29asPh34ioGNG+PIdef0X38U6vTWbtgH6bPcDG4pO5RHmVI4kgGZ7H1kaKnZtJ1Vr6gmBEbDuJ5LS5lXBg0XiCbj8deSoTrr11/qvdd7mAHZiWkTGSZEA1oDWUhlYIHCyw1Xl2q89S1LuPO7P5uWYkgcctxU2OLjJKAABvJNnS9VbuWwimEVQADPAIHrgEkd8ye2a5tRjqbi46n3/ifpyXk3J9FQ9T1DAgBoySxnIywE/Ig1rY0blBo2q80aEyCBtVlLiOAZlfmCST2gegrO4jZqQY66lKY1G8Kp8Q2DbdLoYSce8rkf5vnn17E24d4cC0jrr8cLKYzNhRrfULzrsRTnEAYIJOIOI9u0VaaLJkqOWDIKtdHYuEgvlo4O8eUIJnuGJbnAlGGAte1cobJ6i310U3HetR8HahkCtIb6flLO32SSSghZZ5kAAEjc8AbiB5h3hg4e07PwPlSYSLlaPpb29Aw7j/eJMfFdIGRK0Ayuter1FERREURFEXwmiKBqOtWEBJcQF3eWWkZMjbJOAT77Widpip1ZjdT111YqBe0Kq8Tam1q9HetWtRbV3SbbFsTIKE/4NwgkTEMOQRV1Ks1rg6V44tcIlYJr1110i01syTAC5meIIkEHtEzFdYYmmdDrt2LEBTadT6Jh1Wp/smjs6NgLu1XdgWuBAWYs8Gz9xUmCRERXFxNUPqE6rQCXQCL7ksde091UtFrexGXcgJyAwBna7tcEkY3H47Vz++Y9xaDopPY9gDiPxy+/oqpdF/ewfQyCOPUVPPuWUv3KRpwbayCQf9xVb4cYUSZKbLPixjZVCIAEAdv99vyrfh6TGMEdaT7SvuuzmYdlFr2i8D2E/UX4pa6rae7DYEnBP9MfFK7gAJXP7eqNLWA6k25dQoAs7fLPHMdyeaxE5rr5gmTZcrlrc0Z5A9zxP8TU2mArTGb6fH5Tda8N3NLpy+6y51FoHZJ3Wu6meC/mJjgE9+aorlrnNM6X/BXewfZDqjXCoIOiVblo7jv78kVdNrLk4vCPwz8h8irTQdXZF2GQdrAHvuKiDM87gP8AZrNVoB3iHD0/hYw29lB6rrmuAD8MyB6EDy/1xV1Gm1t9qky1l96Np7jODbI3BhxP64/CIMnMfGatcQFJzgVoi2NwEb3I2lBbIDkRnAh7m0ggbVUZkgHIztgukN5aT5DT6zvC8kD9I65L22otoB5cD7lUPb2kD7WCKyhpHChgO5qsU2Z88yeRB68lAuHVk69H8a20torKcA8MGAEwPNtUHOJAAnAnmui2uA26vbWEKwu+NLf4UMYlnMBRnJ55H2jluYAKlq6mMDRYfjn9tTuUjWCtdB1lbrFQpBBjMCMTmTz7DPtEMbqVbPNuuutpm18q0q9TRREURR9RfG07WE8TkgevBB/jWCt2hRYPCZ5KYpuKz3rnQr91Wa3d3XCwJDAW2MEMAtxSyhsc8mFk4g81/aNJ9Qt2bD9etqrfgnluaePFLVvpmpaf3TkC4EBCMD5pD3AAF2wAMqYfYsgwJ2Uy10Frp5A+tpj5iCsvcuGvsVO0HRL1uV1BDW2JN1GRJKDcVMCQhbBj8PbJNYMViqZ0JzAiNRa07hvXVwuGOUTcGZkDW8fFlI6r0dLxsqJCFilxg6xqbXmKG5sCjG0SsCcjMAiLMSWSGE5TESbjePcCU/tS4hztRrx9FX6zQveW81/dFx2VbyWN/wBBGYNsZ1ZS6DYq7zO3OSCak2SM7B4WyTeQTB3853b7qFVjg0ip+p1hbQTt6sUkvomLbLavdbcUES24j+6Z7xOAMela2PGpgbdy47g5z8o5WTR4c/ZpqL8Pqm+jbImFIa4T2gCVUf5v071TUxjAP8d/t1yWtmDMw63XXFTuh/s0CLeS9euLc3Tba3BQIOGde5aMiQQIgzJqt/a+V3hFouet29dDDU69Fh7t8E9TCXfEHhrU6dybwDJErdQykboAM/biZBj0EiRWhuLp1B4XST119VzcS2qyX1CSTqT11oFU9Q8O31hnR1RkVg21mBDwVkqOfbHHuJjTxdMmAQSDpKlhcLUJBItE+qh/+mPYfz8Q209mkR+oJBj8/StBqB7bKqtTdRcAVNN26VA5WOZH8ZOKhDAV9zRx4rslhHG4BHNQzYkgjMdxxJ7D1+eKnmXy3a+LY+qBTM5do3nrVfdZo5UMuWxKzB9Gj1OePcfFRa+DlPr17rlB4PNROlI165btqwVmYAOzBVWMgsx4I2z7x61ZVhjS6JjZqr2MNRwEwd63rqGl0/0Lz77Vs3kZGvAIAdwIktOcnia+OpVKgeweIlpnLfZ1uXXqtY5jiYEiM3081muqF3/hKxaDEoAAwzkFWlsxzzX1NPEjL4rdbbLhB2WW6hVK+Vijgq2CZGfUZOQTz7xVwdbM24USMuyyv9DbQjfnetsqpABKsqqA8hgzEcZxCjIgmpGo4iQPj7yph4OxTmsbndZOFErtQlCQAXUbCGVvL5pJ/eIQTIil1IR4WyeZPns14XXvhnRNHhm8C9pVUAnAvFmO+PuCxdUAdojt9tXYUvcZIA439jEdWVjDJsOvVaPXTWlFEUPqV8qABieeftH3AR+KOK5Pa2JdTphjbF23gNRzI081fQYHGT1+EsnUFHchS1rEiSCskkH19f1r5URl4TxHXmunlmN6k2LwddtsN5sw3C9wwPevAP8ARoMnZu4yoOEHM+PLbwXq/qX+pbO0AEEsZM7xIwNsRBOZPPHeuv2dVc+s2mHETMwLWBvJ27N3ms72AMcd0QpKaS265YsAI2tAPxIAkV1j2W2GtznK0QBDfsPrO/VUf3JEkCCdt1F0vQbC2wAgUk7jG4GfSQQY/PtWfCdn0q1EOqEl20HYdogQY81bUxL21DGnXkpC6JJUFTCGRLMwk45Yz+XFaRg6JqCmQbCYkkHYNb23Ks1nwSDrwg9cVAtdFsLfN76KK211FxcYJyD2DH1ieR6zxsdUgmi2MgmSLXGw9D6KymwTnA8Rj+Vx0+tKMyXNwTEcgj0z8VywfCMwPstrmZrtj3U+xfQSy3Nw7qRkj296MLGGQeYIVb2vdYt5ELyWDWrlt0JAG5Qsbj3ETGZ78TVlAyzK6w1BUKrfECDwKzHxf4u3TZu22QWtpD7ocEiDIAifPyOPeujgcDEPa6ZkaWjresb8YW1jSIS5b1tu4QDBJIAEHyncw3Z/vCcDgn8z0KjXNBIWXGV6b2QLmV00dhLiZ+0rjI45yc5BPb0HqRVVVzg6ywPgvK6pp0ZlXcYGCICk5AEbYIEnkgfwipZnNE9dcBKsbTbPiud33VabIZSRzHfHaa0ZoKqLpXK908KqMeIJbBwQWn4kgmPn3oKskgdaK15IMDgrTSav90NPJ2Bt6wRh4z3EgzgE/i5rO+mA/vdsR5dc0752Tu3XGqsdHcDcLPYZZvT+9kY9ZFU1GEbfYe1vlRyg3avGr+nedbbTHqJkH0C954iBInIMVZh2ub4vpvXjXXU/RWgu1GXzRulRvVsmNrK4YwDMmGAAImc3PkeIaeduYn6id+l1LJaRdPfh/QafUhSVZbglkZFZdokzG9mJU7iCDg7jiWJOiiRUjML7CBHydfRXMDXJt0XSLVpi6LtZh5iDAbjLAeUkRgxIGBAxXQDALhXhgFwp1SUkrftD8RXdBp0u2VRme6EO8EgApcaRBGZQfrWjDUm1HQ5U1nlrfClXwp4j1PUbjJeum0qqWBXaATgQAV5G7dMmO/IqntlmGbhsrmgSQASTrrbcbco81HBd8aubMTGyBEaXVn1/rTaC0rXG/tJZtqkABgAJIck+YQI9e9fLYDs7+/quDHBoAvqTrpFp8zyhdOviBRaDlN/IfMeSWtP+0NxAVAAWEgr242gqRA/KvoG/0vRDQ3vTO3wj4Pyuc/tOrJJpjhDtvm1X/SOq/wBsLm5KNb2hTbJAhg3Yk+lcntPDO7DrNe0tfnBiW6Zd17TK0YPEDH0yAC2NbzM+S9eAOp3btzVrcc3BauKqSFBAm4DJAEkwP0r6rENZ3VJ7RBcATrtAWLDucXPa4zBhMtq+XcOoGzaQDP3Ekcewg/rXEovbUrmq0QIyz/8AK+zgNh2yYsui9uRmU66xuVJq/GunR2UNujBABwwJB+7b+tV1MUxlfMJIiPOV1KPYmKqUwSAJvc7I4So6eIHuo1xNK1xNywBkEz5iI4IB7Vw8b3dTEZhbNqDpOw8PXjtVtXBf2wDXP8XoQFZ2b1prbOyPaViNyXFKsCe4nnHPsKxupZQQdPW/A8th2LMC8uEXO/7qv0/WNHaJ3PuCAwy+YsZPl8vHaJPczFesw5eQXA28p/C0Pw+ILZa0+minP4k0rgBbqm44AVSCNu7gcRuzHzU69F+WYk6cAOH3VDcPVYfE0ga81lPivwNqw76i9ctkM2dhmNxwIMGOB+Qrq4bGUWtFJg0UGdksxVU93VOY3u2PZx0Vb0/wdO1mvuOCCiCccfc1XvxZI8LR5rl4uizD13UalyN3KdqbeleF9OAAmoulo4e0mfUyrcx+XtWHEYktbmI9CqaFBtV+WmSDy/KuegeELNsm/cus90OxQDyquRMjvxgTiP06mEoMr0A54sRpw/OqsFDuKmtwlrqvRbVi8WRjsLBmVjIB3Sc+nt67T2pjaORgLOXXXus1amAcyoNdpWCqzk5wSJlZLGSPxKTOORt9YrOx4Li0cPYKupM33D2Slpr722AVvtPrg9ufQgR+ldBzQ4XVsB2qYdH4gCiY2t3jvHB9iBj3k1jqYbNYqp1MjRNPTup21cbki6Qry6wWAYEEBhtKmJgc7jBJCxoZSbTbl6/hWBoHNe0vIB9IqGVlIyVyFYsJ5kSI3wANuJBJrG8kgZdQT6TP0t5TqoB2U2T/AODbNu9tdbbBdo3K8Mhj7SpeWH8smGwVrdhWkgFw+R5berFX0xmunityvRREi/tgt7tHa9tQpPt+7ujP6/xrbgf3Dy+Qs2K/SOfwVn3hNIvEz/yz/qSuf/VDf+kb/wAx/wCrld2SZrn/AIn3CneMJZLYJJ8x/lXP/pYf5ap4D3K19sHwM5lLFvT5HyK+0AuuA51im3w1cIa7H+H/AOVfJ/1o0F1Cdz//AKrpf00YbU5j2Kuf2XCX1x//ACr/ADuV2cV+zR/4j2CpofuVP+R9ynDQ2NyqziDzsB8qn0xyRxn0r57CYSk7/MQCSZjY07uY2zt0AXTrVCDlHrvH2WJ9RP767/8Asf8A1msdT9Z5r9EoH/EzkPYJ58D9XNrTBe29j+sVysU+q2p4TZfPdrUWPxEncFG8f9dZ1soACp3lgRyRsj3ETyCDWrB16jqZY7QR8/hS7HwzG1XOBMx10Uk/VPqf1NaIX0kBWmjPkU955+GqLtCsmJ/S4cPhN3i3V7tOw91/1CuNgWnvQTxXH7MaBiB5+yo+iac3diD0z7DvXVrVRSplx6K+b7Tomt2pUYN9+UBXw0R0d+290E2jOR/lOD6Nwff9YqtWpeIeSxNpmhiBlNpgHmowuvduXvpOFX6rhQZghYyCBjkfrXVwuPoUaTWVDEAR8LbVoPLxFybqB4w6QbGhbUNfTcHWVP41Myizyx544U/NSdjaWKOSlcb9FjxNFzW+Kyz25r3KKDMS88fiuFmAnBAmK8FEBxI4e0LCRdUt/TRIkGOe0r+Fh6jP5cGK1B8365K7ivliyT2JM/rwBx/vijiF6SDCafDerbFoYDFWPb7cqTthiuRJzgnBwKhcGL+k/BXgJBhXlix5fqbWXZc3OC9zysZZTcJYyhWGFwcDeRhSRGowm7QPke3qDPNSmVqPgWywVmNtLI42IHGfUlrjBhHBA4PNa6LXAXj0I+SrWCAmur1NFES1+0BZ0v8A1r/WtmB/d8lkxv7SQOmWocmPwn+YrF/VP/aM/wCY/wDVy97EP/UH/ifdq9datBtgPuf9Nc/+lP3KvIe5W3twxTZz+FVHQL2kf796+1XzZeYVv0Lpd5N7G2xD7YIE583Mfb+cDNfE/wBQ4zD9oPYMM8HIH5joP9dJ/VMWyySvo+xcNVwzX98IzQRpxTL0/wCho7eLbJdaHuDcxYtnJAnBzAiM1ycZ2liHVQGuJDbN/wBRG6IH/kCTrtW2jhGiSIvrt68kvanqXUnvkqwNlrnlJRPpiDiY824d85j0r6MYvsd2FFepIqWJaC4OzCLbARxNo1ugouacqS+oXYu3Q3IuPJAwTuMkDMCa4s954xtv63X3NGo0U2jgPZNXhZpsf9Tf0rl4v9xcXtEg15G4KB4xPms/Fz+dqrsFo7y+Vf2V+p3JUE1sXalWulP7ofn/AKjUSsmJ/S7l8K/8RNFlvkfzrm4X9wLk9m/9wOR9ldeDLKizbubRuK55zk1nxVV3fFpuAdFjx9FoxFR4EE6q08R61WUqQCI7gED5nFO9c+qCLALHToNyeISoi9GTeV0vlVY+4k+YklszJwV/8VJ9UVCIkz/CkHFt36pV/adZYWLauDIvKPbzK4n3XNaey2uZXc02sfhZe0nNNEObv+Cs8vae4LQIRmVAVLHhCuzB9PuUT33r6ifoRTJJdC4bWEiVH09rMOYgAg8gTE5yDyPXEmovJGgUgYKk2LTMHCqZRS3HYMs5ByPOMieR6yDGZvEvACp2gYs0rtU/UYlCP+IGmGAaY+zsIm4JwSagWgNvwj7biOf8WTIutD8D3fpshNoBrkxNu2hZQcZY7WJKzCkCV9YFW0GwZHXXBSaMphanprSooVFCKOFAAAnMQMCuir11oiKIs58WeKrd5FCXEa2bmVAb6mCRKtO38iv5967mFwLqZJcCDFt3KPyug7skVaZbVkHUG2u6IVXplXdKmRGDESMdux9q4X9Uz/aMkR4x/wCrlyOyaLqONfTdqGn3avOuEsvw381rB/Sn7lXk33K1dufopjilQ9SYxMz22mM/FfpRp0mAgtEetl9NSoYTCWZSA4xJ9TJ+qZLXXdTpR9NrqsCPtYFj+TYaPmvzyth8J2vmGAwpF7vkMH/83B32g71mq93Ufma2/WxVGv8AEV65jGeOZz2GT/CtOE/o5rINep5D7kfCpqPyrhpesX0cfVe79OfMDuIWcSFOJH/iuhi/6dwj8M5mHaA/UGdTuJ46fXYsdPEgviR5QqrqdwG9eKkFTdcgjggu0Ee0V8ixj2NDXiCAARuI1HqvsaLv8beQ9k2+Ej/7f/qb+lcvGfurl4793yCrfHH3WPi5/O1V+A0d5fKswH6nJbmt66iudIo+kp+ef8x9eKocbwvKo/xOPApk8R/8Bvkfzrm4b9wLmdmf9wOR9k1eEbVu1oUu3HgFAZaAE9h8n1k5x6VN9JlRz4b4lyO0qrmYp+Z1p4Kh1nUv7Vd+lZGGmC34oUnjsMfNeMwn9uw1X67t35WBuPNWq2mywm53xdRundWvaR2RWkI7LtbIIBx7jnsa1UmMfD4vAKj2jUfTc0tNjs5K46jrrOvt7XUggg7ZMqR3BEEjt+dY3Gvh8QKgE/PDgrcOaOJpFhsRf8rLNU4t3YP0nhWIZjt/eLcZXcE4Ae85PMbLUyJx9eCSAYg7lhcBJATf4H041N0IxFy2Swbaot3kLJdAF62SysPPu3odxIltwyPQJUAJK0nVeDtMxtsF2MgYSB9wdYIb1ghWHpsA4qeUKeUJaP7Nvp2mNtg1xUXYCSJuWgwUlu28ROMSwGDFUuoAzxj6KBpq88M+G3szvdtgcsimMD8J9VIBjBBwQdwgj2lRDNOvspNbCa6vU0URLOg8a6e7qDYBg7wiEnLsV3TtjC9pn8qy08XTqOhq6FXs2rTpd4fPh+Uudd/ZYl2/vs3Ppocsu4wD6qu3PxuFdhmMMeMknZdVDFOI8Ukpx0nhrTpbRPphiqgFjhmjkkrGTWHF/wDVDLWuJmOPRWYOIqmqLOO3rkFnn7RNQlmUsobYDBWu7zu7FggOVzHm5xXCFanhqr6OHkG03PP5X0GAwlOvlqYiHbhH1VJ1b+xkacWd/wBUldxZp3exnv2Fdns7tl7X92SS02MmYm0idL7ra7Vpr0KrGuNSI2Qrfxh0RLutW07m3+5lWAkbvqMACPQ+2cVT2bjz2dg88SDUgjhlGnouLTcTcKpvdOuWNLetraa5f3bbl9NzBFEyqECRjk4nPavrGYqlXcx73gMIkAkCed1y8di31czGg2svXhH/ANPSyxvWgbokGZB/XlT7iDV2KwVR7waP6Vx6WJZTtU1SxrntFmayTs3EQYkcETGODH/QTiYHynbGBdh6gef9pJ57fXVff9iY92JpFj9WxfeNnpp6Jw8Hn/24/wA7f0r5HG/uq3Gfu+irPHR89j/Lc/naq/AaO8vlWYE+IpbWSYGSeAOTXQAJMBdEuAElOXhPRWbiIL77BmB+Iwx9eBPr6GupgOyX1C6rUYYFgDIm23bHusOJxpdSjDw6dSDI5W2qX1l7aXghuNesk+dCFBj/AAkAEEcjPau8Ox8JUon/AAta7ZAgrPSe9lPO0ZX7P4UDq92CttbjPZVR9ENAO0CDK/3sGT/IYr5Cvgv7SoWOFzf1XzePZisRXc8tJ22BICtvAChtXn8Ntj/pH/yrHicmTx6LHhQe8srTx30+1bAupO67c82ceVIx6etV4ZzDZuxX44uLG5lR+HdAdRfVF3AjzSrbWUAgEg8EieCCDwRXQoU21HFrtCFkw5IfIU3q37PP3oIs23S19KUC/daVw0CZjCMhAPm3sTkiuqQteiufB3gU6a5vJICO4t584QMwSGGSpVVJQyp3eqgjwNUQ2E/1NTRREURFERREvdL8F6PT6h9TbtfvXJMkyFJ52z9vP9BAqttJrTIV78TUe3KT+eaYasVCQh4h156o+nWw5tBkEkBba293neTlyVIIg8iI5rG19c1CCBE/Tf5rqmlhBhgZ8UfWNOEcr71VftP8CanVXfq6c7kaC6AgMrARuG4gMpAyJkH1nHlXDAONRgklMNjgGCk8wBtVH4F8Naa3rBptU9x9TAOw42eV2zsJiAqncT+JRGa8ox3kZYI99Vor1avcZw4EfWNPurvxuytfJFtrbhtm51wQc7lYYMECVBPIn/Dz8TnpFzBOQ7JtO/d57rLF2c9tV5Y+WxthUeq1Gpu2GVLxt3DbOxSPuIEMu4EBHnGQYx3zXmDdRp4hvfBzgLDcCDuvIGuz76e0KLWPc2lAm+uw9a3WadMTU3GFq1bdmOIAOPn0r9Eb2nUptuF867AUnGSU/nwLd0mkuai4jXHlV2KpOYMvg8Lu25BEmTxXz3a+KqYlrYGhM8Auz2Q9lGo4EwCB5wdOtycvDHhq81jetoWFdiy23clgpAgnB5yYJxXzVfsytVdnbHKT9lrxGNp59SeMKh/aB4bvoLd64FSzbV99zcIBYptETJkiOP8AsfcPg6tBrs41jS+9aMDiqZeQDdLD2n0tm7dZXNq6pt2rwQ7bgbdO0sMBgvzA9Ofp+waLC91R4/TBHr/CxdvVnVGMp0jvzCeUe5XToy3NdYNzTr+90yhGSI3LJIIPBOc/GeRXdqY9tN3+PbfzWXs7EPw1AUjrJVev9qL7jacRzuER8zUDiKznBxC2uxFQmSFZWPFqaXUhxtYi3BJE+Yk8fwr5rtiu+tiM9LYIXQo9y6mWVjEmU2+CNLqHZ75sModTBCwDLTjsOBivnO0MNXqsAY0m/wALmVRRZi3OBgZR6z7wB7q28TdD1d8WwlkmCSfMgjAj7mHvUezuz8RTLi9sabR91g7Rc2oGinfVSPBPhrU6fUfUuoFXYw+4EySscfFdzD0HsfJWClTc10lPtbVoRREURFERREURFERREURFERRFzFhQxcKu8iC0DcQOATzFeQNV7JiFy1XT7dwhnQMRwT6elVVcPSqxnbML1r3N0Ko/EXhTTagr9QNBfIVoBJ2gn2MIBI/qaj3DG1BUbYyFVVaKmXNs0Xjo/gXTad96teb0DvgfAUD+Nb6mIqVP1FSAA0TOqgCBgVQvV9oi8XrKupV1DKeQwBB+QeaESvQSDIXHW6C1etm1dtq9sxKMAVxkY9iAR6QK9a4tMheKP07oWnsIUtWgqnkEk/xYk1J9RzzLigsuFnwvpFfeLImZhizKD6hWJUH4FTdXqOGUuMKZqPIglQLngLQm/wDXFraxbcQI2ljyYIO318sVkNFhdm2q3+6qZMk2TMigCBxVqzr7REURFERREURFERREURFE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4038" name="AutoShape 6" descr="data:image/jpeg;base64,/9j/4AAQSkZJRgABAQAAAQABAAD/2wCEAAkGBxMSEhUTExMWFRUWGB0bFxgXGBkgGRgaGBoYHxkeGx0YHSggGhslHxgeITUiJSkrLi4zGCAzOzMsNyguLisBCgoKDg0OGxAQGy8mICYyLS0tLTUwLS0yLy0wLy0tNTAtLTIvLSsvMC0tLS0tNS0tLy8uLS8vLS0tLS0tLS8vLf/AABEIAPwAyAMBEQACEQEDEQH/xAAcAAACAwEBAQEAAAAAAAAAAAAABgQFBwMCAQj/xAA/EAACAQMDAgUCAwUGBQQDAAABAhEAAyEEEjEFQQYiUWFxEzJCgZEHI6GxwRRSYnKy8DNDgtHhFSTC8WNzov/EABsBAQADAQEBAQAAAAAAAAAAAAACAwQFAQYH/8QAPBEAAQMCAwUHAwMEAQQCAwAAAQACEQMhBBIxQVFhcfAFEyKBkbHBodHhMjPxBhQjQnIkNKKyUsIVYpL/2gAMAwEAAhEDEQA/ANxoiKIiiIoiKIiiIoiKIiiIoiKIiiIoig9a1P07LGYJBA9ZIMR71TXqZGSovMBI9vxRcZ1NtiSX8wztJIBUAn8IDCTHEGCYnG3FOc8Adfx9t6ozmx3rQ7D7lUyDIBkcGR2ya6IMiVoC916vUURFERREURFERREURFERREURFERREURFERREURFERREURFEXl3A5MUJhFReKdZbbS3IdW+3gju2Dz7GD6ie1U14cwhV1CMqzK1dTyszEIzScrBHkBkCGCZkrEmIIEAjAwRY9Ak/Th8LMYgTu+VpnRfFVi+Bt8o4BJH3Ku64P+gRJ/wAQ946TXgrU14KYKmpooiKIiiIoiKIiiIoiKIiiIoiKIiiIoiKIiiIoiKIiiIoiKIlrxhcdArjKjJXJ3YIIgZ2kEg/lxmsmKqFvJU1SQs9bqDi0yqfM4MqSGEIdQ5BPsTM+/tFZKTnBus/aCqHW06F0v3yxCWxtE7gdu6ACVUT5iSRCgnny95k2ObMKLrho4fKm+CBduatUBZrYeZBg2gWLmfMAEn8XLMMBgo27GW5LS3ctt03U7TsUVgSP9/l2z3mpsqNdorA4FTampIoiKIiiIoiKIiiIoiKIiiIoiKIiiIoiKIiiIoiKIiiLlqrm1GYdgTwTwPQZNeHReFZx1Xr7NIYEo33fUUDY3HMRPEMIxPeuXUrl5iOY6/kbhCzOcSly/q1DlQCCxMER92BuYs0tIEQGk4HpHjBbw8+ufM+6g0z4fTriljVam2LxAQfcFgOR5eGhlIjLSCB3nMVY10HTRQzQdNFb+GOoHa4TlxPcAGdxI+4iWElsySoP4Fo973jLoCrA5zhwTt4O09246bGP00O4yxBHYCDbJIAwAT3OcmWHpuD5m3XDrZElTYJIjRaTXSWlFERREURFERREURFERREURFERREURFERREURFERREURfGE4ORRFl/jy3ZtXDsfYw8xBCbFDAhSSE3bN6kGScKT2MZalK8z7fafqqH072WeWdUL/PlLQJIkRBYk94giSSeTwBFZ8o/29VmIBPiVHqLDuzBAX28lRMLKifkSFxj+ZNClTN53J8/Zn4Uuai8zXNgsqoIO3zPB8sRELlvO2TBCyATV9OlmF1ZTpyLrZbOr06FbaMgngL7EDkd5PHJg+hjSCBZaAQLKfUlJFERREURFERREURFERREURFERREURFERREURFERRFS+IOrG0pW2VDkGCeJHYHjdkYPr8BqK1XIJHX54Kt7osFWdB8WB2W3dgFy8NIxwyrjsAxE/4BUKOJDwPP7+yiypvVB+1rohbbfBJUwDbC/ilQHJVSWX7QQyuMLlOTbWjLdSqiyRNISgV9siNpkxIEMwUKTtJKCGJn90FGNsZRWa6yzlwN1QebcbjKvnFw+gDEMBAHoTMTHEyMGhrxmPWqraYkpr6N4nupYvWbTBDdZiWXDBiAoL4G1uGBESAqwBE66lbIxXl5DVD6dr3F9WeWVdqqqsVnZ5bawFJYKu4wIJ3EA8Cq2VQXgKtrhN1vfSXJsoW52iTJIOOQSSSPnPrW4aLYNF9sdTtOxVXUsJx8MVPzlSPypIQOBUuvV6iiIoiKIiiIoiKIiiIoiKIiiIoiKIiiIoiKIqPxP0X+0ISv3xEzHl7x5Wz+Xc8TWXEUS8S0364FV1GZtFmutsmwxFwlSkhSVI2yhUwpGQZxiAIycLWLxttt3+XV9FRrObXeotzrgugLceQCfukkFVAYAjLfLAzu7ZI9quztiY638N6rzzquCWfIysszJHPm5gqe8Edj+GczjDWBY8E9da7vk8bRtXHxN0ttKotsAWYArHdnKbo9IKkemRUMNVbWdmabDXylSr0TSgHcqTTsIxtCodpOfPwN0HCgE4Iy2WMnNdOoc9MddWKg50tATF4Ts2rt22G2lTMl2i2MA3AR/zBB48q+572Uqbc09fn2VgALvp11CcPEvi8XFVNPhA6FjxKI6uSDxs2Jzx54NaH1AbBWPfms3gqDwpfdrh+mpZiFhxJIBO5wp+1GJYkMciZAE1lpE5yder+ft6qtuttVsVmdonmP0rpBbF7oiKIiiIoiKIiiIoiKIiiIoiKIiiIoiKIiiLy7QCc49BJ/QUJhFkH7T+rpcW20WzulQCJhSPLudWBUmJ9PmKyV6eeD15qb8OWjxi5tfjfXZz56wkDoVg37i2VuKjM4Km4YG9e0xywMRiSB3gVirVe6YXOExu1XPZTzPDCY5rUOleF7iMj3nD/AE23AKgBJAIXc0mYknAEmvn8X2qKzCxgidSuvRwDWuBe+YMi0K56/wBAXXW0ViVIgqw58y5HwQfbt6VmwLqtKtlYJn3iR1sUsVQZUEOMQSsz8XeEzpFV3vodzQECwzCPMVEkYGckdsyRXfwuKD3lmXTW8x9B9Fy6uEbQGbPM7Ij5KWdLdcEKjEMzAZYADzAmTiFLAGcfb7COi15JsqMxJACadBeNwoEIIbbk/fKgwy7ftESe8DH4SakC13t117KZMWG1an4M0mlgFCLt1Bhiq4BnNuAIX37gg/iFaKVNmo2K6m1qbavVyKIiiIoiKIiiIoiKIiiIoiKIiiIoiKIuGr1lu0JuOFHqfQcn4AyT2AJOBXhIGq8JA1XS3dVpggxzB4kSP4Ga9lernrbW5GUxBGZmI78EEfM14dF4RIX5+8X+GNZp22ujXLIMJcXIKEiO/wB0AYPMdxUKhOSdq7OKxIrYcPtIsR+JEjlOwb1RabpESrfdEKe09j6x7H3FcqpVtIHNfOPGaJC0Lwp4nuLZC6jc7AfuyZVmC/cpJyXA4PfGTMnhYrCNFbNSsNvDiOHsvo+7NPAtrNOb/wCUiCPL6TtTFe8SYDXDACyYJgeZsR67dvuSfms9RlSpYHhHXH2WTCVC+oGNH6tOuV1lvizUXr91rjBySeNp8o4C+0Zn3J7zXdwwY1gFvud/mqe1sKwV/wDAHOAEEwYkbG20+VR9P6de1F5LVi2bjtwo7gfduiNoHBmPuzzXSY0nRcxrTGl0/v4Zu6W1a3CWVNtw7x5cknbxIP2nIMYHOPO6qtzE77RrH03bFdUptDQRMxdM37OWJZYCzBZiqZaCVklrkAAyAUUAwYnkywo66+AFCiRNlpVblpXyaIvtERREURFERREURFERREURFERREURZv451JLNIuAoN6EfaVEyHVwCB7gwZMA5rHiCRoeutyzVTdLXTOt3LThku7dtvzyyk7cfTJk+dkZnBaDKtEgkRCnUMTPX3UG5tQp/VfG2qZTbbyFjM7H3oyxIgZgYyMgzlswq4ghkiOuvXajqziEuavq15AEYhre0grClSpjem37SoHmUYCwAIyKz08QXdb+vJQzOFiqnV2GuEyyjOAeCBJjzNuAEYGcKKjUfl/SLHd9rwu52OKAf3r6rWkbDPqDpvsvB6gxRVtqm4H71LDd6YUgYjn3qjuRMvnku7V7VYWO/yF7W6yGxfZMCSdAB5rrdvXQZlWgw4MiCpKhpBnIBx2Ge5oWtI9veFyuzcdSNbKymGuOn+07YuRfhYLx1K7eI3bIHaWJBELzuMx5hkR/CvKTGTE9dc1uxHbzWUzkqDNsAY5sc5MHqytPAWv+i9y/AD5ScyQQpwSTAxx3k5PbaKwpAMbqvmK2MNaoarhcpl1fVnujacDkk+gEkn0HJ9uPStlKuH26j8rxtSdVU+DOrov7wtcEtAXfaS2irgfjN0sAB5R9P0k5NGwLqIAbtTj4g8dkf8L7ADuJABYSQTBMgBUuN77kzVVWvsb119l6X7l78NeKBuQNeBNzO04IUYLOzcnj0ACgkgkq0qNYE5Rfrf1xXodBgrQa1q1FERREURFERREURFERREURFERRFXdX6TavoweRIyRtMR7OCv5xVdSk14uoOYHC6ROo+HdOQfpakTJWG3CSZIkr5ZaZBCjfuGTIrOaTAR118qg027Cl274euq5V1+sW85bcpheGO6ArwAvlVpGcZk1VqLnDwm/v5qLgTY3UfqXh+5bXfcXaIwCMMDifQTI4YMfSZrKKVVn6vn3A+hXl2/r680vXirNA3KxMQ2BPrk8HjEx/OeUgclDJmMNPwu1yyiIuyCpO6QZHrPbkk/p+lDS5z3E8l3u1G9zhaVFuhBc7i47/LT0UbRXZuMzH7nM9x5iJ/jn8varKjfAANy4L3FtTM03EEKX1C8IH9wLMe5naGPsDwOSx9qpotvfXT+F1e3cpxAqD/drXee37rkmoCqIAVTMzjcOAqzjaF5PfjsasyS69z7cT56Dz3LljwXOqheIOqMyeYCDA2hwxjPO0xAgwABnMGDV+HowTc+yk1pcZcvXSNKWUqxCEMNsQ2SwVoKhivlk7sT2+01rLQ3VWZQNU3aTo96802rRDhtys+4xviRvskusETMkmBLsBmIY4zbXq51UrmwWgeF/Chtn6l4MrYIC37hH6bUj4M1dTpZbx9SVNrd6cavViKIiiIoiKIiiIoiKIiiIoiKIiiKJ1QH6TRkxx3PtwY+YPxUXaLx2iyvqOnPn22ztK8M+4/cZBIUAJzzt2nzTIriOeG1BLtZtrPPT8b1nDJa4347fsuGn6ili6j3DcIEHCM7Hy94XmSRIkmJyWY1XjW1qlIimdd9vOT+L33qVBzG1AXH6KF486/prdwW7LEG3AuW1WLQDw8hhjcOcDM8ggzm7MpVoL3Cx3m9rc4noq/G93IaNm7iku/1ZW/CVHac8fnHtXWyFc4tvIUrQ6DXX7Jv25uWQzKTKrGxQ25pgbYJE+oIxWepiKFOp3bjDrH49Vuy161ISZF49/RQrTynvMZj57+3rWjUrDZzgp9+CPNhcQOw29hu5j/frVTQRovHVHOdnOpUbrOue0wVg24hWAP27e2N3GPTivaLGOEiICsNMtPiVebq3AW+msjli1zAzAUfU44xG4nJMTW+dyuzFN/gDQjUlv3I229nDj7W3bTDqy3Ia2ZJnI4nNZMRjKeGg1bTMQJ06/hWUqL6hMBaP0jxJotOQlnTra3NtJXYskGDhB5mJjCjvnbBA0txDQAQNeuoleBzWmAnHpvUkvLuXdGeVaMGOSIn25/nWljswlWAyptSXqKIiiIoiKIiiIoiKIiiIoiKIiiLhrtQLdt7h4RWY/Cgn+lQqvyMLomASp02Z3Bu+yT+v6qyy7iBI7nmfUehwOPQV8fisZ39RrqUghdbD4aAWuAgpP6x/ZtVpRuAt6hSRuCsq3IIMlwClskETIEk9hMd6gRVpAkeLb91ye0cKyjVyt23HXklcdFS3ARixGZZQMkZKgMRGPuaftUiIJat+KAsBPFc4vIsFFvaIEbUZQg+4gyoiMTABbPqai2pH6hfrrYo5I8T/wArqvX9QLI0y3WNvYQymGG08KCwkDafUfd2io/21E1DULbyPUbfVXf3LsmSTHrbrkqwWgIA8pnjMGOYPr7VpnaqSCJJ9UyeGNfpre9dRZS8Ym2zkEBoz5eB25mSFOIx73oa2AF2ex8C3Ey6dCLKi68bdxvKB81VSzC6+i7Tw9KrSggZgLHd1uVdZ0Ig7Wif+3eMAe5/+rTUIN18J3xJkp08GNf0flRwUYedVVSAzKfNuEbmEDBxj3kZcVQp4lwLmmRF52bRuE/zC1U8W9tgu97T3Lr3WdXFzcGfZvkgYDoO9skQVAkMoBG4hTp7gMGWmAI9Y4fyI3rwuJJJ1WieArJO659NLYI5Q3WDg8MHe4wdY7x/KtlBrgL/AD8kqdPenKtCsRREURFERREURFERREURFERREURUfjAudOVtobhbBQIWDD0MKY+ZXjmoVBIheFxbBbqsabWKjtZvfVt3UWTblXEf5wYXGTIx6muC/s+qHeDL5zP0Bn1C67O1hll7L+UKHd6ijbntsNoUQFDuGJLDYWUSrncDkAEiYU7d3So0e7ZlBn5+y4+IrOrvNRx8h7bFLtNb2hDLQAMTnjsSTnELnkE4wObUa4PJb1167lW6maYAA8/t9/ZUHU9QViMl1JA7QXxHaJXH8s1fTAPXBZCBMqrOqIujPLCREyOI9zBq9rfCphmoVxprqkEOOyjjzKwIUY9ZJ/j7RS4EXbx8xqog5CQRz63qwFhLoAMgfIMDgMpYTHtiP5UFzmGR1wMdFacPiHYZ2encHn9YIVXrbC2m2wTIwWjIP+FT5Z9Sf+9aKby8Sujiu2S+nkpNgnUkzzgfJ9Nq82b/AAAGQEiQnOO8CJwDgkfkM17kk3v5LiZ+A9AmzoesQXJKkyq7kF3btGAHlCRtn1mN2eZqbQWusPrHnZTBvotd6TetMqI0PcWZ3EMUkRlmVTkQBgEg9wDHQY4O5rW1XCIBwAJJOByTyfk1Ypr1REURFERREURFERREURFERRF5dwASSAByTwKIqG54ssqSDmB+EgySYAGRknEGDJGOYpdWDSoF4XbU3tNrbJUMjhgI3EgifYFW7EQCMqVJBBiYc14svZDgkPqX7Mrl77DZhX/d79xRVcDcdoJLbV4EruYifs3XBaCvCwFQfEPTNBpJV7r3buQZFzYCSxdpt2ipuvuO4z5RCgBRBg57RZQc9oMJW0/Tn1OpXTWnW2HG5rzfgXliICxOIWBJMzksczaAqVLddfbgovrucMhNvrvXfxd4fWzaS2jqRaVlBCgFwxkkweZ/nWz/APGtAL2kyd+nksVTFlzwwgQNI+UoaLpl7VX1tWB+8MEHgJH4iQMAYP8A5IrnVKzKFMvqadWW6lTc+rlaNq33qXRrN8M4S39UqV3hV3ZBAlomAScTXx1Gu9gkuMSPDf8AhdarSDxBF4MHq6y3qNltHOmvwGAgORKkEypzyDJB7jHeK+jpP78d7T0Ozrd9briPpvYSwqjuaB70vuI+SSQDyBtkTI7+3pWsVGs8P2XjWnbHqFC1KXbOWAzMbh5ZzGSIYR5gDM8Z21dTc1xkdeSsAjYrvoL3DtYBmIYTCjbM+VsRIIE8RhcnvJ7Do0JkGzRNnS+q/TgO1svMK9x1AVRiYuhVNztLCJBxJLGFNxDo+t/49T5L2QFqy9btJaQuw3FV8oYMxJ4EhiCTkzPYmYBNbX1mMEkq0vAC96brdq4wVTMxBxBBEgieeOBP5QY8p1mvNkDwVZ1cpooiKIiiIoiKIiiIoiKIonVkJsuFmYxBIOPQjP6Zrw6Lw6LH+tpdfz3hCocsU+krHtvFxASw7eXcfwkmK572PJvp6deionf9lx6Pp3utb80rAdmZGClNyAgScgqCu4tEhiF3RWfE12UKZJJkgxvmNm315zKspU85t5q31/WP7IzvYe+u4Qu77MH8PlO8rkiTjcQcQBlwmMxbg0PLeJ2+ez6ei9rPptktke3l/KS+q9SuHN659Rv7pILsZkAwNyie2JrYHmpv57OuRWIBzh4vUqBYvXLbfUEoQONrT2mcce+KvoYkUjLTM8lTUa1wyrnq79y5l2gZ5MmfQDkD+FXnEON83XXkvW0Ws1/KrEt5mPX5H+/iqXEFXF4jb6q40vUL4RlW4wDQpYGG2dgW3TtzxPesb6NIuBI0vGyeW9SD3gQx1/r1wVeOjncXUqZE+aSTI+IPfzT71YcQAIIXrHF5yyrP+yG2g7rIye09m9MA/p6ioB+Y8V7iMM6kZcbHapKXrm2PNtkAE4Kn+6cgTjk/lGYrLGEzt9+P8eapDHH9K66bQOCUATa4iH8vtMo3mjjM8mpNxAbry6mIUg521StOt5JlxuBEMzq0oAexYMoVFODngQszWoOETmn6qXMq0vXSIl1272Qkg7XEKfvbaEJ2jcDPbIUE1S5rTJM7tgHmbmT5eieEK76J9RGW2EkgiWuLtaDAUKXX6azHAKtnHap0W1Q6CIHW8n4KmDeAI64rUU4FdVal9oiKIiiIoiKIiiIoiKIiiKk8TNpET6uoS2xGFLAb8kTs745xxms2Ke2mzORJGm/yVtHDurPholZ946fTo6NZZVW7ncp3i5PoT+L3kiFEkZqnFAFttvWuzqFjxDXU3ZTYpc1F8t9u5BtBPAJwSZYeUAevm4xFcgNDNbnrTb7Kk1No6+qXbmvtqwFsZ4CgcegA+Oe8kzxNbMjnN8arcHG5K+665HecTniMCT2PPvSnyQHL+lTun+G9RqbX9ot7Wt+Yk7vMuyZDKczAxz9wNUVMZSov7p2ttm/irWYWo5ucRCqrmlYROGBM/GI+funFaxUB00/n7KoghpB3j5UrofSb2qvmzYSXAJYyAFAIncewyB+eKm2m6pojGFwsp+r0FywslTKgE8zwDkfhP5fhMxzVbqD54dddQrgSDMfdVv8A6urwqy7MdqqQxLF4gk9jOMek54HndFvCFtq16b6ZaJJXKz1E2y07rbrhgZDAqQTI9cfzoWh0EXGxcstLXQdVedPuqQwELtMnEKZgqxI4BwJ7bhggxVLw4kWnq4/n6KebML3661WheE/CYv2xduO65IgMpEYgoUYrz6yD6cV0MPh2hshW06UiU16Lwtp7awy7ycEsfuA4BCwpGOIjnFaRTaNVcKbQrTR6K3aXbbQIvoBjPMelTaxrRDQphoGikVJeooiKIiiIoiKIiiIoiKIiiLHfHPjAm5d05XZsuMrKeTtPkb/KykEfn+fNxJc50bF9N2ZRpMYKhN4Sb0vUXyuo+lOwr+92qCRyF85g2p3HIZZjJjIUfDbYuV2yc1XMBY7cvzqfrz2Ku1OouG01tVOyMsZACkgieJYx3mFcgyRiAbSDp2rgFwR4J8I3eoXmRbgtogm5cP4QcBVHdjnvEAmeJtfUa0XPqr6NE1eSZPHHhX6ID23lQoDJETsHIzyYmK4+ExmZ5pu13810MT2YCzvKWwafb7bVE8K+M001v+zCwYuFvqXi8wXWAdm37QAoI3Zg/BsxOAfVf3odoIiNnOdt9iy0cSGUskefHkoLMDLly3maCeSGJ5PrBBP5+lX/AP6gRp9Oiue50giVYeFevpob18wSLirAXkxMgenIwY59q34R8M8SvoeEGym9R8Y/WJ3W9uMzMxyJxMw3ER5uc1oNUDYrTV4JS8OafTrqbbaq79K2rK4KqTuZSCASJ2CRJMevHNc3FOrd0RRbJMjkPle4cUi7M4xwWyeMbKXNPcRL1mzdvJ9zsis6KQWHqQUn9RxXzGA/eYYcQDexIBO3y1XSxEd24SATp19Em9A0mhtW7Ya6l5xcDAK2SsGZBkCACoUcygMDeH+0ljReFxpYBdNlvxpca3ttBVVZAKJghQeIwT9p2ryCAOZqD67x+kddX/leio51mhcND1m4WgvsU+YPc+pHJncVhmYnOPQcbaxtcWul564xt4DhuC8uNT15LR+k399pTj08swfgEAj4Oa7DHZhK1NMhTKkvUURFERREURFERRFVeIda9u0fpqzMeyhiY75AhTHBPf1qqtUyNmD5An2UHmBZJw8Z30ILQRwwK9h+OFzIkBlE/cIBgk5KeKzX65j5HRo70r7e8f3FJOxDnC7gDiQRJMFTByPtMfeDVv8Ac2nrrrRemuUq+MOvaLWXFdrAF3aMg7XbnyPOCI4f2yAvMXObUK14ftOpS8LYjceh7qqu6y2gi2ItEHaSSPTfbuE/81Z+2VlSDAJ2mp1Jo09VkxFZ1V5e6PK3RVDakmSVGOQY57KTg/J/jVB0jrrks3eOiFbeG+otpDcNsRuiVJJIiYnGPn3rLiqArxJ02ro4LHCi0tLdTI3fhSep9Vu3ZLQR6bl9PkSPgGq6WGp0960P7TqjwtiOtoi3klq5oYACgAmPxT+ZEAgd5OPyrotqDauY1hOuiiicjduAPP5Qe2J7fHyKttqAhyj9IX3VaYyh5nI5wM7QAc8jv6+s14x4ghen9K+MqyNwJHt2Bk47zM/w/L2XbEznbdTk2fZLEZnzN2PdBE/IJj3qgyfFp1v/AITK06Lz1+7vK3Czi4iqqyxiF+2NxnA4IP8AWvMO005aNNfNSNR3+26FM6JdDnaxd3JlQGjce3M/pGdsAia0TdUgjNJumC51ZVYI3lYtJUysSSpI85YMFY4LCB37NEtzGT8x16L1z3Gx/C7dM1ysY2uy/hKqNzAKJB3gWyq+rKSIiDAC+tpgu0+/5HP6o26fOl+NNPZsKHUqEwY3bQedo3nfMcLHGcLkbBUa0XV4qtAurXS+L7LEKysj91MTbWYm4ZhG/wAMkz5RLBgshUnWymKg2piBnNWKxfaIiiIoiKIiiKo6/wBMa8AVIDLx9wbPMENH5EEVTWaS2yg9siyR9T4ZvozMqvCuXDTtz3824TjkmF5+6Ibn91Wkm49Pn5gc1Se8CW+o/XAIVyyBdg2TgNuiGkg8+mAIEZaptOUSI5/lVmo4aR6JU6zo7x813cwIIWS33N5pACz33eYDdmJirKZkSSvWFw8RKteg+E9XesqSuxLkBjcTzja3kYAPvEBYyB9ygKRLDPisbRw/hqE5iJA38jEepWqnQfUbMD6fyuw6eib02h9jRJA83uPJIETmZHp2rKCXAPn0ndMawsZphpIJ+iirp9kxE8KACY+WcQFHMj+tel4dr9voNvmvAGjQSo/1naS7GF7wB/A8j2ip5WN0HXW1GvBN1B1CkM0TAInPJjJPwZz88Vc24Er1zlD6Tor2oJ+kkqsbjiF3bo5I5CnnEKSYFachiQpQrN7DA+aCGDD5gBh2HcY45OBWZ7csgbCPt+PJeh2Zptu+VWdQtlbmclhIM8jH/wDXr+R70pulvXXUKsgi666a2ykMcHdgeoIAIx8c9qkYcIXjXTYL5fH1DLAg5mOG9yDgH3ETXrWhuhUiQdCpvRul2d/nd1IyAGhpBwZGMET6kx+djXxdyAlplwXrU6V0ZTbZluAIH2kgM8EyrKZyVABOdxn4lna64KskO4L307UFV2tZB80kMEDbYgqCy7vjMA9p4g6BYqDgBZzUwOMgqjfe7LtGUA24tht53jBImVI3DKyI5stoO2NPm8oS3cforDw5pg7Bmt3T5z9MWBIO0wZDAM0YzGPbilJsuzSfp9dT1sRoBMiVsWhB+mu6Zjvz+fvXSGi2DRd69XqKIiiIoiKIiiJe8YJcKL9NtuTJLsqjjJIIUx2DflmqMQXZfDr15KupMWWctYZrsbQWmN55bdhWDKoYEkCCSTg4EA1zC9xOU6n+NwJ5RG9Z7A7yol6yu9jcMlssH4mADvC/ZMDzENlRuk1pGzNbn87kILj4kyr47WAblooFDQFjykFQQZMGSfuVjgepisHamGfiXNc10ZdnPU28vvsW+hiA0EEapJ1Hi9n1LgMChYhC+DtJXDGDAiSBjvxIhRwnd0AIgxeNp6/G2a3FtStLzbZ/GxcrxYqWOdy8fhGfLAXsoXBkyWJ/CBXoDRAb1/PtZWOLaYhrTO+JUK1aDAnbJjyjdgcDdxxOAczM44MySDfTq3ydy54bLsx09L7ldeGfCv1123BgEFoMSpKyBH+ExismKxppyWdG/wAq/D4fvSM3QVJptc+nvazTW7bIv1D+7BYsqrhTklj5YO7MbpGCK+h7OeKmGbJmQDPv9uCz4ymW1ZZYaLjrdSy2S7KVQMQJECfJsCg8xHA4ANQfhcsnlH/lPuoMJNlD6arX23kCFECBgnk5MAADPPqYyawVC2mI66/hTqbgpj2ApBJktPwAI2/9/fcD6V5mm3XWxReMoy+v2Xh0MhoBBO0kczmf6fNSBkEeaiBLDwXW1qQDthTkECBMnHp39wf5RAtOq9a4gcFaWNQoth2ClWA7ATI4H91sEYI4MZqiIf4TcdeilG0KNa6hvYyATO6JVmYBQqgkqVWABAAmRDcEjUWgNGbq3tw/EWtcHCCn7wX02zdH07tkDcAXIDqcz9PG4lSJJ+piJIBhvNfQog6jXXX2+bKTWA2KedL4bsJErvIGS4UlvdsCT/OSTJzWptBreuuuKsFNoVuigCBgDirlYvtERREURFERREURRuoqn02+pG0DJIBj4DYJ+aZc1l4Yi6QOu9XXRXhcFpLltfwbzuk7pO4jJhjgj8+9To9lNc/vMxm9tnPfw5LKa7WGMs8VF6lpTrrSanTkm0/7xLm0K4KmCHdD9Ty+YGIgiBODWHE0cr9Ljh0Vc7eFn/iZWQKj7wskjeIgkCSPMSFI/CMfnIrPDxBPx8Kl7nJYvXQoAGDPEDj3HFeiSowZypj6TcthV3AbiJHlBYL/AHmxCD0gSfcZrFUDi62nVhv87BVhoBurnSdPJXcVO15BMDLAEwPRV/rPMRFrX1XhrOMchr8e29asPh34ioGNG+PIdef0X38U6vTWbtgH6bPcDG4pO5RHmVI4kgGZ7H1kaKnZtJ1Vr6gmBEbDuJ5LS5lXBg0XiCbj8deSoTrr11/qvdd7mAHZiWkTGSZEA1oDWUhlYIHCyw1Xl2q89S1LuPO7P5uWYkgcctxU2OLjJKAABvJNnS9VbuWwimEVQADPAIHrgEkd8ye2a5tRjqbi46n3/ifpyXk3J9FQ9T1DAgBoySxnIywE/Ig1rY0blBo2q80aEyCBtVlLiOAZlfmCST2gegrO4jZqQY66lKY1G8Kp8Q2DbdLoYSce8rkf5vnn17E24d4cC0jrr8cLKYzNhRrfULzrsRTnEAYIJOIOI9u0VaaLJkqOWDIKtdHYuEgvlo4O8eUIJnuGJbnAlGGAte1cobJ6i310U3HetR8HahkCtIb6flLO32SSSghZZ5kAAEjc8AbiB5h3hg4e07PwPlSYSLlaPpb29Aw7j/eJMfFdIGRK0Ayuter1FERREURFEXwmiKBqOtWEBJcQF3eWWkZMjbJOAT77Widpip1ZjdT111YqBe0Kq8Tam1q9HetWtRbV3SbbFsTIKE/4NwgkTEMOQRV1Ks1rg6V44tcIlYJr1110i01syTAC5meIIkEHtEzFdYYmmdDrt2LEBTadT6Jh1Wp/smjs6NgLu1XdgWuBAWYs8Gz9xUmCRERXFxNUPqE6rQCXQCL7ksde091UtFrexGXcgJyAwBna7tcEkY3H47Vz++Y9xaDopPY9gDiPxy+/oqpdF/ewfQyCOPUVPPuWUv3KRpwbayCQf9xVb4cYUSZKbLPixjZVCIAEAdv99vyrfh6TGMEdaT7SvuuzmYdlFr2i8D2E/UX4pa6rae7DYEnBP9MfFK7gAJXP7eqNLWA6k25dQoAs7fLPHMdyeaxE5rr5gmTZcrlrc0Z5A9zxP8TU2mArTGb6fH5Tda8N3NLpy+6y51FoHZJ3Wu6meC/mJjgE9+aorlrnNM6X/BXewfZDqjXCoIOiVblo7jv78kVdNrLk4vCPwz8h8irTQdXZF2GQdrAHvuKiDM87gP8AZrNVoB3iHD0/hYw29lB6rrmuAD8MyB6EDy/1xV1Gm1t9qky1l96Np7jODbI3BhxP64/CIMnMfGatcQFJzgVoi2NwEb3I2lBbIDkRnAh7m0ggbVUZkgHIztgukN5aT5DT6zvC8kD9I65L22otoB5cD7lUPb2kD7WCKyhpHChgO5qsU2Z88yeRB68lAuHVk69H8a20torKcA8MGAEwPNtUHOJAAnAnmui2uA26vbWEKwu+NLf4UMYlnMBRnJ55H2jluYAKlq6mMDRYfjn9tTuUjWCtdB1lbrFQpBBjMCMTmTz7DPtEMbqVbPNuuutpm18q0q9TRREURR9RfG07WE8TkgevBB/jWCt2hRYPCZ5KYpuKz3rnQr91Wa3d3XCwJDAW2MEMAtxSyhsc8mFk4g81/aNJ9Qt2bD9etqrfgnluaePFLVvpmpaf3TkC4EBCMD5pD3AAF2wAMqYfYsgwJ2Uy10Frp5A+tpj5iCsvcuGvsVO0HRL1uV1BDW2JN1GRJKDcVMCQhbBj8PbJNYMViqZ0JzAiNRa07hvXVwuGOUTcGZkDW8fFlI6r0dLxsqJCFilxg6xqbXmKG5sCjG0SsCcjMAiLMSWSGE5TESbjePcCU/tS4hztRrx9FX6zQveW81/dFx2VbyWN/wBBGYNsZ1ZS6DYq7zO3OSCak2SM7B4WyTeQTB3853b7qFVjg0ip+p1hbQTt6sUkvomLbLavdbcUES24j+6Z7xOAMela2PGpgbdy47g5z8o5WTR4c/ZpqL8Pqm+jbImFIa4T2gCVUf5v071TUxjAP8d/t1yWtmDMw63XXFTuh/s0CLeS9euLc3Tba3BQIOGde5aMiQQIgzJqt/a+V3hFouet29dDDU69Fh7t8E9TCXfEHhrU6dybwDJErdQykboAM/biZBj0EiRWhuLp1B4XST119VzcS2qyX1CSTqT11oFU9Q8O31hnR1RkVg21mBDwVkqOfbHHuJjTxdMmAQSDpKlhcLUJBItE+qh/+mPYfz8Q209mkR+oJBj8/StBqB7bKqtTdRcAVNN26VA5WOZH8ZOKhDAV9zRx4rslhHG4BHNQzYkgjMdxxJ7D1+eKnmXy3a+LY+qBTM5do3nrVfdZo5UMuWxKzB9Gj1OePcfFRa+DlPr17rlB4PNROlI165btqwVmYAOzBVWMgsx4I2z7x61ZVhjS6JjZqr2MNRwEwd63rqGl0/0Lz77Vs3kZGvAIAdwIktOcnia+OpVKgeweIlpnLfZ1uXXqtY5jiYEiM3081muqF3/hKxaDEoAAwzkFWlsxzzX1NPEjL4rdbbLhB2WW6hVK+Vijgq2CZGfUZOQTz7xVwdbM24USMuyyv9DbQjfnetsqpABKsqqA8hgzEcZxCjIgmpGo4iQPj7yph4OxTmsbndZOFErtQlCQAXUbCGVvL5pJ/eIQTIil1IR4WyeZPns14XXvhnRNHhm8C9pVUAnAvFmO+PuCxdUAdojt9tXYUvcZIA439jEdWVjDJsOvVaPXTWlFEUPqV8qABieeftH3AR+KOK5Pa2JdTphjbF23gNRzI081fQYHGT1+EsnUFHchS1rEiSCskkH19f1r5URl4TxHXmunlmN6k2LwddtsN5sw3C9wwPevAP8ARoMnZu4yoOEHM+PLbwXq/qX+pbO0AEEsZM7xIwNsRBOZPPHeuv2dVc+s2mHETMwLWBvJ27N3ms72AMcd0QpKaS265YsAI2tAPxIAkV1j2W2GtznK0QBDfsPrO/VUf3JEkCCdt1F0vQbC2wAgUk7jG4GfSQQY/PtWfCdn0q1EOqEl20HYdogQY81bUxL21DGnXkpC6JJUFTCGRLMwk45Yz+XFaRg6JqCmQbCYkkHYNb23Ks1nwSDrwg9cVAtdFsLfN76KK211FxcYJyD2DH1ieR6zxsdUgmi2MgmSLXGw9D6KymwTnA8Rj+Vx0+tKMyXNwTEcgj0z8VywfCMwPstrmZrtj3U+xfQSy3Nw7qRkj296MLGGQeYIVb2vdYt5ELyWDWrlt0JAG5Qsbj3ETGZ78TVlAyzK6w1BUKrfECDwKzHxf4u3TZu22QWtpD7ocEiDIAifPyOPeujgcDEPa6ZkaWjresb8YW1jSIS5b1tu4QDBJIAEHyncw3Z/vCcDgn8z0KjXNBIWXGV6b2QLmV00dhLiZ+0rjI45yc5BPb0HqRVVVzg6ywPgvK6pp0ZlXcYGCICk5AEbYIEnkgfwipZnNE9dcBKsbTbPiud33VabIZSRzHfHaa0ZoKqLpXK908KqMeIJbBwQWn4kgmPn3oKskgdaK15IMDgrTSav90NPJ2Bt6wRh4z3EgzgE/i5rO+mA/vdsR5dc0752Tu3XGqsdHcDcLPYZZvT+9kY9ZFU1GEbfYe1vlRyg3avGr+nedbbTHqJkH0C954iBInIMVZh2ub4vpvXjXXU/RWgu1GXzRulRvVsmNrK4YwDMmGAAImc3PkeIaeduYn6id+l1LJaRdPfh/QafUhSVZbglkZFZdokzG9mJU7iCDg7jiWJOiiRUjML7CBHydfRXMDXJt0XSLVpi6LtZh5iDAbjLAeUkRgxIGBAxXQDALhXhgFwp1SUkrftD8RXdBp0u2VRme6EO8EgApcaRBGZQfrWjDUm1HQ5U1nlrfClXwp4j1PUbjJeum0qqWBXaATgQAV5G7dMmO/IqntlmGbhsrmgSQASTrrbcbco81HBd8aubMTGyBEaXVn1/rTaC0rXG/tJZtqkABgAJIck+YQI9e9fLYDs7+/quDHBoAvqTrpFp8zyhdOviBRaDlN/IfMeSWtP+0NxAVAAWEgr242gqRA/KvoG/0vRDQ3vTO3wj4Pyuc/tOrJJpjhDtvm1X/SOq/wBsLm5KNb2hTbJAhg3Yk+lcntPDO7DrNe0tfnBiW6Zd17TK0YPEDH0yAC2NbzM+S9eAOp3btzVrcc3BauKqSFBAm4DJAEkwP0r6rENZ3VJ7RBcATrtAWLDucXPa4zBhMtq+XcOoGzaQDP3Ekcewg/rXEovbUrmq0QIyz/8AK+zgNh2yYsui9uRmU66xuVJq/GunR2UNujBABwwJB+7b+tV1MUxlfMJIiPOV1KPYmKqUwSAJvc7I4So6eIHuo1xNK1xNywBkEz5iI4IB7Vw8b3dTEZhbNqDpOw8PXjtVtXBf2wDXP8XoQFZ2b1prbOyPaViNyXFKsCe4nnHPsKxupZQQdPW/A8th2LMC8uEXO/7qv0/WNHaJ3PuCAwy+YsZPl8vHaJPczFesw5eQXA28p/C0Pw+ILZa0+minP4k0rgBbqm44AVSCNu7gcRuzHzU69F+WYk6cAOH3VDcPVYfE0ga81lPivwNqw76i9ctkM2dhmNxwIMGOB+Qrq4bGUWtFJg0UGdksxVU93VOY3u2PZx0Vb0/wdO1mvuOCCiCccfc1XvxZI8LR5rl4uizD13UalyN3KdqbeleF9OAAmoulo4e0mfUyrcx+XtWHEYktbmI9CqaFBtV+WmSDy/KuegeELNsm/cus90OxQDyquRMjvxgTiP06mEoMr0A54sRpw/OqsFDuKmtwlrqvRbVi8WRjsLBmVjIB3Sc+nt67T2pjaORgLOXXXus1amAcyoNdpWCqzk5wSJlZLGSPxKTOORt9YrOx4Li0cPYKupM33D2Slpr722AVvtPrg9ufQgR+ldBzQ4XVsB2qYdH4gCiY2t3jvHB9iBj3k1jqYbNYqp1MjRNPTup21cbki6Qry6wWAYEEBhtKmJgc7jBJCxoZSbTbl6/hWBoHNe0vIB9IqGVlIyVyFYsJ5kSI3wANuJBJrG8kgZdQT6TP0t5TqoB2U2T/AODbNu9tdbbBdo3K8Mhj7SpeWH8smGwVrdhWkgFw+R5berFX0xmunityvRREi/tgt7tHa9tQpPt+7ujP6/xrbgf3Dy+Qs2K/SOfwVn3hNIvEz/yz/qSuf/VDf+kb/wAx/wCrld2SZrn/AIn3CneMJZLYJJ8x/lXP/pYf5ap4D3K19sHwM5lLFvT5HyK+0AuuA51im3w1cIa7H+H/AOVfJ/1o0F1Cdz//AKrpf00YbU5j2Kuf2XCX1x//ACr/ADuV2cV+zR/4j2CpofuVP+R9ynDQ2NyqziDzsB8qn0xyRxn0r57CYSk7/MQCSZjY07uY2zt0AXTrVCDlHrvH2WJ9RP767/8Asf8A1msdT9Z5r9EoH/EzkPYJ58D9XNrTBe29j+sVysU+q2p4TZfPdrUWPxEncFG8f9dZ1soACp3lgRyRsj3ETyCDWrB16jqZY7QR8/hS7HwzG1XOBMx10Uk/VPqf1NaIX0kBWmjPkU955+GqLtCsmJ/S4cPhN3i3V7tOw91/1CuNgWnvQTxXH7MaBiB5+yo+iac3diD0z7DvXVrVRSplx6K+b7Tomt2pUYN9+UBXw0R0d+290E2jOR/lOD6Nwff9YqtWpeIeSxNpmhiBlNpgHmowuvduXvpOFX6rhQZghYyCBjkfrXVwuPoUaTWVDEAR8LbVoPLxFybqB4w6QbGhbUNfTcHWVP41Myizyx544U/NSdjaWKOSlcb9FjxNFzW+Kyz25r3KKDMS88fiuFmAnBAmK8FEBxI4e0LCRdUt/TRIkGOe0r+Fh6jP5cGK1B8365K7ivliyT2JM/rwBx/vijiF6SDCafDerbFoYDFWPb7cqTthiuRJzgnBwKhcGL+k/BXgJBhXlix5fqbWXZc3OC9zysZZTcJYyhWGFwcDeRhSRGowm7QPke3qDPNSmVqPgWywVmNtLI42IHGfUlrjBhHBA4PNa6LXAXj0I+SrWCAmur1NFES1+0BZ0v8A1r/WtmB/d8lkxv7SQOmWocmPwn+YrF/VP/aM/wCY/wDVy97EP/UH/ifdq9datBtgPuf9Nc/+lP3KvIe5W3twxTZz+FVHQL2kf796+1XzZeYVv0Lpd5N7G2xD7YIE583Mfb+cDNfE/wBQ4zD9oPYMM8HIH5joP9dJ/VMWyySvo+xcNVwzX98IzQRpxTL0/wCho7eLbJdaHuDcxYtnJAnBzAiM1ycZ2liHVQGuJDbN/wBRG6IH/kCTrtW2jhGiSIvrt68kvanqXUnvkqwNlrnlJRPpiDiY824d85j0r6MYvsd2FFepIqWJaC4OzCLbARxNo1ugouacqS+oXYu3Q3IuPJAwTuMkDMCa4s954xtv63X3NGo0U2jgPZNXhZpsf9Tf0rl4v9xcXtEg15G4KB4xPms/Fz+dqrsFo7y+Vf2V+p3JUE1sXalWulP7ofn/AKjUSsmJ/S7l8K/8RNFlvkfzrm4X9wLk9m/9wOR9ldeDLKizbubRuK55zk1nxVV3fFpuAdFjx9FoxFR4EE6q08R61WUqQCI7gED5nFO9c+qCLALHToNyeISoi9GTeV0vlVY+4k+YklszJwV/8VJ9UVCIkz/CkHFt36pV/adZYWLauDIvKPbzK4n3XNaey2uZXc02sfhZe0nNNEObv+Cs8vae4LQIRmVAVLHhCuzB9PuUT33r6ifoRTJJdC4bWEiVH09rMOYgAg8gTE5yDyPXEmovJGgUgYKk2LTMHCqZRS3HYMs5ByPOMieR6yDGZvEvACp2gYs0rtU/UYlCP+IGmGAaY+zsIm4JwSagWgNvwj7biOf8WTIutD8D3fpshNoBrkxNu2hZQcZY7WJKzCkCV9YFW0GwZHXXBSaMphanprSooVFCKOFAAAnMQMCuir11oiKIs58WeKrd5FCXEa2bmVAb6mCRKtO38iv5967mFwLqZJcCDFt3KPyug7skVaZbVkHUG2u6IVXplXdKmRGDESMdux9q4X9Uz/aMkR4x/wCrlyOyaLqONfTdqGn3avOuEsvw381rB/Sn7lXk33K1dufopjilQ9SYxMz22mM/FfpRp0mAgtEetl9NSoYTCWZSA4xJ9TJ+qZLXXdTpR9NrqsCPtYFj+TYaPmvzyth8J2vmGAwpF7vkMH/83B32g71mq93Ufma2/WxVGv8AEV65jGeOZz2GT/CtOE/o5rINep5D7kfCpqPyrhpesX0cfVe79OfMDuIWcSFOJH/iuhi/6dwj8M5mHaA/UGdTuJ46fXYsdPEgviR5QqrqdwG9eKkFTdcgjggu0Ee0V8ixj2NDXiCAARuI1HqvsaLv8beQ9k2+Ej/7f/qb+lcvGfurl4793yCrfHH3WPi5/O1V+A0d5fKswH6nJbmt66iudIo+kp+ef8x9eKocbwvKo/xOPApk8R/8Bvkfzrm4b9wLmdmf9wOR9k1eEbVu1oUu3HgFAZaAE9h8n1k5x6VN9JlRz4b4lyO0qrmYp+Z1p4Kh1nUv7Vd+lZGGmC34oUnjsMfNeMwn9uw1X67t35WBuPNWq2mywm53xdRundWvaR2RWkI7LtbIIBx7jnsa1UmMfD4vAKj2jUfTc0tNjs5K46jrrOvt7XUggg7ZMqR3BEEjt+dY3Gvh8QKgE/PDgrcOaOJpFhsRf8rLNU4t3YP0nhWIZjt/eLcZXcE4Ae85PMbLUyJx9eCSAYg7lhcBJATf4H041N0IxFy2Swbaot3kLJdAF62SysPPu3odxIltwyPQJUAJK0nVeDtMxtsF2MgYSB9wdYIb1ghWHpsA4qeUKeUJaP7Nvp2mNtg1xUXYCSJuWgwUlu28ROMSwGDFUuoAzxj6KBpq88M+G3szvdtgcsimMD8J9VIBjBBwQdwgj2lRDNOvspNbCa6vU0URLOg8a6e7qDYBg7wiEnLsV3TtjC9pn8qy08XTqOhq6FXs2rTpd4fPh+Uudd/ZYl2/vs3Ppocsu4wD6qu3PxuFdhmMMeMknZdVDFOI8Ukpx0nhrTpbRPphiqgFjhmjkkrGTWHF/wDVDLWuJmOPRWYOIqmqLOO3rkFnn7RNQlmUsobYDBWu7zu7FggOVzHm5xXCFanhqr6OHkG03PP5X0GAwlOvlqYiHbhH1VJ1b+xkacWd/wBUldxZp3exnv2Fdns7tl7X92SS02MmYm0idL7ra7Vpr0KrGuNSI2Qrfxh0RLutW07m3+5lWAkbvqMACPQ+2cVT2bjz2dg88SDUgjhlGnouLTcTcKpvdOuWNLetraa5f3bbl9NzBFEyqECRjk4nPavrGYqlXcx73gMIkAkCed1y8di31czGg2svXhH/ANPSyxvWgbokGZB/XlT7iDV2KwVR7waP6Vx6WJZTtU1SxrntFmayTs3EQYkcETGODH/QTiYHynbGBdh6gef9pJ57fXVff9iY92JpFj9WxfeNnpp6Jw8Hn/24/wA7f0r5HG/uq3Gfu+irPHR89j/Lc/naq/AaO8vlWYE+IpbWSYGSeAOTXQAJMBdEuAElOXhPRWbiIL77BmB+Iwx9eBPr6GupgOyX1C6rUYYFgDIm23bHusOJxpdSjDw6dSDI5W2qX1l7aXghuNesk+dCFBj/AAkAEEcjPau8Ox8JUon/AAta7ZAgrPSe9lPO0ZX7P4UDq92CttbjPZVR9ENAO0CDK/3sGT/IYr5Cvgv7SoWOFzf1XzePZisRXc8tJ22BICtvAChtXn8Ntj/pH/yrHicmTx6LHhQe8srTx30+1bAupO67c82ceVIx6etV4ZzDZuxX44uLG5lR+HdAdRfVF3AjzSrbWUAgEg8EieCCDwRXQoU21HFrtCFkw5IfIU3q37PP3oIs23S19KUC/daVw0CZjCMhAPm3sTkiuqQteiufB3gU6a5vJICO4t584QMwSGGSpVVJQyp3eqgjwNUQ2E/1NTRREURFERREvdL8F6PT6h9TbtfvXJMkyFJ52z9vP9BAqttJrTIV78TUe3KT+eaYasVCQh4h156o+nWw5tBkEkBba293neTlyVIIg8iI5rG19c1CCBE/Tf5rqmlhBhgZ8UfWNOEcr71VftP8CanVXfq6c7kaC6AgMrARuG4gMpAyJkH1nHlXDAONRgklMNjgGCk8wBtVH4F8Naa3rBptU9x9TAOw42eV2zsJiAqncT+JRGa8ox3kZYI99Vor1avcZw4EfWNPurvxuytfJFtrbhtm51wQc7lYYMECVBPIn/Dz8TnpFzBOQ7JtO/d57rLF2c9tV5Y+WxthUeq1Gpu2GVLxt3DbOxSPuIEMu4EBHnGQYx3zXmDdRp4hvfBzgLDcCDuvIGuz76e0KLWPc2lAm+uw9a3WadMTU3GFq1bdmOIAOPn0r9Eb2nUptuF867AUnGSU/nwLd0mkuai4jXHlV2KpOYMvg8Lu25BEmTxXz3a+KqYlrYGhM8Auz2Q9lGo4EwCB5wdOtycvDHhq81jetoWFdiy23clgpAgnB5yYJxXzVfsytVdnbHKT9lrxGNp59SeMKh/aB4bvoLd64FSzbV99zcIBYptETJkiOP8AsfcPg6tBrs41jS+9aMDiqZeQDdLD2n0tm7dZXNq6pt2rwQ7bgbdO0sMBgvzA9Ofp+waLC91R4/TBHr/CxdvVnVGMp0jvzCeUe5XToy3NdYNzTr+90yhGSI3LJIIPBOc/GeRXdqY9tN3+PbfzWXs7EPw1AUjrJVev9qL7jacRzuER8zUDiKznBxC2uxFQmSFZWPFqaXUhxtYi3BJE+Yk8fwr5rtiu+tiM9LYIXQo9y6mWVjEmU2+CNLqHZ75sModTBCwDLTjsOBivnO0MNXqsAY0m/wALmVRRZi3OBgZR6z7wB7q28TdD1d8WwlkmCSfMgjAj7mHvUezuz8RTLi9sabR91g7Rc2oGinfVSPBPhrU6fUfUuoFXYw+4EySscfFdzD0HsfJWClTc10lPtbVoRREURFERREURFERREURFERRFzFhQxcKu8iC0DcQOATzFeQNV7JiFy1XT7dwhnQMRwT6elVVcPSqxnbML1r3N0Ko/EXhTTagr9QNBfIVoBJ2gn2MIBI/qaj3DG1BUbYyFVVaKmXNs0Xjo/gXTad96teb0DvgfAUD+Nb6mIqVP1FSAA0TOqgCBgVQvV9oi8XrKupV1DKeQwBB+QeaESvQSDIXHW6C1etm1dtq9sxKMAVxkY9iAR6QK9a4tMheKP07oWnsIUtWgqnkEk/xYk1J9RzzLigsuFnwvpFfeLImZhizKD6hWJUH4FTdXqOGUuMKZqPIglQLngLQm/wDXFraxbcQI2ljyYIO318sVkNFhdm2q3+6qZMk2TMigCBxVqzr7REURFERREURFERREURFEX//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4040" name="AutoShape 8" descr="data:image/jpeg;base64,/9j/4AAQSkZJRgABAQAAAQABAAD/2wCEAAkGBxQSEhQTExMWFhUXGBoZGRcXGB4aGBwYHhcdGCIZHhcbHigiGBolGx0aIjIhJSkrLjEvGB8zODQsNykuLisBCgoKDg0OGhAQGywkICQ4MSwyMTQwLzAyLSwsNCw0LCwsNDQsLDQ0LC8sLCw0NCw0LCwsLDQtLi8sLCw0LCwsLf/AABEIAOEA4QMBIgACEQEDEQH/xAAcAAEAAgMBAQEAAAAAAAAAAAAABQYDBAcCAQj/xAA+EAACAQIEBAQEBAQEBQUAAAABAhEAAwQSITEFBkFREyJhcQcygZEUQqGxI1Ji0TPB4fBDcoKS8RUWU7LC/8QAGQEBAAMBAQAAAAAAAAAAAAAAAAIDBAEF/8QAKxEAAwACAQQBAwMEAwAAAAAAAAECAxEhBBIxQRMiUaEyYXGBscHwBUJS/9oADAMBAAIRAxEAPwDuNKUoBSlKAUpSgFKUoBSlKAUpSgFKUoBSlR2Px72yf4RKD8wk9P5VBPpQ43oka8s4G5ioezxxWghgQdjBHuNdoOlaHGTiWzGxcsySMouo3lGgIlW177dfrXZXctkHkWuCyHEL3rW4hxW3ZttcuEhViYE7kLsPUiqq/wD6gw3ww6HKzz9JAHbc9etVPiHD793G2sPeLS9wCAZHhwSbgjQmA2vTQd6qzZOzhJt/gz31FLwjslKUqw2ClKUApSlAKUpQClKUApSlAKUpQClKUApSlAKUpQClKUApWpxPGmymYWrl3WMtpQzbbwSNKqXG+eksoGe3iVnZBhroaT0LsoWfZq7K2Rqki2cQsMw8l42jpqAp69mBGu37RUFxezjIKW8RZAZCDcIu5wxkSqK8aCDOYa9Kq3C+dVxN1rTI+HyrmPjyH11Hky6A+5qOK8S4gtxrOJGGsKxVSJLOQNdV1gTHT20mqpzxWR4lttEHtyml5I+ymOt497FvFHEG1DN4rHK58MMRlznLAMamZX6VM8r834rEXGNzCE2lMZ7SOVJ2KhyYJHp7VB8n8jKuIm7fFxFmVUMMzTsZ3SZmNyI711K7fS2UtyAWkKJA2UmFHXQbDoDXennJ3N930+kcz9P2T8drTOZcX+IV/wARkwiqgBhjcGYltoytGTvrrp97DypjL17F4d8QZuW3u2ipABWLTyDl38ynX0qR5s4dYfw7tyBcJCz1cbwe+USQfWKrvMmLfDcWvXDaugtbVrBtjyvcW2VzNoQ5ALAjsfrXIjJ1OVyn4/JmUdr4fE6/38HYaV4sklVLCGgSOxjUfevdWG8UpSgFKUoBSlKAUpSgFKUoBSlKAUpSgFKUoBSla+PxiWUa5cJCr2BY9oCqCWJPQCgM7GNahrvFy4Ph6Dq2hP2EgfWqfzZzjxE2bjYXh1y3aA/xsQBnMsFhcNqxmfzDrsK5bi/xucLctW7FxxJW3at2bhHd1tgGN4zjvFdVJcsTiyZa7Mfk7uMQW0e67dIER9co/eq9zpwO9fGHu4TKzWbhbw3MK0iJ10ketUT4ccEVsXmusCbcMtsHKJEnOQDrlgR6nWu0qdKvx5GtWjPkxVjpzfk4rzjyzewp/GqniXbjEXLdu22QM0sLgCDUACCDpJWoPCYTi1zQWcUqjXILdxLcn82XQFvU66V+hGMdY/SvrXABqapy4pq3fhsrU7r9/ucQt8y4nB2/CxFi8Hk6lIYrMzmJnLrHf1qP4Zx/E28ZbxGLS67ZptwGjzAghR+bymAB1Ak10vnG/bxBtWDDDxQ8f0qCWPoDIT/rqyYLH2rhy51ziDkJGYR2XpHpVE4lVtKvGn/B3Ksl2/k3sqHM2HvY1Ll1Eu2vwiC5bVsqi7mINwZdWGVF0mNWj1N75Q4m1/DWTcWLmSRMeZRpnEfSfU0awjKVKgqQVI20IgiemleOWOW7eFAZXuOYKrnacqkjyiNOg19KurGlXcJV96a/qWClKVw1ilKUApSlAKUpQClKUApSlAKUpQClKUApSlAfGYASTA7mojGcbVCYZAixLMep101GkdfftW1xbAG+mTxDbE6lQC0dgWBC+8T2jeud88cHTCWlSxiMFaE55xztcuyZl0N3xACf6U7wZrqaXorvu9GXjPxTwdif4pvuPy2dR9X+Qfcn0rlT8YxGLxdzF2MPdDMwIFlHfKQAol1XVtJJ0qxcrcAz5rf4W3fW5kdMQyN4cAjMQHUEgkN8wEjbSuuYK/bUeHbTyrp5QAgA0jTQewFcjJ8jcta16LnvpXNTSbfJ+ebeMxFjG2S9t1uq6uEuKyMdT0IBg6gH+1dQ4hzobVnxWtsBr81wHURI8ok7ipTnXlL/ANQW0FuC01t8wvZczZSCCg1BgnKdTGlU3jHwqxEDJjVuyRK3Va2ImZzKW+0D3rlzlT1D0jPkyfK6rJ5/ybXB+cjfcDMrl/yqICiY6ySe8n2rd5o5nu4XyNackgau0Lr6DWPbtVM4pypieEXkutD2WMLcQkw2+RpAKt20gx9K1OcuL3r7J+IW6s7F1KkwNAJA/SqnWWfp3te/uQiZjTLLyzxA32ZmC51mWG5zGY3+URoP3rVxfHmwl29bDqfEu27kZfPJIIBPRY6ie1QvJOI8BnLnyEEifzEL8gIBykmNfeprkvlMY+69/EA5Xzww+XxI2EfyyDG2kd6p6W7jNXZ7Lcv/ACmSrdPXjXgsdvm2+b9pcPZYorC3eLMAM13/AA1BJj5lYAtAJuBZEiuh8F4uXKoVYFuhUgrpOoOq9iDqDUP8PuVjhRifEK3BcZIIObyoNJkbgn9Kt1/A23dHZZdDKtqCDBHTcQToa2y61q+WVYsddqezYpSlcNIpSlAKUpQClKUApSlAKUpQClKUApSlAKUrxduBQWJgAST6UB7rVxnD7V2PFtW3j+dA0fcVFHiVy4cw8i/lEakdyf8AIVg45iIss95yLaKWY7QAJJIG9WfG/ZV8qKL8QuMY3DteXCLbtWFCrnVczBsswJ8qbgRB2GomB74NxuwtpLWEcuNXgls7EwSzSPnJ32E9q59zDzfcutdtqrJadswtnTpAYr0Zt/djVu+DvBrdu3exF0HxXOQD+W3o23dm6/0COtZsFZadK2t74/gvjLgi1Tnf7HS+Hs7pJgHtv+ulbNuxHmY6/pUVxHmSzZQwcvqR+y7sfpXMuL/Eq5duG1ZUTDQ7+ZhAJgL8uYwOh361sdJV2vyzLf1ZNSvJ1a9fD3VWAyqZ1/mGoI9QRof7Vv4/BW79s2r1tbltt0cBh7wdj6jUVRuQ79suxV7l4ui3HuuDPifLlB2ywNANoaugLUsk9r0yV4qxW5ryQnD+S8BZBCYS0ZM/xB4p+huZo+lfeaOHXLmFu2sOQjkeWPKDrOUxtIEVLG/Gk14fEDv1j61X2LWkRmlLTXoiuQ8LiFDviFW3KootrG65pYxpJECfT0q3VEI8HQ61J2bmYTVfZ2rRorM8tNsyUpSuAUpSgFKUoBSlKAUpSgFKUoBSlKAUpWrxPiFrD2nvXnW3bQSzMYAH+Z7AamgMmJxKoCWIGkgE6n2qs4nHlhLvv+WYX0EdduvaqDjviguIZ3sYd5kpaZ4NuBlGZ42fzf4eu6661BtxXFYTFqmKzXLpytbGbOGLdFUaA6xAAqU5IlpeWZ8vyuXUzwi+cb56s4YhXPmkCBqBJAzExEKNTBmrBibjXLLZGALIcraEAldGnt1mq/xPDYS14X41MOcXiQTluhWCKBqAG0X+TN1JO+1Vnm3nfMhtYNmJBA8RNEAHRD+adp2A2qx0udlT7klvz7IHnq6/hYe29pBfsMc5UhmKxrncT8xykCZ01itLGc+k2bdpEjKpXN8pPXcbgVL8AD4ix4DIiK7ZjiLsgTOoDn52J6AydfUi/wDBORsDhLUNZt33I81y7bVy09FVpFtP6R9STrWV4I4f2I4IetNfwUfhd58Vg2VMM73G1F3YR2zsQDPvVWxvIOPtqbzWgqqMxAuIXAGpOVSdhJgEnSu8PcWCRsBtH6AVpcxYZmwl6WCnIZA/l6ie+WRPvXem6XFKqobfc9l/U9RS1LnRXPhXlNpgGlgwR9ZgqM+3fztr1irvxjF+Daa5qYjQbmTED1k/rXOOX7mHwdtrqP8AxGhTbGhKjUMG7gzp6msfPfNGfCMoJPiKApZN5cAqIMIwXMZbtpVeHq5qGl5XHPt/chkhxK522bHEPifaUKLal2I1AIAUzGViw39qwHmPGXkD21UOZa2o8zEIQSuU76bxBImNq53w3gGIugPYsXLgUjMUUsFHrHp03q/8h4LD3LllndmvZyQELKbZtywYkGGBgggjr12q/Gs+Vbl8Lz6NPSVhU0si234LdyhzzbxfkZfDugSV3UiYlTuNSJU7dzV4wOMEQTp0qi8/8tllXiGAtBcZZbM4Qa3UjK0qPmaPqQCNdK+8v81C7kVky3Wti4FGYh7ZE50MeaNQV3UqwMxNTl7+mnyZ/qxs6Ojg7Ga9VV+G8ftu5VG1UhWEHQkSAe09KsyNIB71yp0Xxao9UpSokxSlKAUpSgFKUoBSlKAUpSgFRnFuAYfFMjYi0LvhyVV5KAnr4c5S3qQSOlSdfGYASTA9aAiuYOX7WLw5w7gqmmUpAKldiOmlR/BeA4XACS2e7H+I4m5ERpAJUH03/bbx3HQJW2Nf5jt7gdajseXFu46qbhCMwUGWdgpIUE9zAqawrfdRCupansl8FM4vyPhL+fF8Qxl17stcutb8tpbSgnw1DLIUAQDv963uV8PhMcDeTDLawyDwrS6AsQZLuRvvG52NVHgF9uK2LtvE3z4sStsKFtyP5go2XTeTPrU7xLmexg8Mtm0QWtjIqqPLmAjU7QOsEmfesqvHldTzOvz/AAQybmVvXJMc0cKvePh72FNstbBUq8AAGPMoOhgDb0r1Zxy4ZLVm9clgsZgPLMnyj27doqmYDmK8qu128uYjOFZeugCjLGURr9O9SvJFxsdcbEXyCtkkW1GiB4EvHcKYEk/Mx6CuXjjOridpta2epavD0+NvXb+S5IQ7gnyjtt+nSpi5bR1IIDK0ggiQR2IO4qC4hbywQJjpJE/Ufes3DeJwAkMT7f2rnQ4awL4UnpezL1PZcLLvkiONfDuxdKtYdrDKdh57ZBOoynzAxMQ0DtUHzH8PrZcXPEuZEt5VtgAkEEnRiToSdon1ro6YsTHXt1+xrxcuJcJU9PTStVdPPlLky4biciq+dFZ5LsLateCgMKScx1zE6k7D0Gw2qWsYazZYtCWzcaC4ABJidSOulY+YcSMHYe/BKoJOUSd4A9iSNToKihi8PxDDgSx2OZSBcRoie0wTMyDU8bcJTvkn1uXFlqlH07LLguIgkFWkdx/mK9cX5bsY20AJtXEc3Ld61o9u6xkuv/MdSOpk761zzl/ihweKfD4jMBOUMwKgyfIxnYNIg9zFdF4ZiSRO0GKyRnrLlcOda9nFKiFt7MHB8c4uLh+IWkGI+W3fVR4V8DXyn/h3IEm2Y6lZAMWmsdl8wB/3NZKv8E0KUpQ6KUpQClKUApSlAKUpQClKUArBjMIl0AODAMiGKmYI3Ug7E1nqF4jxIMWQbKYb1PbTp0qUy2+CF0pXJAtwy6L5Cmx+G1jKbjXRtGZ3YqQddBtHrNTN1gomYC6+kDWqfxb4iYKxce1cvQyaFVR2ExtKqRI230Ole+XOa14gGNmzeS2GgXHACv3ykHcayOkanpVy+2zM35ejmPLIxK3cVicJhr90s11FVbLsApuZpLkQrCFEanRtK1sJyjxXFvnOGZADP8cC0kgz8lyC32NfoW2kACdOgma83j1mqfhW+Xs7+7OJcU+HOPt2XxDXLV24AWe2hYvAGuU5QGI/lA9qx8r83rhcA1sKPFZnKkMBM/K7g66dAJ+UbV2q/ilSJOpOnfvp7AE/Sqzx34f4DFifCFpzJFyxCEkmZKxlf6idTrU6iv8Aq9Ery1c9rfBUuC844ZeGtaJPiwepmdOu+pq6cjYpTgbN1rhYspZnYy2rEwW/p+XX+WqVxz4W4axYd/xbK0eQ3FUJI1gwZJIEad9jWhhsdjFwmHwuGQFiqCAoLhgM7DzHLGaZnoDrVdZXGk1/BR2qP0+y/wCJ5wwuS7cNwFLZhoBYjXLqoEnU7jSobh/xCt3XyW7TZQdH/NHUlO3pM/tWpwD4ShgLmOuM1w6m1acKgB1yM8SxnfKQNNzvWpxvk+7w+8l7BW7t20BLqSrujA9BozoR2BiDrrU+7LrnQcPW/Z0lOKrcQSodWEGNVYHQgg+kgg1yvA4OxZbEWLfiWrpvC3auq/yozhRufOdYitLF83Ym7e8W1bZmJhktoTqN1ZAJG0/61E82cQtPctX7Ra3fHlu2SCpXLqGBIEdu+20GsnUX8jU64+5b0+ZxtXCra/J33huER7KDFql+74Pg3LmXS4mYHVT6gH0MxvWtY4BdwYY4ZnxFk6rYcgunYW3YjMvTKzCIEE7VpcmcWu4jDpcuLBPkJkasBvG4J3I2matmGxIDeGzCSDl11MbgDrXXnlWlBKKm+GYeWuJ+MGGUrljMj6OrETDIQCvvsY0Jqbrwg617q9vZome1aFKUrh0UpSgFKUoBSlKAUpSgFKUoDQ4zcxASMKltrh0BusVtr/U2UFm/5QNe4qo2eQ3Ytex+OxOJPmY2rLNZtd4CWjmbTQa1fap/ND8UvXPBwASwg0fEXlB3/wDjAZi3/Ug23ocaXs41csWuHrfxC4Rbt5nfKbgBwuElzFpc2mJxCaA5ZVTAkwZneQObPDwhOIYtct3Gyqqy7rcY3GY6hSQ7OSZHTfSdDnnk9cJeF/iOOuYiEEKWnEYh5JKICT4FgSAWMx5oEkCo3lrnC3ZF0mzaXxFK5I8qA/yzrt1Op3NQq6hbkpyTtF4s/Ey3cvLZt2LxYsBJCKAsgFvnJJ1EDSZ3FXgYwKCDMgwRoSDAMnWIAIO9fmbEcTPjG5b06frP7gfapR+J3r5UXWZFO4BIU9CSJ7ACNdqnOat/V4OYcF5Mqha0yX45zLdvZAl5ruIN7LbKwCArFQwC6LmkQOv0rsPBBcSyrYgqLhAzhPkzen+nbtXJeXMFYtY5W8TMluSjhSAXiBIgkCCx9wKuuO5nzqchIifM0TGsED1I0qOK8eOd78+vZHq8C6XI43tlc+JXMyXMTaszCWHJaerkZfsBOvqe2tr4DzDh7n4e0ltVcK3mHXyz+sVzLjvLN9iHZHZ7uqgAsW66Aak9agsTbxODuItxLtlhDKGlTE7qffqNjUMmJ1SuvX+6K4aqT9JJjnNq6UXNcVCyj+YwYH3gVVuReYbmKKpcNx3h/GLqAqMCICwBB1iK3OEcWS+gvWGOUzGkEHqpHf8ASrNgr2ZZKwT26+tekqlS+N7E1vgwJZt2WLCFzGSdizaCWI1JA0k7CsXMfL2Hx1prd9FYkELcgeIhjRlffQxpsdiKx4/Fhm8ORmEEgnzDt5dx71s4LEgkA7x96pfa+PZJPRyHH/ieH3/wbXUJOS4HEhSGJAPdDmBnfbeDXReXuFXLipcxN4XCVB8ONp2K3JDKwOuZYrV5+5EGPIvWXFrEqMsn5Lizs8AmQJhhPYjtTMFzPi+FP+HxtpoUgI4nKVifJcIi4uoMdNQYisixzjttrj+xFz2vaXB3TD4qTBFbdc24fzol0Kwbyn8xAK+xKsY+tXDhPFc+jRP+4PtV300tw9l2POq4JmlKVE0ClKUApSlAKUpQClKUApSlAY794IJY6VA4zmMhiEUfvUDzZzphLFw2ruJHiTAt2gbjj0IQHKx9YOtVnlfmo42+RZsxhrY/iPdMXCzHyhVWRsDIJ2O40BuiZ9mbLd+uCT5r4Xgsa6PjSEciF/iZCQOsDQ9szA1z/wCIHIljBrau4d7hFxyht3CGPylsysANBEGZ+Ya1YefnuYfFfirVwRdtGyUKy8DNJRTpl1gkkb1DcE5ZxHEMt67eKrolsascqgIQgJhVGXU7Zp0NSzzHalHNP19v5KnfHnZW+E8tXr3+DbDMDqzEBF06sdz6CT6da88y8SuFlsXUVGsDwzljWCfzD5t967zZ4dawuGyW0UZEbKDrLQTJO5k7tua5l8PuBW8Vfu4m9F0hlyq2o8V/OWZdjEiB3b0FZHglVP8A655OxluOE/JCco8Oxd1SbOHdy5hXKlbag6FzcOmUa7T+tdL4RyFh7YD4gnEXoEsSy2xHREUiFH9Un22q+KAohRoBFQPMfGVwoz3FYIdMyidYnb/e1SxPF3OvaJV9VbflkhhraKAAAIEDqQvYEkkDSq7z1yvax9pEeVdCcl1d1JAEEfmQmJHpoRXjhz3Wu5jmEkyDEAQIHcNMz02qwshIAmP1+1XxfentGjqOiXT6UPe+eDkPwt4q6XLuDuD8zRH5bighvoQv3Ud66hxji6Wba3GcqsgEgEtPQZVBMaGqnxr4dG3eXF8OueHeU5mtMTkfvDGcpIJEN5TPSoriXGLuJt3bDBbToP4qtKtoQ0AE6HNB0nTaqnl+OP7fYj0/R5M+Tsj2eePc7o2MsXEQv4StDXFjNJBgDcKsdYMk/WxXebbBw7XkZfECljZzQ+bsO4/qA2rmGHsZri/mbbuT/eunryCj2FOc27u50mPTTeqcWFvK8y8tEcl/E5xZFtb9ExwLmI3GVWuI5KB2yTCgmIM6yNNfWpbi3ELPhsHVboALZXXMsqJBg76xtXNcb8McbAuYbGrmScqZTa9TDoTqfUD3FVE84Y3D3Ws4pmz2zDLcjMCO56951nQ+tXzVStZOWT6nt+VvCtL7MuOP5KzZMRgX/CXbkFsO5LWxrrlYKco3ORh/27VJYLh/GLBthbWHxNtWBPhMA4WQT5bj2/XQEfStfgPOL3Li3L7AhgIOgA02JHQiNT1roWC4knldWH129p2qbwT+qeGVXj7e15J02WS08qDBEgGDuPQxOte6w4XEBxI+v/nrWaqjQnsUpSh0UpSgFKUoBSlKAVqcUtWmtN45AtAZnLNlXKNTmMgZY3B071t1G8d4NZxVvw8Qpe2DmKSwViNRmVT5wDrlMiY02oDhnHeOWcTiHw3B8Ktq0TF29YtRcuCIIlRNqxE6aZvQbxP/ALgODS5g7Dqbedj46SrxpOQA/M0AA7idO4kfiTzZen8Dh8McDhd8mTwnurtmZRGVCRovXr2HPboIVWKtlYkKxBysViYOxiRttIqG2nwxeWXiePt2/ub3EONXH0npBYksfYMTJA7+h2mu38ncStHC2rlsqLYtIpk/IVUAhuxkH30PWuVWuCYcWL63luriECskgqACoJLKRoNa3/h5j0/E2LRVWJaMrfLABY/oCaqjN2bULbKeo6OunU71zyX60+I4lnVl8HCklcwJ8W6kwQDAFlCNDoWMkAiCatPDOF2cOipatoigz5VA17k7k+pk1hvY5LYJVQqjXsAB7VocG4x41wxm0GuYCNdlEE61rnIkp7+GymIquZRr8L5qe5euIwIZb3hi0E/JMZi2+aNe1b/OfC7mJWytsrCX7dy4raZlVhse4GbQ7z6ayGKvW7Z8QqoaJLkAeUDct2rX4PxNcSQ9tpRg3SBoYOh9ZFdjCpT2/PJ3qM85MimY0v8AJI4ayANh6nua8YpSGBA6R7VuIkV6qVyqly/D4LMduWmR/i+bb+1UrnXle5jCr4fKLo0zOSqtb1kEgHYxGnertjMXbIKtoIOo0I9RWDBXQRI/36elUW46bp/DaXH3NUrK8nd+k0eVeVbeEsKsKbhUeJcA1ZtzqdcoOgHapxcKdp0rzh7oEydJrK97c/vV3yUu3tXD/BnunNc8kPztib1jBu+HBzgrJUSwTMMxA7xWHk7iBxAuMFfwot5XuQXYlTmGaJYbb7TFWO1ckV4v3IHb2q3uXb265JLMlicdvL9ld4jy5hnBV4RWYtCHJ5iIL6aTAGsHaqqnJOOw18NhXt3bRkh2fJI/luW9n06r2ny1ocU5tuXXN21IUCAv5l1/Mvedx0it7lTnzPc8FyEcnymIRjvBUk5GPQgwdtNKyfNjzX2vaa8MyZOpeZ6vnRbODcTvYbEImJw7W7dxY8ZHFywLnQMQAbQPQtGpA1q+VWMPxcfmhT1B2P8Ap71YcLfDqCKtuaT2y/DU60jNSlKrLxSlKAUpSgFKUoBUdx98SLLfhEtteOim6xVFkfOcqktH8oie9SNKA5vwP4UWizX+JOcZiHYMxLMtsHtAIzjpDeWAAFAqfv8AKOH/ABBxd3LFm3kw65QLWHRRJdbZ8uedc0aBVEaTVpqtc98Mv4vDnDWbgtLdkXrm7C11RV6s+0kwBm7iiRzWj808XxjY3FObC3GFxiVUsXuPALZ3PVyBmMQBEAAAVg4FiDZxSPJR7ZJBI2YaQR9wRXUMdwnD8NVrdlSuIe2VV/mu66ZyToozCYAAOXbSucYrly5nyoc/lzFm8omT5ZMyT/5rrxVraM10nw2W7jXOguKBchBmICpJJYAGTJ0AnT/OrbyNjGuYcXTliSqgD5Qupk9Tr9o71xW/wi+gzNbIABJMgwJG8H1/fsavHw84+LAZWQvqvkyknNroY2rz+ri4Xy6dUX9LTiXCfnySPPfNLG21lFIVtHZj5iAdo6KY7z7dbR8O8SEwVhrcN5SH12cuWZT28x+0VzTj4fGXrq2wFKyWXoCNAnuToB6GsfJOJ83zlWLKJBIgdSYIJjTT3q/BmyKFkyrlmW8fbT09neTxY9EH1PWtbFcxWkIS64RmBhdTIG5gCQB3Ncn+JpEC34vihNQ0kzI9SahuCcav57dwXmDKhsljqfD6AE7Rt7H0rZ0/UYsj+v6V9zibXNM6lzBdVUuXswyKhctE6KCRB9SRoN9K57b+I15gFFu0p6t5jP0zafrUNzRzBduW7OFzAW7arKr+ZgNCxnzEDWNAJ2qFXAXDZOICnwlfIW7NAOvpqBO0kCq3a5+LembMufJmie7+h3Tk3iBxqeZYZRJ80r9J1Htr71Y2teIsK8Qe09ND61wHgvM72FyqTt0PSrLyzzw6PFxgEbs23p6A9+nXTax9T2pdxgffNV3cpktzTzfiuH4pbL2bMZc4ZGc50JZQRMG2ZBka6jcjezYHnG1fs55nQFhBzA9tBB99PpVP+I/EExIwga0zqLkG8IBCt5cgZZJ1ObtKjeTVVuWr3DrudT4lk+UzsR1R+zdm9PpVdZMmneNpoNbW4JvhHA0u37viXblu5d8S5au24e0fNmMroSyzBGkgzIIqL5t4HfsAXL9oZQwAv2jNtp6E7qSJ0YDXvX3CY7K6lT4dxCCLbTEkTt2YGNOhrqXAeLZctxDow2BnXeD6g/tVGKVk/VxSO42q/V5RXPh7hrmII/B41XQL/EwmLJ8RIBgo6yChMDOoGhErOlXnlPj3hYh8Li8O+FvOf4RZs9m6ADol0AAvucp1iPUVq3OXcDjbvihGw+KBBW/h28Nww0mB5SSNDI1FXvh9q4lsLduC640LhMmYdCVBInvED0G1aN0l2muIne0bNKUrhaKUpQClKUApSlAKUpQHxjGp2qu4zmUFitm34kbu3lt/Tq32APesfOGKOa3ZGzBnb1ggAHuJJMegrTsABRG1WxC1tlGTI96RTuZOHNcutfdpZuywB0AGp0AEVCHAnvP6V0u9hg4IiqtxDh7IxGWr0zM17K34Y7UCRMaTvHX371LthCfy1kt8IJGoipbOaK5fvZVYsJABJjcwJ/aobG8NFu2HS3kxN25K202UHUpG0Ko1OwLHYVabmFyM06n/ACrJYw+Y5jGk69fUT20E+wqNwqWmFTRUOZ+FZcN4jPLqtsGNixdsxjtDKB/yetVfAYkpV05quZ7d1RsFMe48330qi2hoaxdRErhLg2YZ+SHNG3dHiXCSNWjb2AmrfyDcAS7bmD4sjtBQD/8ANVPAoSCRuI/XrW5gH8N9dA0Cex6fTpVeC+20X5cLeDX2LxiOBYeHBspDkliBrJESDuv00qJxXLFguHQMBPmtBiEIiPKd1bqJJEiNBWbhfEGVwrFmViBBJJHSRP7VYL+D6r9q9FzL8o8zbRQMXgsTYzpbZ2tFSehlOoKGfMOoAnqNNp7hGJa4jWr0M4AkHXPbIEPro3Y+o1g1NWF8wBqy4fgYZcxGn61CMM43ufZze/RQMdwO3cAiUZQqqwMwF2EE69tddBUvyvwS/ZhhiVZWMlDbiem4bQx1j7ipbH8GIYBdS2wFWTh3BmUKsbCJ/f8AWuZIjarXJOJbZscGtQaulnYVp4DhyoB3rfAqmns2ROkfaUpUSYpSlAKUpQCtfE4hlZAqFsxgkbKO5rYpRHGKUpQ6QXNPBmvqr2jF23OWdiDus9DoP96ioLxF7RyXUKN2IifYHf3BIrplY71hXEOoYdmAI+xqycmuCq8Xc9ooScXXqCPpWdMdbO7D6/61Y7nLOFb/AIKj/lJX/wCpFfF5Xwo/4X3dz+7VP5JK/hogDiLJ/MtaPEXXL5WH+/arXe5Uwrb2j9LjgfYNFaGJ5Ewx1tm5bMbqxOvc5pJ+9Fkk48VnOrlhg0nWf3rZsJ5YirgvLd+2IOW4o6roSPY9a2DgkHzW491j9dqs70/BV2NeTkHHOA3CtwWhOZSI6gn9xXOwhEqQQQYIOhB6gjoa/UDcHsvrl+x/1qJ4lyBgr5zXLUt/MCVb/uUgn61TljvNGHJ2eTguDfKQ3QmD/etm3hy0oASSdANdP9K6+nwrwI38UiZguY/SDU1w/k/C2dEtwPeZ9ydTWddM98s1PrElwjnnKvCGjOynQBVkdhq2tWVMI5MAGrowtWxAUH0H961nx6/kQT33rbs85r7letcHcnaKmrC/h7eZz7DqT/atmwmJc+RW16nyr9zrHtNSvDuABWFy83i3Ok/KvsOvuai6S8k5xt+DS5c4Oxb8ReHmPyKeg7x09B9asgtjtXulU1Tp7NMQpWkKUpUSQpSlAKUpQClKUApSlAKUpQClKUApSlAKUpQCvhpSgKzxH56xrXylaF4MleTIaxDelK6RNdt2qd4FsKUqF+C3H5JilKVSaBSlKAUpSgFKUoBSlKAUpS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44042" name="AutoShape 10" descr="data:image/jpeg;base64,/9j/4AAQSkZJRgABAQAAAQABAAD/2wCEAAkGBxQSEhQTExMWFhUXGBoZGRcXGB4aGBwYHhcdGCIZHhcbHigiGBolGx0aIjIhJSkrLjEvGB8zODQsNykuLisBCgoKDg0OGhAQGywkICQ4MSwyMTQwLzAyLSwsNCw0LCwsNDQsLDQ0LC8sLCw0NCw0LCwsLDQtLi8sLCw0LCwsLf/AABEIAOEA4QMBIgACEQEDEQH/xAAcAAEAAgMBAQEAAAAAAAAAAAAABQYDBAcCAQj/xAA+EAACAQIEBAQEBAQEBQUAAAABAhEAAwQSITEFBkFREyJhcQcygZEUQqGxI1Ji0TPB4fBDcoKS8RUWU7LC/8QAGQEBAAMBAQAAAAAAAAAAAAAAAAIDBAEF/8QAKxEAAwACAQQBAwMEAwAAAAAAAAECAxEhBBIxQRMiUaEyYXGBscHwBUJS/9oADAMBAAIRAxEAPwDuNKUoBSlKAUpSgFKUoBSlKAUpSgFKUoBSlR2Px72yf4RKD8wk9P5VBPpQ43oka8s4G5ioezxxWghgQdjBHuNdoOlaHGTiWzGxcsySMouo3lGgIlW177dfrXZXctkHkWuCyHEL3rW4hxW3ZttcuEhViYE7kLsPUiqq/wD6gw3ww6HKzz9JAHbc9etVPiHD793G2sPeLS9wCAZHhwSbgjQmA2vTQd6qzZOzhJt/gz31FLwjslKUqw2ClKUApSlAKUpQClKUApSlAKUpQClKUApSlAKUpQClKUApWpxPGmymYWrl3WMtpQzbbwSNKqXG+eksoGe3iVnZBhroaT0LsoWfZq7K2Rqki2cQsMw8l42jpqAp69mBGu37RUFxezjIKW8RZAZCDcIu5wxkSqK8aCDOYa9Kq3C+dVxN1rTI+HyrmPjyH11Hky6A+5qOK8S4gtxrOJGGsKxVSJLOQNdV1gTHT20mqpzxWR4lttEHtyml5I+ymOt497FvFHEG1DN4rHK58MMRlznLAMamZX6VM8r834rEXGNzCE2lMZ7SOVJ2KhyYJHp7VB8n8jKuIm7fFxFmVUMMzTsZ3SZmNyI711K7fS2UtyAWkKJA2UmFHXQbDoDXennJ3N930+kcz9P2T8drTOZcX+IV/wARkwiqgBhjcGYltoytGTvrrp97DypjL17F4d8QZuW3u2ipABWLTyDl38ynX0qR5s4dYfw7tyBcJCz1cbwe+USQfWKrvMmLfDcWvXDaugtbVrBtjyvcW2VzNoQ5ALAjsfrXIjJ1OVyn4/JmUdr4fE6/38HYaV4sklVLCGgSOxjUfevdWG8UpSgFKUoBSlKAUpSgFKUoBSlKAUpSgFKUoBSla+PxiWUa5cJCr2BY9oCqCWJPQCgM7GNahrvFy4Ph6Dq2hP2EgfWqfzZzjxE2bjYXh1y3aA/xsQBnMsFhcNqxmfzDrsK5bi/xucLctW7FxxJW3at2bhHd1tgGN4zjvFdVJcsTiyZa7Mfk7uMQW0e67dIER9co/eq9zpwO9fGHu4TKzWbhbw3MK0iJ10ketUT4ccEVsXmusCbcMtsHKJEnOQDrlgR6nWu0qdKvx5GtWjPkxVjpzfk4rzjyzewp/GqniXbjEXLdu22QM0sLgCDUACCDpJWoPCYTi1zQWcUqjXILdxLcn82XQFvU66V+hGMdY/SvrXABqapy4pq3fhsrU7r9/ucQt8y4nB2/CxFi8Hk6lIYrMzmJnLrHf1qP4Zx/E28ZbxGLS67ZptwGjzAghR+bymAB1Ak10vnG/bxBtWDDDxQ8f0qCWPoDIT/rqyYLH2rhy51ziDkJGYR2XpHpVE4lVtKvGn/B3Ksl2/k3sqHM2HvY1Ll1Eu2vwiC5bVsqi7mINwZdWGVF0mNWj1N75Q4m1/DWTcWLmSRMeZRpnEfSfU0awjKVKgqQVI20IgiemleOWOW7eFAZXuOYKrnacqkjyiNOg19KurGlXcJV96a/qWClKVw1ilKUApSlAKUpQClKUApSlAKUpQClKUApSlAfGYASTA7mojGcbVCYZAixLMep101GkdfftW1xbAG+mTxDbE6lQC0dgWBC+8T2jeud88cHTCWlSxiMFaE55xztcuyZl0N3xACf6U7wZrqaXorvu9GXjPxTwdif4pvuPy2dR9X+Qfcn0rlT8YxGLxdzF2MPdDMwIFlHfKQAol1XVtJJ0qxcrcAz5rf4W3fW5kdMQyN4cAjMQHUEgkN8wEjbSuuYK/bUeHbTyrp5QAgA0jTQewFcjJ8jcta16LnvpXNTSbfJ+ebeMxFjG2S9t1uq6uEuKyMdT0IBg6gH+1dQ4hzobVnxWtsBr81wHURI8ok7ipTnXlL/ANQW0FuC01t8wvZczZSCCg1BgnKdTGlU3jHwqxEDJjVuyRK3Va2ImZzKW+0D3rlzlT1D0jPkyfK6rJ5/ybXB+cjfcDMrl/yqICiY6ySe8n2rd5o5nu4XyNackgau0Lr6DWPbtVM4pypieEXkutD2WMLcQkw2+RpAKt20gx9K1OcuL3r7J+IW6s7F1KkwNAJA/SqnWWfp3te/uQiZjTLLyzxA32ZmC51mWG5zGY3+URoP3rVxfHmwl29bDqfEu27kZfPJIIBPRY6ie1QvJOI8BnLnyEEifzEL8gIBykmNfeprkvlMY+69/EA5Xzww+XxI2EfyyDG2kd6p6W7jNXZ7Lcv/ACmSrdPXjXgsdvm2+b9pcPZYorC3eLMAM13/AA1BJj5lYAtAJuBZEiuh8F4uXKoVYFuhUgrpOoOq9iDqDUP8PuVjhRifEK3BcZIIObyoNJkbgn9Kt1/A23dHZZdDKtqCDBHTcQToa2y61q+WVYsddqezYpSlcNIpSlAKUpQClKUApSlAKUpQClKUApSlAKUrxduBQWJgAST6UB7rVxnD7V2PFtW3j+dA0fcVFHiVy4cw8i/lEakdyf8AIVg45iIss95yLaKWY7QAJJIG9WfG/ZV8qKL8QuMY3DteXCLbtWFCrnVczBsswJ8qbgRB2GomB74NxuwtpLWEcuNXgls7EwSzSPnJ32E9q59zDzfcutdtqrJadswtnTpAYr0Zt/djVu+DvBrdu3exF0HxXOQD+W3o23dm6/0COtZsFZadK2t74/gvjLgi1Tnf7HS+Hs7pJgHtv+ulbNuxHmY6/pUVxHmSzZQwcvqR+y7sfpXMuL/Eq5duG1ZUTDQ7+ZhAJgL8uYwOh361sdJV2vyzLf1ZNSvJ1a9fD3VWAyqZ1/mGoI9QRof7Vv4/BW79s2r1tbltt0cBh7wdj6jUVRuQ79suxV7l4ui3HuuDPifLlB2ywNANoaugLUsk9r0yV4qxW5ryQnD+S8BZBCYS0ZM/xB4p+huZo+lfeaOHXLmFu2sOQjkeWPKDrOUxtIEVLG/Gk14fEDv1j61X2LWkRmlLTXoiuQ8LiFDviFW3KootrG65pYxpJECfT0q3VEI8HQ61J2bmYTVfZ2rRorM8tNsyUpSuAUpSgFKUoBSlKAUpSgFKUoBSlKAUpWrxPiFrD2nvXnW3bQSzMYAH+Z7AamgMmJxKoCWIGkgE6n2qs4nHlhLvv+WYX0EdduvaqDjviguIZ3sYd5kpaZ4NuBlGZ42fzf4eu6661BtxXFYTFqmKzXLpytbGbOGLdFUaA6xAAqU5IlpeWZ8vyuXUzwi+cb56s4YhXPmkCBqBJAzExEKNTBmrBibjXLLZGALIcraEAldGnt1mq/xPDYS14X41MOcXiQTluhWCKBqAG0X+TN1JO+1Vnm3nfMhtYNmJBA8RNEAHRD+adp2A2qx0udlT7klvz7IHnq6/hYe29pBfsMc5UhmKxrncT8xykCZ01itLGc+k2bdpEjKpXN8pPXcbgVL8AD4ix4DIiK7ZjiLsgTOoDn52J6AydfUi/wDBORsDhLUNZt33I81y7bVy09FVpFtP6R9STrWV4I4f2I4IetNfwUfhd58Vg2VMM73G1F3YR2zsQDPvVWxvIOPtqbzWgqqMxAuIXAGpOVSdhJgEnSu8PcWCRsBtH6AVpcxYZmwl6WCnIZA/l6ie+WRPvXem6XFKqobfc9l/U9RS1LnRXPhXlNpgGlgwR9ZgqM+3fztr1irvxjF+Daa5qYjQbmTED1k/rXOOX7mHwdtrqP8AxGhTbGhKjUMG7gzp6msfPfNGfCMoJPiKApZN5cAqIMIwXMZbtpVeHq5qGl5XHPt/chkhxK522bHEPifaUKLal2I1AIAUzGViw39qwHmPGXkD21UOZa2o8zEIQSuU76bxBImNq53w3gGIugPYsXLgUjMUUsFHrHp03q/8h4LD3LllndmvZyQELKbZtywYkGGBgggjr12q/Gs+Vbl8Lz6NPSVhU0si234LdyhzzbxfkZfDugSV3UiYlTuNSJU7dzV4wOMEQTp0qi8/8tllXiGAtBcZZbM4Qa3UjK0qPmaPqQCNdK+8v81C7kVky3Wti4FGYh7ZE50MeaNQV3UqwMxNTl7+mnyZ/qxs6Ojg7Ga9VV+G8ftu5VG1UhWEHQkSAe09KsyNIB71yp0Xxao9UpSokxSlKAUpSgFKUoBSlKAUpSgFRnFuAYfFMjYi0LvhyVV5KAnr4c5S3qQSOlSdfGYASTA9aAiuYOX7WLw5w7gqmmUpAKldiOmlR/BeA4XACS2e7H+I4m5ERpAJUH03/bbx3HQJW2Nf5jt7gdajseXFu46qbhCMwUGWdgpIUE9zAqawrfdRCupansl8FM4vyPhL+fF8Qxl17stcutb8tpbSgnw1DLIUAQDv963uV8PhMcDeTDLawyDwrS6AsQZLuRvvG52NVHgF9uK2LtvE3z4sStsKFtyP5go2XTeTPrU7xLmexg8Mtm0QWtjIqqPLmAjU7QOsEmfesqvHldTzOvz/AAQybmVvXJMc0cKvePh72FNstbBUq8AAGPMoOhgDb0r1Zxy4ZLVm9clgsZgPLMnyj27doqmYDmK8qu128uYjOFZeugCjLGURr9O9SvJFxsdcbEXyCtkkW1GiB4EvHcKYEk/Mx6CuXjjOridpta2epavD0+NvXb+S5IQ7gnyjtt+nSpi5bR1IIDK0ggiQR2IO4qC4hbywQJjpJE/Ufes3DeJwAkMT7f2rnQ4awL4UnpezL1PZcLLvkiONfDuxdKtYdrDKdh57ZBOoynzAxMQ0DtUHzH8PrZcXPEuZEt5VtgAkEEnRiToSdon1ro6YsTHXt1+xrxcuJcJU9PTStVdPPlLky4biciq+dFZ5LsLateCgMKScx1zE6k7D0Gw2qWsYazZYtCWzcaC4ABJidSOulY+YcSMHYe/BKoJOUSd4A9iSNToKihi8PxDDgSx2OZSBcRoie0wTMyDU8bcJTvkn1uXFlqlH07LLguIgkFWkdx/mK9cX5bsY20AJtXEc3Ld61o9u6xkuv/MdSOpk761zzl/ihweKfD4jMBOUMwKgyfIxnYNIg9zFdF4ZiSRO0GKyRnrLlcOda9nFKiFt7MHB8c4uLh+IWkGI+W3fVR4V8DXyn/h3IEm2Y6lZAMWmsdl8wB/3NZKv8E0KUpQ6KUpQClKUApSlAKUpQClKUArBjMIl0AODAMiGKmYI3Ug7E1nqF4jxIMWQbKYb1PbTp0qUy2+CF0pXJAtwy6L5Cmx+G1jKbjXRtGZ3YqQddBtHrNTN1gomYC6+kDWqfxb4iYKxce1cvQyaFVR2ExtKqRI230Ole+XOa14gGNmzeS2GgXHACv3ykHcayOkanpVy+2zM35ejmPLIxK3cVicJhr90s11FVbLsApuZpLkQrCFEanRtK1sJyjxXFvnOGZADP8cC0kgz8lyC32NfoW2kACdOgma83j1mqfhW+Xs7+7OJcU+HOPt2XxDXLV24AWe2hYvAGuU5QGI/lA9qx8r83rhcA1sKPFZnKkMBM/K7g66dAJ+UbV2q/ilSJOpOnfvp7AE/Sqzx34f4DFifCFpzJFyxCEkmZKxlf6idTrU6iv8Aq9Ery1c9rfBUuC844ZeGtaJPiwepmdOu+pq6cjYpTgbN1rhYspZnYy2rEwW/p+XX+WqVxz4W4axYd/xbK0eQ3FUJI1gwZJIEad9jWhhsdjFwmHwuGQFiqCAoLhgM7DzHLGaZnoDrVdZXGk1/BR2qP0+y/wCJ5wwuS7cNwFLZhoBYjXLqoEnU7jSobh/xCt3XyW7TZQdH/NHUlO3pM/tWpwD4ShgLmOuM1w6m1acKgB1yM8SxnfKQNNzvWpxvk+7w+8l7BW7t20BLqSrujA9BozoR2BiDrrU+7LrnQcPW/Z0lOKrcQSodWEGNVYHQgg+kgg1yvA4OxZbEWLfiWrpvC3auq/yozhRufOdYitLF83Ym7e8W1bZmJhktoTqN1ZAJG0/61E82cQtPctX7Ra3fHlu2SCpXLqGBIEdu+20GsnUX8jU64+5b0+ZxtXCra/J33huER7KDFql+74Pg3LmXS4mYHVT6gH0MxvWtY4BdwYY4ZnxFk6rYcgunYW3YjMvTKzCIEE7VpcmcWu4jDpcuLBPkJkasBvG4J3I2matmGxIDeGzCSDl11MbgDrXXnlWlBKKm+GYeWuJ+MGGUrljMj6OrETDIQCvvsY0Jqbrwg617q9vZome1aFKUrh0UpSgFKUoBSlKAUpSgFKUoDQ4zcxASMKltrh0BusVtr/U2UFm/5QNe4qo2eQ3Ytex+OxOJPmY2rLNZtd4CWjmbTQa1fap/ND8UvXPBwASwg0fEXlB3/wDjAZi3/Ug23ocaXs41csWuHrfxC4Rbt5nfKbgBwuElzFpc2mJxCaA5ZVTAkwZneQObPDwhOIYtct3Gyqqy7rcY3GY6hSQ7OSZHTfSdDnnk9cJeF/iOOuYiEEKWnEYh5JKICT4FgSAWMx5oEkCo3lrnC3ZF0mzaXxFK5I8qA/yzrt1Op3NQq6hbkpyTtF4s/Ey3cvLZt2LxYsBJCKAsgFvnJJ1EDSZ3FXgYwKCDMgwRoSDAMnWIAIO9fmbEcTPjG5b06frP7gfapR+J3r5UXWZFO4BIU9CSJ7ACNdqnOat/V4OYcF5Mqha0yX45zLdvZAl5ruIN7LbKwCArFQwC6LmkQOv0rsPBBcSyrYgqLhAzhPkzen+nbtXJeXMFYtY5W8TMluSjhSAXiBIgkCCx9wKuuO5nzqchIifM0TGsED1I0qOK8eOd78+vZHq8C6XI43tlc+JXMyXMTaszCWHJaerkZfsBOvqe2tr4DzDh7n4e0ltVcK3mHXyz+sVzLjvLN9iHZHZ7uqgAsW66Aak9agsTbxODuItxLtlhDKGlTE7qffqNjUMmJ1SuvX+6K4aqT9JJjnNq6UXNcVCyj+YwYH3gVVuReYbmKKpcNx3h/GLqAqMCICwBB1iK3OEcWS+gvWGOUzGkEHqpHf8ASrNgr2ZZKwT26+tekqlS+N7E1vgwJZt2WLCFzGSdizaCWI1JA0k7CsXMfL2Hx1prd9FYkELcgeIhjRlffQxpsdiKx4/Fhm8ORmEEgnzDt5dx71s4LEgkA7x96pfa+PZJPRyHH/ieH3/wbXUJOS4HEhSGJAPdDmBnfbeDXReXuFXLipcxN4XCVB8ONp2K3JDKwOuZYrV5+5EGPIvWXFrEqMsn5Lizs8AmQJhhPYjtTMFzPi+FP+HxtpoUgI4nKVifJcIi4uoMdNQYisixzjttrj+xFz2vaXB3TD4qTBFbdc24fzol0Kwbyn8xAK+xKsY+tXDhPFc+jRP+4PtV300tw9l2POq4JmlKVE0ClKUApSlAKUpQClKUApSlAY794IJY6VA4zmMhiEUfvUDzZzphLFw2ruJHiTAt2gbjj0IQHKx9YOtVnlfmo42+RZsxhrY/iPdMXCzHyhVWRsDIJ2O40BuiZ9mbLd+uCT5r4Xgsa6PjSEciF/iZCQOsDQ9szA1z/wCIHIljBrau4d7hFxyht3CGPylsysANBEGZ+Ya1YefnuYfFfirVwRdtGyUKy8DNJRTpl1gkkb1DcE5ZxHEMt67eKrolsascqgIQgJhVGXU7Zp0NSzzHalHNP19v5KnfHnZW+E8tXr3+DbDMDqzEBF06sdz6CT6da88y8SuFlsXUVGsDwzljWCfzD5t967zZ4dawuGyW0UZEbKDrLQTJO5k7tua5l8PuBW8Vfu4m9F0hlyq2o8V/OWZdjEiB3b0FZHglVP8A655OxluOE/JCco8Oxd1SbOHdy5hXKlbag6FzcOmUa7T+tdL4RyFh7YD4gnEXoEsSy2xHREUiFH9Un22q+KAohRoBFQPMfGVwoz3FYIdMyidYnb/e1SxPF3OvaJV9VbflkhhraKAAAIEDqQvYEkkDSq7z1yvax9pEeVdCcl1d1JAEEfmQmJHpoRXjhz3Wu5jmEkyDEAQIHcNMz02qwshIAmP1+1XxfentGjqOiXT6UPe+eDkPwt4q6XLuDuD8zRH5bighvoQv3Ud66hxji6Wba3GcqsgEgEtPQZVBMaGqnxr4dG3eXF8OueHeU5mtMTkfvDGcpIJEN5TPSoriXGLuJt3bDBbToP4qtKtoQ0AE6HNB0nTaqnl+OP7fYj0/R5M+Tsj2eePc7o2MsXEQv4StDXFjNJBgDcKsdYMk/WxXebbBw7XkZfECljZzQ+bsO4/qA2rmGHsZri/mbbuT/eunryCj2FOc27u50mPTTeqcWFvK8y8tEcl/E5xZFtb9ExwLmI3GVWuI5KB2yTCgmIM6yNNfWpbi3ELPhsHVboALZXXMsqJBg76xtXNcb8McbAuYbGrmScqZTa9TDoTqfUD3FVE84Y3D3Ws4pmz2zDLcjMCO56951nQ+tXzVStZOWT6nt+VvCtL7MuOP5KzZMRgX/CXbkFsO5LWxrrlYKco3ORh/27VJYLh/GLBthbWHxNtWBPhMA4WQT5bj2/XQEfStfgPOL3Li3L7AhgIOgA02JHQiNT1roWC4knldWH129p2qbwT+qeGVXj7e15J02WS08qDBEgGDuPQxOte6w4XEBxI+v/nrWaqjQnsUpSh0UpSgFKUoBSlKAVqcUtWmtN45AtAZnLNlXKNTmMgZY3B071t1G8d4NZxVvw8Qpe2DmKSwViNRmVT5wDrlMiY02oDhnHeOWcTiHw3B8Ktq0TF29YtRcuCIIlRNqxE6aZvQbxP/ALgODS5g7Dqbedj46SrxpOQA/M0AA7idO4kfiTzZen8Dh8McDhd8mTwnurtmZRGVCRovXr2HPboIVWKtlYkKxBysViYOxiRttIqG2nwxeWXiePt2/ub3EONXH0npBYksfYMTJA7+h2mu38ncStHC2rlsqLYtIpk/IVUAhuxkH30PWuVWuCYcWL63luriECskgqACoJLKRoNa3/h5j0/E2LRVWJaMrfLABY/oCaqjN2bULbKeo6OunU71zyX60+I4lnVl8HCklcwJ8W6kwQDAFlCNDoWMkAiCatPDOF2cOipatoigz5VA17k7k+pk1hvY5LYJVQqjXsAB7VocG4x41wxm0GuYCNdlEE61rnIkp7+GymIquZRr8L5qe5euIwIZb3hi0E/JMZi2+aNe1b/OfC7mJWytsrCX7dy4raZlVhse4GbQ7z6ayGKvW7Z8QqoaJLkAeUDct2rX4PxNcSQ9tpRg3SBoYOh9ZFdjCpT2/PJ3qM85MimY0v8AJI4ayANh6nua8YpSGBA6R7VuIkV6qVyqly/D4LMduWmR/i+bb+1UrnXle5jCr4fKLo0zOSqtb1kEgHYxGnertjMXbIKtoIOo0I9RWDBXQRI/36elUW46bp/DaXH3NUrK8nd+k0eVeVbeEsKsKbhUeJcA1ZtzqdcoOgHapxcKdp0rzh7oEydJrK97c/vV3yUu3tXD/BnunNc8kPztib1jBu+HBzgrJUSwTMMxA7xWHk7iBxAuMFfwot5XuQXYlTmGaJYbb7TFWO1ckV4v3IHb2q3uXb265JLMlicdvL9ld4jy5hnBV4RWYtCHJ5iIL6aTAGsHaqqnJOOw18NhXt3bRkh2fJI/luW9n06r2ny1ocU5tuXXN21IUCAv5l1/Mvedx0it7lTnzPc8FyEcnymIRjvBUk5GPQgwdtNKyfNjzX2vaa8MyZOpeZ6vnRbODcTvYbEImJw7W7dxY8ZHFywLnQMQAbQPQtGpA1q+VWMPxcfmhT1B2P8Ap71YcLfDqCKtuaT2y/DU60jNSlKrLxSlKAUpSgFKUoBUdx98SLLfhEtteOim6xVFkfOcqktH8oie9SNKA5vwP4UWizX+JOcZiHYMxLMtsHtAIzjpDeWAAFAqfv8AKOH/ABBxd3LFm3kw65QLWHRRJdbZ8uedc0aBVEaTVpqtc98Mv4vDnDWbgtLdkXrm7C11RV6s+0kwBm7iiRzWj808XxjY3FObC3GFxiVUsXuPALZ3PVyBmMQBEAAAVg4FiDZxSPJR7ZJBI2YaQR9wRXUMdwnD8NVrdlSuIe2VV/mu66ZyToozCYAAOXbSucYrly5nyoc/lzFm8omT5ZMyT/5rrxVraM10nw2W7jXOguKBchBmICpJJYAGTJ0AnT/OrbyNjGuYcXTliSqgD5Qupk9Tr9o71xW/wi+gzNbIABJMgwJG8H1/fsavHw84+LAZWQvqvkyknNroY2rz+ri4Xy6dUX9LTiXCfnySPPfNLG21lFIVtHZj5iAdo6KY7z7dbR8O8SEwVhrcN5SH12cuWZT28x+0VzTj4fGXrq2wFKyWXoCNAnuToB6GsfJOJ83zlWLKJBIgdSYIJjTT3q/BmyKFkyrlmW8fbT09neTxY9EH1PWtbFcxWkIS64RmBhdTIG5gCQB3Ncn+JpEC34vihNQ0kzI9SahuCcav57dwXmDKhsljqfD6AE7Rt7H0rZ0/UYsj+v6V9zibXNM6lzBdVUuXswyKhctE6KCRB9SRoN9K57b+I15gFFu0p6t5jP0zafrUNzRzBduW7OFzAW7arKr+ZgNCxnzEDWNAJ2qFXAXDZOICnwlfIW7NAOvpqBO0kCq3a5+LembMufJmie7+h3Tk3iBxqeZYZRJ80r9J1Htr71Y2teIsK8Qe09ND61wHgvM72FyqTt0PSrLyzzw6PFxgEbs23p6A9+nXTax9T2pdxgffNV3cpktzTzfiuH4pbL2bMZc4ZGc50JZQRMG2ZBka6jcjezYHnG1fs55nQFhBzA9tBB99PpVP+I/EExIwga0zqLkG8IBCt5cgZZJ1ObtKjeTVVuWr3DrudT4lk+UzsR1R+zdm9PpVdZMmneNpoNbW4JvhHA0u37viXblu5d8S5au24e0fNmMroSyzBGkgzIIqL5t4HfsAXL9oZQwAv2jNtp6E7qSJ0YDXvX3CY7K6lT4dxCCLbTEkTt2YGNOhrqXAeLZctxDow2BnXeD6g/tVGKVk/VxSO42q/V5RXPh7hrmII/B41XQL/EwmLJ8RIBgo6yChMDOoGhErOlXnlPj3hYh8Li8O+FvOf4RZs9m6ADol0AAvucp1iPUVq3OXcDjbvihGw+KBBW/h28Nww0mB5SSNDI1FXvh9q4lsLduC640LhMmYdCVBInvED0G1aN0l2muIne0bNKUrhaKUpQClKUApSlAKUpQHxjGp2qu4zmUFitm34kbu3lt/Tq32APesfOGKOa3ZGzBnb1ggAHuJJMegrTsABRG1WxC1tlGTI96RTuZOHNcutfdpZuywB0AGp0AEVCHAnvP6V0u9hg4IiqtxDh7IxGWr0zM17K34Y7UCRMaTvHX371LthCfy1kt8IJGoipbOaK5fvZVYsJABJjcwJ/aobG8NFu2HS3kxN25K202UHUpG0Ko1OwLHYVabmFyM06n/ACrJYw+Y5jGk69fUT20E+wqNwqWmFTRUOZ+FZcN4jPLqtsGNixdsxjtDKB/yetVfAYkpV05quZ7d1RsFMe48330qi2hoaxdRErhLg2YZ+SHNG3dHiXCSNWjb2AmrfyDcAS7bmD4sjtBQD/8ANVPAoSCRuI/XrW5gH8N9dA0Cex6fTpVeC+20X5cLeDX2LxiOBYeHBspDkliBrJESDuv00qJxXLFguHQMBPmtBiEIiPKd1bqJJEiNBWbhfEGVwrFmViBBJJHSRP7VYL+D6r9q9FzL8o8zbRQMXgsTYzpbZ2tFSehlOoKGfMOoAnqNNp7hGJa4jWr0M4AkHXPbIEPro3Y+o1g1NWF8wBqy4fgYZcxGn61CMM43ufZze/RQMdwO3cAiUZQqqwMwF2EE69tddBUvyvwS/ZhhiVZWMlDbiem4bQx1j7ipbH8GIYBdS2wFWTh3BmUKsbCJ/f8AWuZIjarXJOJbZscGtQaulnYVp4DhyoB3rfAqmns2ROkfaUpUSYpSlAKUpQCtfE4hlZAqFsxgkbKO5rYpRHGKUpQ6QXNPBmvqr2jF23OWdiDus9DoP96ioLxF7RyXUKN2IifYHf3BIrplY71hXEOoYdmAI+xqycmuCq8Xc9ooScXXqCPpWdMdbO7D6/61Y7nLOFb/AIKj/lJX/wCpFfF5Xwo/4X3dz+7VP5JK/hogDiLJ/MtaPEXXL5WH+/arXe5Uwrb2j9LjgfYNFaGJ5Ewx1tm5bMbqxOvc5pJ+9Fkk48VnOrlhg0nWf3rZsJ5YirgvLd+2IOW4o6roSPY9a2DgkHzW491j9dqs70/BV2NeTkHHOA3CtwWhOZSI6gn9xXOwhEqQQQYIOhB6gjoa/UDcHsvrl+x/1qJ4lyBgr5zXLUt/MCVb/uUgn61TljvNGHJ2eTguDfKQ3QmD/etm3hy0oASSdANdP9K6+nwrwI38UiZguY/SDU1w/k/C2dEtwPeZ9ydTWddM98s1PrElwjnnKvCGjOynQBVkdhq2tWVMI5MAGrowtWxAUH0H961nx6/kQT33rbs85r7letcHcnaKmrC/h7eZz7DqT/atmwmJc+RW16nyr9zrHtNSvDuABWFy83i3Ok/KvsOvuai6S8k5xt+DS5c4Oxb8ReHmPyKeg7x09B9asgtjtXulU1Tp7NMQpWkKUpUSQpSlAKUpQClKUApSlAKUpQClKUApSlAKUpQCvhpSgKzxH56xrXylaF4MleTIaxDelK6RNdt2qd4FsKUqF+C3H5JilKVSaBSlKAUpSgFKUoBSlKAUpSgP/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4044" name="Picture 12" descr="http://www.stampettes.com/stamp-images/christmas_snowy-christmas-tree.png"/>
          <p:cNvPicPr>
            <a:picLocks noChangeAspect="1" noChangeArrowheads="1"/>
          </p:cNvPicPr>
          <p:nvPr/>
        </p:nvPicPr>
        <p:blipFill>
          <a:blip r:embed="rId3" cstate="print"/>
          <a:srcRect/>
          <a:stretch>
            <a:fillRect/>
          </a:stretch>
        </p:blipFill>
        <p:spPr bwMode="auto">
          <a:xfrm>
            <a:off x="7010400" y="4648200"/>
            <a:ext cx="2438400" cy="24384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0000">
            <a:alpha val="80000"/>
          </a:srgbClr>
        </a:solidFill>
        <a:effectLst/>
      </p:bgPr>
    </p:bg>
    <p:spTree>
      <p:nvGrpSpPr>
        <p:cNvPr id="1" name=""/>
        <p:cNvGrpSpPr/>
        <p:nvPr/>
      </p:nvGrpSpPr>
      <p:grpSpPr>
        <a:xfrm>
          <a:off x="0" y="0"/>
          <a:ext cx="0" cy="0"/>
          <a:chOff x="0" y="0"/>
          <a:chExt cx="0" cy="0"/>
        </a:xfrm>
      </p:grpSpPr>
      <p:pic>
        <p:nvPicPr>
          <p:cNvPr id="43014" name="Picture 6" descr="https://scontent-hkg3-1.xx.fbcdn.net/hphotos-xpf1/v/t1.0-9/10891500_583047118494512_6944619364526094265_n.jpg?oh=539f48fe298c13a921f78ce325e7f342&amp;oe=56AD1B2D"/>
          <p:cNvPicPr>
            <a:picLocks noChangeAspect="1" noChangeArrowheads="1"/>
          </p:cNvPicPr>
          <p:nvPr/>
        </p:nvPicPr>
        <p:blipFill>
          <a:blip r:embed="rId2" cstate="print"/>
          <a:srcRect t="32430" r="29202" b="6458"/>
          <a:stretch>
            <a:fillRect/>
          </a:stretch>
        </p:blipFill>
        <p:spPr bwMode="auto">
          <a:xfrm>
            <a:off x="3868939" y="0"/>
            <a:ext cx="5275061" cy="3414948"/>
          </a:xfrm>
          <a:prstGeom prst="rect">
            <a:avLst/>
          </a:prstGeom>
          <a:ln w="88900" cap="sq" cmpd="thickThin">
            <a:solidFill>
              <a:srgbClr val="000000"/>
            </a:solidFill>
            <a:prstDash val="solid"/>
            <a:miter lim="800000"/>
          </a:ln>
          <a:effectLst>
            <a:innerShdw blurRad="76200">
              <a:srgbClr val="000000"/>
            </a:innerShdw>
          </a:effectLst>
        </p:spPr>
      </p:pic>
      <p:pic>
        <p:nvPicPr>
          <p:cNvPr id="43010" name="Picture 2" descr="https://fbcdn-photos-g-a.akamaihd.net/hphotos-ak-xaf1/v/t1.0-0/s480x480/10301929_583046925161198_1864659491626851578_n.jpg?oh=e9d25b4dea7a5430804cf5be3a68ab59&amp;oe=56ED4DFE&amp;__gda__=1454676761_ca73fde56c606b6ce2890ffafdad54b9"/>
          <p:cNvPicPr>
            <a:picLocks noChangeAspect="1" noChangeArrowheads="1"/>
          </p:cNvPicPr>
          <p:nvPr/>
        </p:nvPicPr>
        <p:blipFill>
          <a:blip r:embed="rId3" cstate="print"/>
          <a:srcRect/>
          <a:stretch>
            <a:fillRect/>
          </a:stretch>
        </p:blipFill>
        <p:spPr bwMode="auto">
          <a:xfrm>
            <a:off x="0" y="-57150"/>
            <a:ext cx="4648199" cy="3486150"/>
          </a:xfrm>
          <a:prstGeom prst="rect">
            <a:avLst/>
          </a:prstGeom>
          <a:ln w="88900" cap="sq" cmpd="thickThin">
            <a:solidFill>
              <a:srgbClr val="000000"/>
            </a:solidFill>
            <a:prstDash val="solid"/>
            <a:miter lim="800000"/>
          </a:ln>
          <a:effectLst>
            <a:innerShdw blurRad="76200">
              <a:srgbClr val="000000"/>
            </a:innerShdw>
          </a:effectLst>
        </p:spPr>
      </p:pic>
      <p:pic>
        <p:nvPicPr>
          <p:cNvPr id="43012" name="Picture 4" descr="https://scontent-hkg3-1.xx.fbcdn.net/hphotos-xaf1/v/t1.0-9/10891919_583047098494514_3231244915415076636_n.jpg?oh=516f1773f6b5eee08b24e79f5581d495&amp;oe=56B148F5"/>
          <p:cNvPicPr>
            <a:picLocks noChangeAspect="1" noChangeArrowheads="1"/>
          </p:cNvPicPr>
          <p:nvPr/>
        </p:nvPicPr>
        <p:blipFill>
          <a:blip r:embed="rId4" cstate="print"/>
          <a:srcRect/>
          <a:stretch>
            <a:fillRect/>
          </a:stretch>
        </p:blipFill>
        <p:spPr bwMode="auto">
          <a:xfrm>
            <a:off x="1981200" y="3657600"/>
            <a:ext cx="4267200" cy="3200400"/>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6324600" y="3962400"/>
            <a:ext cx="2438400" cy="2862322"/>
          </a:xfrm>
          <a:prstGeom prst="rect">
            <a:avLst/>
          </a:prstGeom>
          <a:noFill/>
        </p:spPr>
        <p:txBody>
          <a:bodyPr wrap="square" rtlCol="0">
            <a:spAutoFit/>
          </a:bodyPr>
          <a:lstStyle/>
          <a:p>
            <a:pPr algn="ctr"/>
            <a:r>
              <a:rPr lang="en-IN"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Charistmas</a:t>
            </a: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carol: </a:t>
            </a: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hlinkClick r:id="rId5"/>
              </a:rPr>
              <a:t>https://www.youtube.com/watch?v=oQhslZxHvcs</a:t>
            </a:r>
            <a:endPar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endPar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r>
              <a:rPr lang="en-IN"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Samprity</a:t>
            </a: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Class 6, </a:t>
            </a:r>
          </a:p>
          <a:p>
            <a:pPr algn="ct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Mount </a:t>
            </a:r>
            <a:r>
              <a:rPr lang="en-IN"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Litera</a:t>
            </a: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 Zee </a:t>
            </a:r>
            <a:r>
              <a:rPr lang="en-IN" b="1" dirty="0" err="1"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School,india</a:t>
            </a:r>
            <a:endPar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a:p>
            <a:pPr algn="ctr"/>
            <a:r>
              <a:rPr lang="en-IN" b="1"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Festival: Merry Christmas festival</a:t>
            </a:r>
            <a:endParaRPr lang="en-IN" b="1"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B9D62A"/>
        </a:solidFill>
        <a:effectLst/>
      </p:bgPr>
    </p:bg>
    <p:spTree>
      <p:nvGrpSpPr>
        <p:cNvPr id="1" name=""/>
        <p:cNvGrpSpPr/>
        <p:nvPr/>
      </p:nvGrpSpPr>
      <p:grpSpPr>
        <a:xfrm>
          <a:off x="0" y="0"/>
          <a:ext cx="0" cy="0"/>
          <a:chOff x="0" y="0"/>
          <a:chExt cx="0" cy="0"/>
        </a:xfrm>
      </p:grpSpPr>
      <p:sp>
        <p:nvSpPr>
          <p:cNvPr id="2" name="TextBox 1"/>
          <p:cNvSpPr txBox="1"/>
          <p:nvPr/>
        </p:nvSpPr>
        <p:spPr>
          <a:xfrm>
            <a:off x="990600" y="381000"/>
            <a:ext cx="7010400" cy="2308324"/>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IN" dirty="0" smtClean="0">
                <a:effectLst>
                  <a:outerShdw blurRad="38100" dist="38100" dir="2700000" algn="tl">
                    <a:srgbClr val="000000">
                      <a:alpha val="43137"/>
                    </a:srgbClr>
                  </a:outerShdw>
                </a:effectLst>
              </a:rPr>
              <a:t>A celebration that the students of Mount </a:t>
            </a:r>
            <a:r>
              <a:rPr lang="en-IN" dirty="0" err="1" smtClean="0">
                <a:effectLst>
                  <a:outerShdw blurRad="38100" dist="38100" dir="2700000" algn="tl">
                    <a:srgbClr val="000000">
                      <a:alpha val="43137"/>
                    </a:srgbClr>
                  </a:outerShdw>
                </a:effectLst>
              </a:rPr>
              <a:t>Litera</a:t>
            </a:r>
            <a:r>
              <a:rPr lang="en-IN" dirty="0" smtClean="0">
                <a:effectLst>
                  <a:outerShdw blurRad="38100" dist="38100" dir="2700000" algn="tl">
                    <a:srgbClr val="000000">
                      <a:alpha val="43137"/>
                    </a:srgbClr>
                  </a:outerShdw>
                </a:effectLst>
              </a:rPr>
              <a:t> Zee School</a:t>
            </a:r>
          </a:p>
          <a:p>
            <a:pPr algn="ctr"/>
            <a:endParaRPr lang="en-IN" dirty="0" smtClean="0">
              <a:effectLst>
                <a:outerShdw blurRad="38100" dist="38100" dir="2700000" algn="tl">
                  <a:srgbClr val="000000">
                    <a:alpha val="43137"/>
                  </a:srgbClr>
                </a:outerShdw>
              </a:effectLst>
            </a:endParaRPr>
          </a:p>
          <a:p>
            <a:pPr algn="ctr"/>
            <a:r>
              <a:rPr lang="en-IN" dirty="0" smtClean="0">
                <a:effectLst>
                  <a:outerShdw blurRad="38100" dist="38100" dir="2700000" algn="tl">
                    <a:srgbClr val="000000">
                      <a:alpha val="43137"/>
                    </a:srgbClr>
                  </a:outerShdw>
                </a:effectLst>
              </a:rPr>
              <a:t>International pet day</a:t>
            </a:r>
          </a:p>
          <a:p>
            <a:pPr algn="ctr"/>
            <a:r>
              <a:rPr lang="en-IN" dirty="0" smtClean="0">
                <a:effectLst>
                  <a:outerShdw blurRad="38100" dist="38100" dir="2700000" algn="tl">
                    <a:srgbClr val="000000">
                      <a:alpha val="43137"/>
                    </a:srgbClr>
                  </a:outerShdw>
                </a:effectLst>
              </a:rPr>
              <a:t>Animals are our best friend. They love us unconditionally and in return we love them. They can’t express their love to us. Lets celebrate a day  for those little buddies and pledge against all forms of violence done on animals. W can bring our pets to school and tell our stories to our friends. We can click </a:t>
            </a:r>
            <a:r>
              <a:rPr lang="en-IN" dirty="0" err="1" smtClean="0">
                <a:effectLst>
                  <a:outerShdw blurRad="38100" dist="38100" dir="2700000" algn="tl">
                    <a:srgbClr val="000000">
                      <a:alpha val="43137"/>
                    </a:srgbClr>
                  </a:outerShdw>
                </a:effectLst>
              </a:rPr>
              <a:t>selfies</a:t>
            </a:r>
            <a:r>
              <a:rPr lang="en-IN" dirty="0" smtClean="0">
                <a:effectLst>
                  <a:outerShdw blurRad="38100" dist="38100" dir="2700000" algn="tl">
                    <a:srgbClr val="000000">
                      <a:alpha val="43137"/>
                    </a:srgbClr>
                  </a:outerShdw>
                </a:effectLst>
              </a:rPr>
              <a:t> with or pets and post them on website.</a:t>
            </a:r>
            <a:endParaRPr lang="en-IN" dirty="0">
              <a:effectLst>
                <a:outerShdw blurRad="38100" dist="38100" dir="2700000" algn="tl">
                  <a:srgbClr val="000000">
                    <a:alpha val="43137"/>
                  </a:srgbClr>
                </a:outerShdw>
              </a:effectLst>
            </a:endParaRPr>
          </a:p>
        </p:txBody>
      </p:sp>
      <p:pic>
        <p:nvPicPr>
          <p:cNvPr id="2050" name="Picture 2" descr="http://data.whicdn.com/images/193889990/original.jpg"/>
          <p:cNvPicPr>
            <a:picLocks noChangeAspect="1" noChangeArrowheads="1"/>
          </p:cNvPicPr>
          <p:nvPr/>
        </p:nvPicPr>
        <p:blipFill>
          <a:blip r:embed="rId3" cstate="print"/>
          <a:srcRect/>
          <a:stretch>
            <a:fillRect/>
          </a:stretch>
        </p:blipFill>
        <p:spPr bwMode="auto">
          <a:xfrm>
            <a:off x="2365376" y="3735813"/>
            <a:ext cx="4187824" cy="3045987"/>
          </a:xfrm>
          <a:prstGeom prst="rect">
            <a:avLst/>
          </a:prstGeom>
          <a:noFill/>
        </p:spPr>
      </p:pic>
      <p:sp>
        <p:nvSpPr>
          <p:cNvPr id="4" name="Rectangle 3"/>
          <p:cNvSpPr/>
          <p:nvPr/>
        </p:nvSpPr>
        <p:spPr>
          <a:xfrm>
            <a:off x="381000" y="2690336"/>
            <a:ext cx="7848600" cy="923330"/>
          </a:xfrm>
          <a:prstGeom prst="rect">
            <a:avLst/>
          </a:prstGeom>
        </p:spPr>
        <p:txBody>
          <a:bodyPr wrap="square">
            <a:spAutoFit/>
          </a:bodyPr>
          <a:lstStyle/>
          <a:p>
            <a:r>
              <a:rPr lang="ru-RU" b="1" i="1" u="sng" dirty="0" smtClean="0">
                <a:solidFill>
                  <a:schemeClr val="accent1">
                    <a:lumMod val="75000"/>
                  </a:schemeClr>
                </a:solidFill>
              </a:rPr>
              <a:t>If you could create a new holiday that the entire world would celebrate on one day, which holiday would you create? Why? When would it be celebrated? How would it be celebrated</a:t>
            </a:r>
            <a:endParaRPr lang="en-IN" dirty="0">
              <a:solidFill>
                <a:schemeClr val="accent1">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s://uttiyagoswami.files.wordpress.com/2012/10/maa-durga-eyes1.gif?w=778"/>
          <p:cNvPicPr>
            <a:picLocks noChangeAspect="1" noChangeArrowheads="1"/>
          </p:cNvPicPr>
          <p:nvPr/>
        </p:nvPicPr>
        <p:blipFill>
          <a:blip r:embed="rId2" cstate="print"/>
          <a:srcRect/>
          <a:stretch>
            <a:fillRect/>
          </a:stretch>
        </p:blipFill>
        <p:spPr bwMode="auto">
          <a:xfrm>
            <a:off x="838200" y="304800"/>
            <a:ext cx="7410450" cy="3800476"/>
          </a:xfrm>
          <a:prstGeom prst="rect">
            <a:avLst/>
          </a:prstGeom>
          <a:noFill/>
        </p:spPr>
      </p:pic>
      <p:sp>
        <p:nvSpPr>
          <p:cNvPr id="4" name="Rectangle 3"/>
          <p:cNvSpPr/>
          <p:nvPr/>
        </p:nvSpPr>
        <p:spPr>
          <a:xfrm>
            <a:off x="0" y="1"/>
            <a:ext cx="9144000" cy="8710077"/>
          </a:xfrm>
          <a:prstGeom prst="rect">
            <a:avLst/>
          </a:prstGeom>
          <a:solidFill>
            <a:srgbClr val="C00000">
              <a:alpha val="73000"/>
            </a:srgbClr>
          </a:solidFill>
        </p:spPr>
        <p:txBody>
          <a:bodyPr wrap="square">
            <a:spAutoFit/>
          </a:bodyPr>
          <a:lstStyle/>
          <a:p>
            <a:endParaRPr lang="en-US" sz="2000" dirty="0" smtClean="0">
              <a:solidFill>
                <a:schemeClr val="bg1"/>
              </a:solidFill>
              <a:latin typeface="Comic Sans MS" pitchFamily="66" charset="0"/>
            </a:endParaRPr>
          </a:p>
          <a:p>
            <a:endParaRPr lang="en-US" sz="2000" dirty="0">
              <a:solidFill>
                <a:schemeClr val="bg1"/>
              </a:solidFill>
              <a:latin typeface="Comic Sans MS" pitchFamily="66" charset="0"/>
            </a:endParaRPr>
          </a:p>
          <a:p>
            <a:endParaRPr lang="en-US" sz="2000" dirty="0" smtClean="0">
              <a:solidFill>
                <a:schemeClr val="bg1"/>
              </a:solidFill>
              <a:latin typeface="Comic Sans MS" pitchFamily="66" charset="0"/>
            </a:endParaRPr>
          </a:p>
          <a:p>
            <a:pPr algn="ctr"/>
            <a:r>
              <a:rPr lang="en-US" sz="5400" b="1" dirty="0" smtClean="0">
                <a:solidFill>
                  <a:schemeClr val="bg1"/>
                </a:solidFill>
                <a:latin typeface="Times New Roman" pitchFamily="18" charset="0"/>
                <a:cs typeface="Times New Roman" pitchFamily="18" charset="0"/>
              </a:rPr>
              <a:t>Origin/ </a:t>
            </a:r>
            <a:r>
              <a:rPr lang="en-US" sz="5400" b="1" dirty="0" err="1" smtClean="0">
                <a:solidFill>
                  <a:schemeClr val="bg1"/>
                </a:solidFill>
                <a:latin typeface="Times New Roman" pitchFamily="18" charset="0"/>
                <a:cs typeface="Times New Roman" pitchFamily="18" charset="0"/>
              </a:rPr>
              <a:t>Historyof</a:t>
            </a:r>
            <a:r>
              <a:rPr lang="en-US" sz="5400" b="1" dirty="0" smtClean="0">
                <a:solidFill>
                  <a:schemeClr val="bg1"/>
                </a:solidFill>
                <a:latin typeface="Times New Roman" pitchFamily="18" charset="0"/>
                <a:cs typeface="Times New Roman" pitchFamily="18" charset="0"/>
              </a:rPr>
              <a:t> </a:t>
            </a:r>
            <a:r>
              <a:rPr lang="en-US" sz="5400" b="1" dirty="0" err="1" smtClean="0">
                <a:solidFill>
                  <a:schemeClr val="bg1"/>
                </a:solidFill>
                <a:latin typeface="Times New Roman" pitchFamily="18" charset="0"/>
                <a:cs typeface="Times New Roman" pitchFamily="18" charset="0"/>
              </a:rPr>
              <a:t>Durga</a:t>
            </a:r>
            <a:r>
              <a:rPr lang="en-US" sz="5400" b="1" dirty="0" smtClean="0">
                <a:solidFill>
                  <a:schemeClr val="bg1"/>
                </a:solidFill>
                <a:latin typeface="Times New Roman" pitchFamily="18" charset="0"/>
                <a:cs typeface="Times New Roman" pitchFamily="18" charset="0"/>
              </a:rPr>
              <a:t>- Why it is celebrated?</a:t>
            </a:r>
          </a:p>
          <a:p>
            <a:pPr algn="ctr"/>
            <a:endParaRPr lang="en-US" sz="5400" b="1" dirty="0" smtClean="0">
              <a:solidFill>
                <a:schemeClr val="bg1"/>
              </a:solidFill>
              <a:latin typeface="Times New Roman" pitchFamily="18" charset="0"/>
              <a:cs typeface="Times New Roman" pitchFamily="18" charset="0"/>
            </a:endParaRPr>
          </a:p>
          <a:p>
            <a:pPr algn="ctr"/>
            <a:endParaRPr lang="en-US" sz="5400" b="1" dirty="0" smtClean="0">
              <a:solidFill>
                <a:schemeClr val="bg1"/>
              </a:solidFill>
              <a:latin typeface="Times New Roman" pitchFamily="18" charset="0"/>
              <a:cs typeface="Times New Roman" pitchFamily="18" charset="0"/>
            </a:endParaRPr>
          </a:p>
          <a:p>
            <a:endParaRPr lang="en-US" sz="2000" dirty="0">
              <a:solidFill>
                <a:schemeClr val="bg1"/>
              </a:solidFill>
              <a:latin typeface="Comic Sans MS" pitchFamily="66" charset="0"/>
            </a:endParaRPr>
          </a:p>
          <a:p>
            <a:r>
              <a:rPr lang="en-US" sz="2000" dirty="0" err="1" smtClean="0">
                <a:solidFill>
                  <a:schemeClr val="bg1"/>
                </a:solidFill>
                <a:latin typeface="Comic Sans MS" pitchFamily="66" charset="0"/>
              </a:rPr>
              <a:t>Durga</a:t>
            </a:r>
            <a:r>
              <a:rPr lang="en-US" sz="2000" dirty="0" smtClean="0">
                <a:solidFill>
                  <a:schemeClr val="bg1"/>
                </a:solidFill>
                <a:latin typeface="Comic Sans MS" pitchFamily="66" charset="0"/>
              </a:rPr>
              <a:t>, a beautiful warrior seated upon a tiger, was the first appearance of the great goddess. The circumstance of her miraculous arrival was the tyranny of the demon </a:t>
            </a:r>
            <a:r>
              <a:rPr lang="en-US" sz="2000" dirty="0" err="1" smtClean="0">
                <a:solidFill>
                  <a:schemeClr val="bg1"/>
                </a:solidFill>
                <a:latin typeface="Comic Sans MS" pitchFamily="66" charset="0"/>
              </a:rPr>
              <a:t>Mahishasur</a:t>
            </a:r>
            <a:r>
              <a:rPr lang="en-US" sz="2000" dirty="0" smtClean="0">
                <a:solidFill>
                  <a:schemeClr val="bg1"/>
                </a:solidFill>
                <a:latin typeface="Comic Sans MS" pitchFamily="66" charset="0"/>
              </a:rPr>
              <a:t>, who through terrific austerities had acquired invincible strength. The gods were afraid of this water-buffalo bull because neither Vishnu nor Shiva could prevail against him. It seemed that the joint energy of </a:t>
            </a:r>
            <a:r>
              <a:rPr lang="en-US" sz="2000" dirty="0" err="1" smtClean="0">
                <a:solidFill>
                  <a:schemeClr val="bg1"/>
                </a:solidFill>
                <a:latin typeface="Comic Sans MS" pitchFamily="66" charset="0"/>
              </a:rPr>
              <a:t>Shakti</a:t>
            </a:r>
            <a:r>
              <a:rPr lang="en-US" sz="2000" dirty="0" smtClean="0">
                <a:solidFill>
                  <a:schemeClr val="bg1"/>
                </a:solidFill>
                <a:latin typeface="Comic Sans MS" pitchFamily="66" charset="0"/>
              </a:rPr>
              <a:t> was only capable of vanquishing </a:t>
            </a:r>
            <a:r>
              <a:rPr lang="en-US" sz="2000" dirty="0" err="1" smtClean="0">
                <a:solidFill>
                  <a:schemeClr val="bg1"/>
                </a:solidFill>
                <a:latin typeface="Comic Sans MS" pitchFamily="66" charset="0"/>
              </a:rPr>
              <a:t>Mahisha</a:t>
            </a:r>
            <a:r>
              <a:rPr lang="en-US" sz="2000" dirty="0" smtClean="0">
                <a:solidFill>
                  <a:schemeClr val="bg1"/>
                </a:solidFill>
                <a:latin typeface="Comic Sans MS" pitchFamily="66" charset="0"/>
              </a:rPr>
              <a:t>, and so it was the ten-armed </a:t>
            </a:r>
            <a:r>
              <a:rPr lang="en-US" sz="2000" dirty="0" err="1" smtClean="0">
                <a:solidFill>
                  <a:schemeClr val="bg1"/>
                </a:solidFill>
                <a:latin typeface="Comic Sans MS" pitchFamily="66" charset="0"/>
              </a:rPr>
              <a:t>Durga</a:t>
            </a:r>
            <a:r>
              <a:rPr lang="en-US" sz="2000" dirty="0" smtClean="0">
                <a:solidFill>
                  <a:schemeClr val="bg1"/>
                </a:solidFill>
                <a:latin typeface="Comic Sans MS" pitchFamily="66" charset="0"/>
              </a:rPr>
              <a:t> who went out to do battle. </a:t>
            </a:r>
          </a:p>
          <a:p>
            <a:endParaRPr lang="en-US" sz="2000" dirty="0">
              <a:solidFill>
                <a:schemeClr val="bg1"/>
              </a:solidFill>
              <a:latin typeface="Comic Sans MS" pitchFamily="66" charset="0"/>
            </a:endParaRPr>
          </a:p>
          <a:p>
            <a:endParaRPr lang="en-US" sz="2000" dirty="0" smtClean="0">
              <a:solidFill>
                <a:schemeClr val="bg1"/>
              </a:solidFill>
              <a:latin typeface="Comic Sans MS" pitchFamily="66" charset="0"/>
            </a:endParaRPr>
          </a:p>
          <a:p>
            <a:endParaRPr lang="en-US" sz="2000" dirty="0">
              <a:solidFill>
                <a:schemeClr val="bg1"/>
              </a:solidFill>
              <a:latin typeface="Comic Sans MS" pitchFamily="66" charset="0"/>
            </a:endParaRPr>
          </a:p>
          <a:p>
            <a:endParaRPr lang="en-US" sz="1600" dirty="0" smtClean="0">
              <a:latin typeface="Comic Sans MS" pitchFamily="66" charset="0"/>
            </a:endParaRPr>
          </a:p>
          <a:p>
            <a:endParaRPr lang="en-US" sz="1600" dirty="0">
              <a:latin typeface="Comic Sans MS" pitchFamily="66" charset="0"/>
            </a:endParaRPr>
          </a:p>
          <a:p>
            <a:endParaRPr lang="en-US" sz="1600" dirty="0" smtClean="0">
              <a:latin typeface="Comic Sans MS" pitchFamily="66" charset="0"/>
            </a:endParaRPr>
          </a:p>
          <a:p>
            <a:endParaRPr lang="en-US" sz="1600" dirty="0">
              <a:latin typeface="Comic Sans MS" pitchFamily="66"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www.images20.com/wp-content/uploads/2014/09/Durga-Puja-17.gif"/>
          <p:cNvPicPr>
            <a:picLocks noChangeAspect="1" noChangeArrowheads="1" noCrop="1"/>
          </p:cNvPicPr>
          <p:nvPr/>
        </p:nvPicPr>
        <p:blipFill>
          <a:blip r:embed="rId2" cstate="print"/>
          <a:srcRect/>
          <a:stretch>
            <a:fillRect/>
          </a:stretch>
        </p:blipFill>
        <p:spPr bwMode="auto">
          <a:xfrm>
            <a:off x="0" y="0"/>
            <a:ext cx="9144000" cy="6858000"/>
          </a:xfrm>
          <a:prstGeom prst="rect">
            <a:avLst/>
          </a:prstGeom>
          <a:noFill/>
        </p:spPr>
      </p:pic>
      <p:sp>
        <p:nvSpPr>
          <p:cNvPr id="2" name="Rectangle 1"/>
          <p:cNvSpPr/>
          <p:nvPr/>
        </p:nvSpPr>
        <p:spPr>
          <a:xfrm>
            <a:off x="0" y="0"/>
            <a:ext cx="9144000" cy="7155805"/>
          </a:xfrm>
          <a:prstGeom prst="rect">
            <a:avLst/>
          </a:prstGeom>
          <a:solidFill>
            <a:srgbClr val="C00000">
              <a:alpha val="84000"/>
            </a:srgbClr>
          </a:solidFill>
        </p:spPr>
        <p:txBody>
          <a:bodyPr wrap="square">
            <a:spAutoFit/>
          </a:bodyPr>
          <a:lstStyle/>
          <a:p>
            <a:pPr>
              <a:lnSpc>
                <a:spcPct val="150000"/>
              </a:lnSpc>
            </a:pPr>
            <a:endParaRPr lang="en-US" dirty="0" smtClean="0">
              <a:solidFill>
                <a:schemeClr val="bg1"/>
              </a:solidFill>
              <a:latin typeface="Comic Sans MS" pitchFamily="66" charset="0"/>
            </a:endParaRPr>
          </a:p>
          <a:p>
            <a:pPr>
              <a:lnSpc>
                <a:spcPct val="150000"/>
              </a:lnSpc>
            </a:pPr>
            <a:endParaRPr lang="en-US" dirty="0">
              <a:solidFill>
                <a:schemeClr val="bg1"/>
              </a:solidFill>
              <a:latin typeface="Comic Sans MS" pitchFamily="66" charset="0"/>
            </a:endParaRPr>
          </a:p>
          <a:p>
            <a:pPr>
              <a:lnSpc>
                <a:spcPct val="150000"/>
              </a:lnSpc>
            </a:pPr>
            <a:endParaRPr lang="en-US" dirty="0" smtClean="0">
              <a:solidFill>
                <a:schemeClr val="bg1"/>
              </a:solidFill>
              <a:latin typeface="Comic Sans MS" pitchFamily="66" charset="0"/>
            </a:endParaRPr>
          </a:p>
          <a:p>
            <a:pPr>
              <a:lnSpc>
                <a:spcPct val="150000"/>
              </a:lnSpc>
            </a:pPr>
            <a:endParaRPr lang="en-US" dirty="0">
              <a:solidFill>
                <a:schemeClr val="bg1"/>
              </a:solidFill>
              <a:latin typeface="Comic Sans MS" pitchFamily="66" charset="0"/>
            </a:endParaRPr>
          </a:p>
          <a:p>
            <a:pPr>
              <a:lnSpc>
                <a:spcPct val="150000"/>
              </a:lnSpc>
            </a:pPr>
            <a:endParaRPr lang="en-US" dirty="0" smtClean="0">
              <a:solidFill>
                <a:schemeClr val="bg1"/>
              </a:solidFill>
              <a:latin typeface="Comic Sans MS" pitchFamily="66" charset="0"/>
            </a:endParaRPr>
          </a:p>
          <a:p>
            <a:pPr>
              <a:lnSpc>
                <a:spcPct val="150000"/>
              </a:lnSpc>
            </a:pPr>
            <a:endParaRPr lang="en-US" dirty="0">
              <a:solidFill>
                <a:schemeClr val="bg1"/>
              </a:solidFill>
              <a:latin typeface="Comic Sans MS" pitchFamily="66" charset="0"/>
            </a:endParaRPr>
          </a:p>
          <a:p>
            <a:pPr>
              <a:lnSpc>
                <a:spcPct val="150000"/>
              </a:lnSpc>
            </a:pPr>
            <a:endParaRPr lang="en-US" dirty="0" smtClean="0">
              <a:solidFill>
                <a:schemeClr val="bg1"/>
              </a:solidFill>
              <a:latin typeface="Comic Sans MS" pitchFamily="66" charset="0"/>
            </a:endParaRPr>
          </a:p>
          <a:p>
            <a:pPr>
              <a:lnSpc>
                <a:spcPct val="150000"/>
              </a:lnSpc>
            </a:pPr>
            <a:endParaRPr lang="en-US" dirty="0">
              <a:solidFill>
                <a:schemeClr val="bg1"/>
              </a:solidFill>
              <a:latin typeface="Comic Sans MS" pitchFamily="66" charset="0"/>
            </a:endParaRPr>
          </a:p>
          <a:p>
            <a:pPr>
              <a:lnSpc>
                <a:spcPct val="150000"/>
              </a:lnSpc>
            </a:pPr>
            <a:endParaRPr lang="en-US" dirty="0" smtClean="0">
              <a:solidFill>
                <a:schemeClr val="bg1"/>
              </a:solidFill>
              <a:latin typeface="Comic Sans MS" pitchFamily="66" charset="0"/>
            </a:endParaRPr>
          </a:p>
          <a:p>
            <a:pPr>
              <a:lnSpc>
                <a:spcPct val="150000"/>
              </a:lnSpc>
            </a:pPr>
            <a:r>
              <a:rPr lang="en-US" dirty="0" smtClean="0">
                <a:solidFill>
                  <a:schemeClr val="bg1"/>
                </a:solidFill>
                <a:latin typeface="Comic Sans MS" pitchFamily="66" charset="0"/>
              </a:rPr>
              <a:t>She went to battle on her ferocious mount lion, armed with the weapons given to her by the other Gods. </a:t>
            </a:r>
            <a:r>
              <a:rPr lang="en-US" dirty="0" err="1" smtClean="0">
                <a:solidFill>
                  <a:schemeClr val="bg1"/>
                </a:solidFill>
                <a:latin typeface="Comic Sans MS" pitchFamily="66" charset="0"/>
              </a:rPr>
              <a:t>Durga</a:t>
            </a:r>
            <a:r>
              <a:rPr lang="en-US" dirty="0" smtClean="0">
                <a:solidFill>
                  <a:schemeClr val="bg1"/>
                </a:solidFill>
                <a:latin typeface="Comic Sans MS" pitchFamily="66" charset="0"/>
              </a:rPr>
              <a:t> is one of the angry and aggressive aspects of the goddess </a:t>
            </a:r>
            <a:r>
              <a:rPr lang="en-US" dirty="0" err="1" smtClean="0">
                <a:solidFill>
                  <a:schemeClr val="bg1"/>
                </a:solidFill>
                <a:latin typeface="Comic Sans MS" pitchFamily="66" charset="0"/>
              </a:rPr>
              <a:t>Shakti</a:t>
            </a:r>
            <a:r>
              <a:rPr lang="en-US" dirty="0" smtClean="0">
                <a:solidFill>
                  <a:schemeClr val="bg1"/>
                </a:solidFill>
                <a:latin typeface="Comic Sans MS" pitchFamily="66" charset="0"/>
              </a:rPr>
              <a:t>, whose role in Hindu mythology was to fight and conquer demons and also personify the </a:t>
            </a:r>
            <a:r>
              <a:rPr lang="en-US" dirty="0" err="1" smtClean="0">
                <a:solidFill>
                  <a:schemeClr val="bg1"/>
                </a:solidFill>
                <a:latin typeface="Comic Sans MS" pitchFamily="66" charset="0"/>
              </a:rPr>
              <a:t>Sakti</a:t>
            </a:r>
            <a:r>
              <a:rPr lang="en-US" dirty="0" smtClean="0">
                <a:solidFill>
                  <a:schemeClr val="bg1"/>
                </a:solidFill>
                <a:latin typeface="Comic Sans MS" pitchFamily="66" charset="0"/>
              </a:rPr>
              <a:t> or female aspect of any male deity. In the battle, she fought and killed the evil </a:t>
            </a:r>
            <a:r>
              <a:rPr lang="en-US" dirty="0" err="1" smtClean="0">
                <a:solidFill>
                  <a:schemeClr val="bg1"/>
                </a:solidFill>
                <a:latin typeface="Comic Sans MS" pitchFamily="66" charset="0"/>
              </a:rPr>
              <a:t>Mahishasura</a:t>
            </a:r>
            <a:r>
              <a:rPr lang="en-US" dirty="0" smtClean="0">
                <a:solidFill>
                  <a:schemeClr val="bg1"/>
                </a:solidFill>
                <a:latin typeface="Comic Sans MS" pitchFamily="66" charset="0"/>
              </a:rPr>
              <a:t> and restored heaven to the Gods. Since then the goddess is invoked for protection from the powers of evil. </a:t>
            </a:r>
            <a:r>
              <a:rPr lang="en-US" dirty="0" err="1" smtClean="0">
                <a:solidFill>
                  <a:schemeClr val="bg1"/>
                </a:solidFill>
                <a:latin typeface="Comic Sans MS" pitchFamily="66" charset="0"/>
              </a:rPr>
              <a:t>Durga</a:t>
            </a:r>
            <a:r>
              <a:rPr lang="en-US" dirty="0" smtClean="0">
                <a:solidFill>
                  <a:schemeClr val="bg1"/>
                </a:solidFill>
                <a:latin typeface="Comic Sans MS" pitchFamily="66" charset="0"/>
              </a:rPr>
              <a:t> </a:t>
            </a:r>
            <a:r>
              <a:rPr lang="en-US" dirty="0" err="1" smtClean="0">
                <a:solidFill>
                  <a:schemeClr val="bg1"/>
                </a:solidFill>
                <a:latin typeface="Comic Sans MS" pitchFamily="66" charset="0"/>
              </a:rPr>
              <a:t>Puja</a:t>
            </a:r>
            <a:r>
              <a:rPr lang="en-US" dirty="0" smtClean="0">
                <a:solidFill>
                  <a:schemeClr val="bg1"/>
                </a:solidFill>
                <a:latin typeface="Comic Sans MS" pitchFamily="66" charset="0"/>
              </a:rPr>
              <a:t> is observed in her honor, to celebrate her victory over evil. </a:t>
            </a:r>
          </a:p>
          <a:p>
            <a:pPr>
              <a:lnSpc>
                <a:spcPct val="150000"/>
              </a:lnSpc>
            </a:pPr>
            <a:endParaRPr lang="en-US" dirty="0">
              <a:solidFill>
                <a:schemeClr val="bg1"/>
              </a:solidFill>
              <a:latin typeface="Comic Sans MS" pitchFamily="66" charset="0"/>
            </a:endParaRPr>
          </a:p>
        </p:txBody>
      </p:sp>
      <p:sp>
        <p:nvSpPr>
          <p:cNvPr id="5" name="Rectangle 4"/>
          <p:cNvSpPr/>
          <p:nvPr/>
        </p:nvSpPr>
        <p:spPr>
          <a:xfrm>
            <a:off x="0" y="228600"/>
            <a:ext cx="9144000" cy="1754326"/>
          </a:xfrm>
          <a:prstGeom prst="rect">
            <a:avLst/>
          </a:prstGeom>
        </p:spPr>
        <p:txBody>
          <a:bodyPr wrap="square">
            <a:spAutoFit/>
          </a:bodyPr>
          <a:lstStyle/>
          <a:p>
            <a:pPr algn="ct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Origin/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Historyof</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Durga</a:t>
            </a:r>
            <a:r>
              <a:rPr lang="en-US" sz="5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Why it is celebrated?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0000">
            <a:alpha val="84000"/>
          </a:srgbClr>
        </a:solidFill>
        <a:effectLst/>
      </p:bgPr>
    </p:bg>
    <p:spTree>
      <p:nvGrpSpPr>
        <p:cNvPr id="1" name=""/>
        <p:cNvGrpSpPr/>
        <p:nvPr/>
      </p:nvGrpSpPr>
      <p:grpSpPr>
        <a:xfrm>
          <a:off x="0" y="0"/>
          <a:ext cx="0" cy="0"/>
          <a:chOff x="0" y="0"/>
          <a:chExt cx="0" cy="0"/>
        </a:xfrm>
      </p:grpSpPr>
      <p:pic>
        <p:nvPicPr>
          <p:cNvPr id="19470" name="Picture 14" descr="http://www.imnepal.com/wp-content/uploads/ngg_featured/durga-puja-1.gif"/>
          <p:cNvPicPr>
            <a:picLocks noChangeAspect="1" noChangeArrowheads="1"/>
          </p:cNvPicPr>
          <p:nvPr/>
        </p:nvPicPr>
        <p:blipFill>
          <a:blip r:embed="rId3" cstate="print"/>
          <a:srcRect/>
          <a:stretch>
            <a:fillRect/>
          </a:stretch>
        </p:blipFill>
        <p:spPr bwMode="auto">
          <a:xfrm>
            <a:off x="457200" y="0"/>
            <a:ext cx="7620000" cy="3905251"/>
          </a:xfrm>
          <a:prstGeom prst="rect">
            <a:avLst/>
          </a:prstGeom>
          <a:noFill/>
        </p:spPr>
      </p:pic>
      <p:sp>
        <p:nvSpPr>
          <p:cNvPr id="2" name="TextBox 1"/>
          <p:cNvSpPr txBox="1"/>
          <p:nvPr/>
        </p:nvSpPr>
        <p:spPr>
          <a:xfrm>
            <a:off x="1066800" y="3800832"/>
            <a:ext cx="6248400" cy="2523768"/>
          </a:xfrm>
          <a:prstGeom prst="rect">
            <a:avLst/>
          </a:prstGeom>
          <a:noFill/>
        </p:spPr>
        <p:txBody>
          <a:bodyPr wrap="square" rtlCol="0">
            <a:spAutoFit/>
          </a:bodyPr>
          <a:lstStyle/>
          <a:p>
            <a:pPr algn="ctr"/>
            <a:r>
              <a:rPr lang="en-US" b="1" dirty="0" smtClean="0">
                <a:solidFill>
                  <a:schemeClr val="bg1">
                    <a:lumMod val="95000"/>
                  </a:schemeClr>
                </a:solidFill>
                <a:latin typeface="Comic Sans MS" pitchFamily="66" charset="0"/>
              </a:rPr>
              <a:t>It is a five day festival for Bengalis and for </a:t>
            </a:r>
            <a:r>
              <a:rPr lang="en-US" b="1" dirty="0" err="1" smtClean="0">
                <a:solidFill>
                  <a:schemeClr val="bg1">
                    <a:lumMod val="95000"/>
                  </a:schemeClr>
                </a:solidFill>
                <a:latin typeface="Comic Sans MS" pitchFamily="66" charset="0"/>
              </a:rPr>
              <a:t>Gujaratis</a:t>
            </a:r>
            <a:r>
              <a:rPr lang="en-US" b="1" dirty="0" smtClean="0">
                <a:solidFill>
                  <a:schemeClr val="bg1">
                    <a:lumMod val="95000"/>
                  </a:schemeClr>
                </a:solidFill>
                <a:latin typeface="Comic Sans MS" pitchFamily="66" charset="0"/>
              </a:rPr>
              <a:t> this is a 9 day festival </a:t>
            </a:r>
          </a:p>
          <a:p>
            <a:pPr marL="457200" indent="-457200" algn="ctr">
              <a:buAutoNum type="arabicPeriod"/>
            </a:pPr>
            <a:r>
              <a:rPr lang="en-US" b="1" dirty="0" err="1" smtClean="0">
                <a:solidFill>
                  <a:schemeClr val="bg1">
                    <a:lumMod val="95000"/>
                  </a:schemeClr>
                </a:solidFill>
                <a:latin typeface="Comic Sans MS" pitchFamily="66" charset="0"/>
              </a:rPr>
              <a:t>Sashti</a:t>
            </a:r>
            <a:endParaRPr lang="en-US" b="1" dirty="0" smtClean="0">
              <a:solidFill>
                <a:schemeClr val="bg1">
                  <a:lumMod val="95000"/>
                </a:schemeClr>
              </a:solidFill>
              <a:latin typeface="Comic Sans MS" pitchFamily="66" charset="0"/>
            </a:endParaRPr>
          </a:p>
          <a:p>
            <a:pPr marL="457200" indent="-457200" algn="ctr">
              <a:buAutoNum type="arabicPeriod"/>
            </a:pPr>
            <a:r>
              <a:rPr lang="en-US" b="1" dirty="0" err="1" smtClean="0">
                <a:solidFill>
                  <a:schemeClr val="bg1">
                    <a:lumMod val="95000"/>
                  </a:schemeClr>
                </a:solidFill>
                <a:latin typeface="Comic Sans MS" pitchFamily="66" charset="0"/>
              </a:rPr>
              <a:t>Saptami</a:t>
            </a:r>
            <a:endParaRPr lang="en-US" b="1" dirty="0" smtClean="0">
              <a:solidFill>
                <a:schemeClr val="bg1">
                  <a:lumMod val="95000"/>
                </a:schemeClr>
              </a:solidFill>
              <a:latin typeface="Comic Sans MS" pitchFamily="66" charset="0"/>
            </a:endParaRPr>
          </a:p>
          <a:p>
            <a:pPr marL="457200" indent="-457200" algn="ctr">
              <a:buAutoNum type="arabicPeriod"/>
            </a:pPr>
            <a:r>
              <a:rPr lang="en-US" b="1" dirty="0" err="1" smtClean="0">
                <a:solidFill>
                  <a:schemeClr val="bg1">
                    <a:lumMod val="95000"/>
                  </a:schemeClr>
                </a:solidFill>
                <a:latin typeface="Comic Sans MS" pitchFamily="66" charset="0"/>
              </a:rPr>
              <a:t>Ashtami</a:t>
            </a:r>
            <a:endParaRPr lang="en-US" b="1" dirty="0" smtClean="0">
              <a:solidFill>
                <a:schemeClr val="bg1">
                  <a:lumMod val="95000"/>
                </a:schemeClr>
              </a:solidFill>
              <a:latin typeface="Comic Sans MS" pitchFamily="66" charset="0"/>
            </a:endParaRPr>
          </a:p>
          <a:p>
            <a:pPr marL="457200" indent="-457200" algn="ctr">
              <a:buAutoNum type="arabicPeriod"/>
            </a:pPr>
            <a:r>
              <a:rPr lang="en-US" b="1" dirty="0" err="1" smtClean="0">
                <a:solidFill>
                  <a:schemeClr val="bg1">
                    <a:lumMod val="95000"/>
                  </a:schemeClr>
                </a:solidFill>
                <a:latin typeface="Comic Sans MS" pitchFamily="66" charset="0"/>
              </a:rPr>
              <a:t>Nabami</a:t>
            </a:r>
            <a:r>
              <a:rPr lang="en-US" b="1" dirty="0" smtClean="0">
                <a:solidFill>
                  <a:schemeClr val="bg1">
                    <a:lumMod val="95000"/>
                  </a:schemeClr>
                </a:solidFill>
                <a:latin typeface="Comic Sans MS" pitchFamily="66" charset="0"/>
              </a:rPr>
              <a:t> and </a:t>
            </a:r>
          </a:p>
          <a:p>
            <a:pPr marL="457200" indent="-457200" algn="ctr">
              <a:buAutoNum type="arabicPeriod"/>
            </a:pPr>
            <a:r>
              <a:rPr lang="en-US" b="1" dirty="0" err="1" smtClean="0">
                <a:solidFill>
                  <a:schemeClr val="bg1">
                    <a:lumMod val="95000"/>
                  </a:schemeClr>
                </a:solidFill>
                <a:latin typeface="Comic Sans MS" pitchFamily="66" charset="0"/>
              </a:rPr>
              <a:t>Dashami</a:t>
            </a:r>
            <a:r>
              <a:rPr lang="en-US" b="1" dirty="0" smtClean="0">
                <a:solidFill>
                  <a:schemeClr val="bg1">
                    <a:lumMod val="95000"/>
                  </a:schemeClr>
                </a:solidFill>
                <a:latin typeface="Comic Sans MS" pitchFamily="66" charset="0"/>
              </a:rPr>
              <a:t> or </a:t>
            </a:r>
            <a:r>
              <a:rPr lang="en-US" b="1" dirty="0" err="1" smtClean="0">
                <a:solidFill>
                  <a:schemeClr val="bg1">
                    <a:lumMod val="95000"/>
                  </a:schemeClr>
                </a:solidFill>
                <a:latin typeface="Comic Sans MS" pitchFamily="66" charset="0"/>
              </a:rPr>
              <a:t>Dussera</a:t>
            </a:r>
            <a:endParaRPr lang="en-US" b="1" dirty="0" smtClean="0">
              <a:solidFill>
                <a:schemeClr val="bg1">
                  <a:lumMod val="95000"/>
                </a:schemeClr>
              </a:solidFill>
              <a:latin typeface="Comic Sans MS" pitchFamily="66" charset="0"/>
            </a:endParaRPr>
          </a:p>
          <a:p>
            <a:pPr marL="457200" indent="-457200" algn="ctr"/>
            <a:r>
              <a:rPr lang="en-US" b="1" dirty="0" smtClean="0">
                <a:solidFill>
                  <a:schemeClr val="bg1">
                    <a:lumMod val="95000"/>
                  </a:schemeClr>
                </a:solidFill>
                <a:latin typeface="Comic Sans MS" pitchFamily="66" charset="0"/>
              </a:rPr>
              <a:t>Traditional music Link: </a:t>
            </a:r>
            <a:r>
              <a:rPr lang="en-US" sz="1100" b="1" dirty="0" smtClean="0">
                <a:solidFill>
                  <a:schemeClr val="bg1">
                    <a:lumMod val="95000"/>
                  </a:schemeClr>
                </a:solidFill>
                <a:latin typeface="Comic Sans MS" pitchFamily="66" charset="0"/>
                <a:hlinkClick r:id="rId4"/>
              </a:rPr>
              <a:t>https://www.youtube.com/watch?v=JbKm3a5CiJg</a:t>
            </a:r>
            <a:endParaRPr lang="en-US" sz="1100" b="1" dirty="0" smtClean="0">
              <a:solidFill>
                <a:schemeClr val="bg1">
                  <a:lumMod val="95000"/>
                </a:schemeClr>
              </a:solidFill>
              <a:latin typeface="Comic Sans MS" pitchFamily="66" charset="0"/>
            </a:endParaRPr>
          </a:p>
          <a:p>
            <a:pPr marL="457200" indent="-457200" algn="ctr"/>
            <a:endParaRPr lang="en-US" sz="1400" b="1" dirty="0" smtClean="0">
              <a:solidFill>
                <a:schemeClr val="bg1">
                  <a:lumMod val="95000"/>
                </a:schemeClr>
              </a:solidFill>
              <a:latin typeface="Comic Sans MS" pitchFamily="66" charset="0"/>
            </a:endParaRPr>
          </a:p>
        </p:txBody>
      </p:sp>
      <p:sp>
        <p:nvSpPr>
          <p:cNvPr id="19460" name="AutoShape 4" descr="https://encrypted-tbn1.gstatic.com/images?q=tbn:ANd9GcSpt9O1BLSIXQPnzUx8NriEb6tMQHNG9GeoPhHZEh8AdLmtHIwb"/>
          <p:cNvSpPr>
            <a:spLocks noChangeAspect="1" noChangeArrowheads="1"/>
          </p:cNvSpPr>
          <p:nvPr/>
        </p:nvSpPr>
        <p:spPr bwMode="auto">
          <a:xfrm>
            <a:off x="155575" y="-1531938"/>
            <a:ext cx="5686425" cy="32004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3076" name="Picture 4" descr="http://3.bp.blogspot.com/-QKMZV_Zd4z4/Tomchtt8Q0I/AAAAAAAABiw/peA5h9T47Kw/s400/dhaki+5.jpg"/>
          <p:cNvPicPr>
            <a:picLocks noChangeAspect="1" noChangeArrowheads="1"/>
          </p:cNvPicPr>
          <p:nvPr/>
        </p:nvPicPr>
        <p:blipFill>
          <a:blip r:embed="rId2" cstate="print"/>
          <a:srcRect/>
          <a:stretch>
            <a:fillRect/>
          </a:stretch>
        </p:blipFill>
        <p:spPr bwMode="auto">
          <a:xfrm>
            <a:off x="0" y="3806951"/>
            <a:ext cx="4267200" cy="3051049"/>
          </a:xfrm>
          <a:prstGeom prst="rect">
            <a:avLst/>
          </a:prstGeom>
          <a:solidFill>
            <a:srgbClr val="B8186C"/>
          </a:solidFill>
        </p:spPr>
      </p:pic>
      <p:pic>
        <p:nvPicPr>
          <p:cNvPr id="3078" name="Picture 6" descr="http://lh4.ggpht.com/_hEtlcZt0xFs/TJzCcbPO5RI/AAAAAAAAGck/kFmBCqvlkSg/dhunuchi5.jpg?imgmax=800"/>
          <p:cNvPicPr>
            <a:picLocks noChangeAspect="1" noChangeArrowheads="1"/>
          </p:cNvPicPr>
          <p:nvPr/>
        </p:nvPicPr>
        <p:blipFill>
          <a:blip r:embed="rId3" cstate="print"/>
          <a:srcRect/>
          <a:stretch>
            <a:fillRect/>
          </a:stretch>
        </p:blipFill>
        <p:spPr bwMode="auto">
          <a:xfrm>
            <a:off x="5105400" y="0"/>
            <a:ext cx="4038600" cy="2709062"/>
          </a:xfrm>
          <a:prstGeom prst="rect">
            <a:avLst/>
          </a:prstGeom>
          <a:noFill/>
        </p:spPr>
      </p:pic>
      <p:sp>
        <p:nvSpPr>
          <p:cNvPr id="6" name="TextBox 5"/>
          <p:cNvSpPr txBox="1"/>
          <p:nvPr/>
        </p:nvSpPr>
        <p:spPr>
          <a:xfrm>
            <a:off x="6477000" y="2743200"/>
            <a:ext cx="2667000" cy="461665"/>
          </a:xfrm>
          <a:prstGeom prst="rect">
            <a:avLst/>
          </a:prstGeom>
          <a:solidFill>
            <a:schemeClr val="accent1">
              <a:lumMod val="75000"/>
            </a:schemeClr>
          </a:solidFill>
        </p:spPr>
        <p:txBody>
          <a:bodyPr wrap="square" rtlCol="0">
            <a:spAutoFit/>
          </a:bodyPr>
          <a:lstStyle/>
          <a:p>
            <a:pPr algn="ctr"/>
            <a:r>
              <a:rPr lang="en-US" sz="2400" b="1" dirty="0" err="1" smtClean="0">
                <a:solidFill>
                  <a:schemeClr val="bg1">
                    <a:lumMod val="95000"/>
                  </a:schemeClr>
                </a:solidFill>
                <a:latin typeface="Comic Sans MS" pitchFamily="66" charset="0"/>
              </a:rPr>
              <a:t>Dhunuchi</a:t>
            </a:r>
            <a:r>
              <a:rPr lang="en-US" sz="2400" b="1" dirty="0" smtClean="0">
                <a:solidFill>
                  <a:schemeClr val="bg1">
                    <a:lumMod val="95000"/>
                  </a:schemeClr>
                </a:solidFill>
                <a:latin typeface="Comic Sans MS" pitchFamily="66" charset="0"/>
              </a:rPr>
              <a:t> </a:t>
            </a:r>
            <a:r>
              <a:rPr lang="en-US" sz="2400" b="1" dirty="0" err="1" smtClean="0">
                <a:solidFill>
                  <a:schemeClr val="bg1">
                    <a:lumMod val="95000"/>
                  </a:schemeClr>
                </a:solidFill>
                <a:latin typeface="Comic Sans MS" pitchFamily="66" charset="0"/>
              </a:rPr>
              <a:t>Naach</a:t>
            </a:r>
            <a:endParaRPr lang="en-US" sz="2400" b="1" dirty="0">
              <a:solidFill>
                <a:schemeClr val="bg1">
                  <a:lumMod val="95000"/>
                </a:schemeClr>
              </a:solidFill>
              <a:latin typeface="Comic Sans MS" pitchFamily="66" charset="0"/>
            </a:endParaRPr>
          </a:p>
        </p:txBody>
      </p:sp>
      <p:sp>
        <p:nvSpPr>
          <p:cNvPr id="8" name="TextBox 7"/>
          <p:cNvSpPr txBox="1"/>
          <p:nvPr/>
        </p:nvSpPr>
        <p:spPr>
          <a:xfrm>
            <a:off x="0" y="3352800"/>
            <a:ext cx="2667000" cy="461665"/>
          </a:xfrm>
          <a:prstGeom prst="rect">
            <a:avLst/>
          </a:prstGeom>
          <a:solidFill>
            <a:srgbClr val="002060"/>
          </a:solidFill>
        </p:spPr>
        <p:txBody>
          <a:bodyPr wrap="square" rtlCol="0">
            <a:spAutoFit/>
          </a:bodyPr>
          <a:lstStyle/>
          <a:p>
            <a:pPr algn="ctr"/>
            <a:r>
              <a:rPr lang="en-US" sz="2400" b="1" dirty="0" err="1" smtClean="0">
                <a:solidFill>
                  <a:schemeClr val="bg1">
                    <a:lumMod val="95000"/>
                  </a:schemeClr>
                </a:solidFill>
                <a:latin typeface="Comic Sans MS" pitchFamily="66" charset="0"/>
              </a:rPr>
              <a:t>Dhaak</a:t>
            </a:r>
            <a:endParaRPr lang="en-US" sz="2400" b="1" dirty="0">
              <a:solidFill>
                <a:schemeClr val="bg1">
                  <a:lumMod val="95000"/>
                </a:schemeClr>
              </a:solidFill>
              <a:latin typeface="Comic Sans MS" pitchFamily="66" charset="0"/>
            </a:endParaRPr>
          </a:p>
        </p:txBody>
      </p:sp>
      <p:pic>
        <p:nvPicPr>
          <p:cNvPr id="3082" name="Picture 10" descr="http://www.thehindu.com/multimedia/dynamic/00796/THSHK_PTI9_16_2011__796427g.jpg"/>
          <p:cNvPicPr>
            <a:picLocks noChangeAspect="1" noChangeArrowheads="1"/>
          </p:cNvPicPr>
          <p:nvPr/>
        </p:nvPicPr>
        <p:blipFill>
          <a:blip r:embed="rId4" cstate="print"/>
          <a:srcRect/>
          <a:stretch>
            <a:fillRect/>
          </a:stretch>
        </p:blipFill>
        <p:spPr bwMode="auto">
          <a:xfrm>
            <a:off x="0" y="0"/>
            <a:ext cx="4418462" cy="2819400"/>
          </a:xfrm>
          <a:prstGeom prst="rect">
            <a:avLst/>
          </a:prstGeom>
          <a:noFill/>
        </p:spPr>
      </p:pic>
      <p:sp>
        <p:nvSpPr>
          <p:cNvPr id="11" name="TextBox 10"/>
          <p:cNvSpPr txBox="1"/>
          <p:nvPr/>
        </p:nvSpPr>
        <p:spPr>
          <a:xfrm>
            <a:off x="1981200" y="2895600"/>
            <a:ext cx="2667000" cy="461665"/>
          </a:xfrm>
          <a:prstGeom prst="rect">
            <a:avLst/>
          </a:prstGeom>
          <a:solidFill>
            <a:srgbClr val="00B050"/>
          </a:solidFill>
        </p:spPr>
        <p:txBody>
          <a:bodyPr wrap="square" rtlCol="0">
            <a:spAutoFit/>
          </a:bodyPr>
          <a:lstStyle/>
          <a:p>
            <a:pPr lvl="1" algn="ctr"/>
            <a:r>
              <a:rPr lang="en-US" sz="2400" b="1" dirty="0" smtClean="0">
                <a:solidFill>
                  <a:schemeClr val="bg1">
                    <a:lumMod val="95000"/>
                  </a:schemeClr>
                </a:solidFill>
                <a:latin typeface="Comic Sans MS" pitchFamily="66" charset="0"/>
              </a:rPr>
              <a:t>Idol making</a:t>
            </a:r>
            <a:endParaRPr lang="en-US" sz="2400" b="1" dirty="0">
              <a:solidFill>
                <a:schemeClr val="bg1">
                  <a:lumMod val="95000"/>
                </a:schemeClr>
              </a:solidFill>
              <a:latin typeface="Comic Sans MS" pitchFamily="66" charset="0"/>
            </a:endParaRPr>
          </a:p>
        </p:txBody>
      </p:sp>
      <p:pic>
        <p:nvPicPr>
          <p:cNvPr id="3084" name="Picture 12" descr="http://static.yoovite.com/images/durga-puja-2.jpg"/>
          <p:cNvPicPr>
            <a:picLocks noChangeAspect="1" noChangeArrowheads="1"/>
          </p:cNvPicPr>
          <p:nvPr/>
        </p:nvPicPr>
        <p:blipFill>
          <a:blip r:embed="rId5" cstate="print"/>
          <a:srcRect/>
          <a:stretch>
            <a:fillRect/>
          </a:stretch>
        </p:blipFill>
        <p:spPr bwMode="auto">
          <a:xfrm>
            <a:off x="4800600" y="3817620"/>
            <a:ext cx="4343400" cy="3040380"/>
          </a:xfrm>
          <a:prstGeom prst="rect">
            <a:avLst/>
          </a:prstGeom>
          <a:noFill/>
        </p:spPr>
      </p:pic>
      <p:sp>
        <p:nvSpPr>
          <p:cNvPr id="13" name="TextBox 12"/>
          <p:cNvSpPr txBox="1"/>
          <p:nvPr/>
        </p:nvSpPr>
        <p:spPr>
          <a:xfrm>
            <a:off x="4724400" y="3352800"/>
            <a:ext cx="4419600" cy="461665"/>
          </a:xfrm>
          <a:prstGeom prst="rect">
            <a:avLst/>
          </a:prstGeom>
          <a:solidFill>
            <a:schemeClr val="accent4"/>
          </a:solidFill>
        </p:spPr>
        <p:txBody>
          <a:bodyPr wrap="square" rtlCol="0">
            <a:spAutoFit/>
          </a:bodyPr>
          <a:lstStyle/>
          <a:p>
            <a:pPr algn="ctr"/>
            <a:r>
              <a:rPr lang="en-US" sz="2400" b="1" dirty="0" smtClean="0">
                <a:solidFill>
                  <a:schemeClr val="bg1">
                    <a:lumMod val="95000"/>
                  </a:schemeClr>
                </a:solidFill>
                <a:latin typeface="Comic Sans MS" pitchFamily="66" charset="0"/>
              </a:rPr>
              <a:t>Celebration of the festival</a:t>
            </a:r>
            <a:endParaRPr lang="en-US" sz="2400" b="1" dirty="0">
              <a:solidFill>
                <a:schemeClr val="bg1">
                  <a:lumMod val="95000"/>
                </a:schemeClr>
              </a:solidFill>
              <a:latin typeface="Comic Sans MS" pitchFamily="66" charset="0"/>
            </a:endParaRPr>
          </a:p>
        </p:txBody>
      </p:sp>
      <p:sp>
        <p:nvSpPr>
          <p:cNvPr id="14" name="TextBox 13"/>
          <p:cNvSpPr txBox="1"/>
          <p:nvPr/>
        </p:nvSpPr>
        <p:spPr>
          <a:xfrm>
            <a:off x="0" y="6172200"/>
            <a:ext cx="9144000" cy="646331"/>
          </a:xfrm>
          <a:prstGeom prst="rect">
            <a:avLst/>
          </a:prstGeom>
          <a:solidFill>
            <a:srgbClr val="B8186C">
              <a:alpha val="77000"/>
            </a:srgbClr>
          </a:solidFill>
        </p:spPr>
        <p:txBody>
          <a:bodyPr wrap="square" rtlCol="0">
            <a:spAutoFit/>
          </a:bodyPr>
          <a:lstStyle/>
          <a:p>
            <a:pPr algn="ctr"/>
            <a:r>
              <a:rPr lang="en-US" sz="3600" dirty="0" smtClean="0">
                <a:solidFill>
                  <a:schemeClr val="bg1">
                    <a:lumMod val="95000"/>
                  </a:schemeClr>
                </a:solidFill>
                <a:latin typeface="Comic Sans MS" pitchFamily="66" charset="0"/>
              </a:rPr>
              <a:t>Rituals' of the festival</a:t>
            </a:r>
            <a:endParaRPr lang="en-US" sz="3600" dirty="0">
              <a:solidFill>
                <a:schemeClr val="bg1">
                  <a:lumMod val="9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descr="IMG_5690.JPG"/>
          <p:cNvPicPr>
            <a:picLocks noChangeAspect="1"/>
          </p:cNvPicPr>
          <p:nvPr/>
        </p:nvPicPr>
        <p:blipFill>
          <a:blip r:embed="rId2" cstate="print"/>
          <a:stretch>
            <a:fillRect/>
          </a:stretch>
        </p:blipFill>
        <p:spPr>
          <a:xfrm>
            <a:off x="2209800" y="0"/>
            <a:ext cx="6781800" cy="45212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4648200" y="4724400"/>
            <a:ext cx="2590800" cy="369332"/>
          </a:xfrm>
          <a:prstGeom prst="rect">
            <a:avLst/>
          </a:prstGeom>
          <a:noFill/>
        </p:spPr>
        <p:txBody>
          <a:bodyPr wrap="square" rtlCol="0">
            <a:spAutoFit/>
          </a:bodyPr>
          <a:lstStyle/>
          <a:p>
            <a:pPr algn="ctr"/>
            <a:r>
              <a:rPr lang="en-IN" b="1" dirty="0" smtClean="0">
                <a:solidFill>
                  <a:schemeClr val="bg1"/>
                </a:solidFill>
              </a:rPr>
              <a:t>Song recital by teachers</a:t>
            </a:r>
            <a:endParaRPr lang="en-IN" b="1" dirty="0">
              <a:solidFill>
                <a:schemeClr val="bg1"/>
              </a:solidFill>
            </a:endParaRPr>
          </a:p>
        </p:txBody>
      </p:sp>
      <p:pic>
        <p:nvPicPr>
          <p:cNvPr id="7" name="Picture 14" descr="http://www.imnepal.com/wp-content/uploads/ngg_featured/durga-puja-1.gif"/>
          <p:cNvPicPr>
            <a:picLocks noChangeAspect="1" noChangeArrowheads="1"/>
          </p:cNvPicPr>
          <p:nvPr/>
        </p:nvPicPr>
        <p:blipFill>
          <a:blip r:embed="rId3" cstate="print"/>
          <a:srcRect/>
          <a:stretch>
            <a:fillRect/>
          </a:stretch>
        </p:blipFill>
        <p:spPr bwMode="auto">
          <a:xfrm>
            <a:off x="-152400" y="4487227"/>
            <a:ext cx="3733800" cy="191357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descr="IMG_5690.JPG"/>
          <p:cNvPicPr>
            <a:picLocks noChangeAspect="1"/>
          </p:cNvPicPr>
          <p:nvPr/>
        </p:nvPicPr>
        <p:blipFill>
          <a:blip r:embed="rId2" cstate="print"/>
          <a:stretch>
            <a:fillRect/>
          </a:stretch>
        </p:blipFill>
        <p:spPr>
          <a:xfrm>
            <a:off x="2362200" y="152400"/>
            <a:ext cx="6781800" cy="45212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4724400" y="4419600"/>
            <a:ext cx="2590800" cy="1477328"/>
          </a:xfrm>
          <a:prstGeom prst="rect">
            <a:avLst/>
          </a:prstGeom>
          <a:noFill/>
        </p:spPr>
        <p:txBody>
          <a:bodyPr wrap="square" rtlCol="0">
            <a:spAutoFit/>
          </a:bodyPr>
          <a:lstStyle/>
          <a:p>
            <a:pPr algn="ctr"/>
            <a:r>
              <a:rPr lang="en-IN" b="1" dirty="0" smtClean="0">
                <a:solidFill>
                  <a:schemeClr val="bg1"/>
                </a:solidFill>
              </a:rPr>
              <a:t>Theatre workshop by eminent theatre  </a:t>
            </a:r>
            <a:r>
              <a:rPr lang="en-IN" b="1" dirty="0" err="1" smtClean="0">
                <a:solidFill>
                  <a:schemeClr val="bg1"/>
                </a:solidFill>
              </a:rPr>
              <a:t>Jayashri</a:t>
            </a:r>
            <a:r>
              <a:rPr lang="en-IN" b="1" dirty="0" smtClean="0">
                <a:solidFill>
                  <a:schemeClr val="bg1"/>
                </a:solidFill>
              </a:rPr>
              <a:t> Bhattacharya, Faculty at National School of Drama</a:t>
            </a:r>
            <a:endParaRPr lang="en-IN" b="1" dirty="0">
              <a:solidFill>
                <a:schemeClr val="bg1"/>
              </a:solidFill>
            </a:endParaRPr>
          </a:p>
        </p:txBody>
      </p:sp>
      <p:pic>
        <p:nvPicPr>
          <p:cNvPr id="7" name="Picture 14" descr="http://www.imnepal.com/wp-content/uploads/ngg_featured/durga-puja-1.gif"/>
          <p:cNvPicPr>
            <a:picLocks noChangeAspect="1" noChangeArrowheads="1"/>
          </p:cNvPicPr>
          <p:nvPr/>
        </p:nvPicPr>
        <p:blipFill>
          <a:blip r:embed="rId3" cstate="print"/>
          <a:srcRect/>
          <a:stretch>
            <a:fillRect/>
          </a:stretch>
        </p:blipFill>
        <p:spPr bwMode="auto">
          <a:xfrm>
            <a:off x="-152400" y="4487227"/>
            <a:ext cx="3733800" cy="191357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 name="Picture 4" descr="IMG_5690.JPG"/>
          <p:cNvPicPr>
            <a:picLocks noChangeAspect="1"/>
          </p:cNvPicPr>
          <p:nvPr/>
        </p:nvPicPr>
        <p:blipFill>
          <a:blip r:embed="rId2" cstate="print"/>
          <a:stretch>
            <a:fillRect/>
          </a:stretch>
        </p:blipFill>
        <p:spPr>
          <a:xfrm>
            <a:off x="2362200" y="228600"/>
            <a:ext cx="6781800" cy="4521200"/>
          </a:xfrm>
          <a:prstGeom prst="rect">
            <a:avLst/>
          </a:prstGeom>
          <a:ln w="88900" cap="sq" cmpd="thickThin">
            <a:solidFill>
              <a:srgbClr val="000000"/>
            </a:solidFill>
            <a:prstDash val="solid"/>
            <a:miter lim="800000"/>
          </a:ln>
          <a:effectLst>
            <a:innerShdw blurRad="76200">
              <a:srgbClr val="000000"/>
            </a:innerShdw>
          </a:effectLst>
        </p:spPr>
      </p:pic>
      <p:sp>
        <p:nvSpPr>
          <p:cNvPr id="6" name="TextBox 5"/>
          <p:cNvSpPr txBox="1"/>
          <p:nvPr/>
        </p:nvSpPr>
        <p:spPr>
          <a:xfrm>
            <a:off x="4648200" y="4724400"/>
            <a:ext cx="2590800" cy="646331"/>
          </a:xfrm>
          <a:prstGeom prst="rect">
            <a:avLst/>
          </a:prstGeom>
          <a:noFill/>
        </p:spPr>
        <p:txBody>
          <a:bodyPr wrap="square" rtlCol="0">
            <a:spAutoFit/>
          </a:bodyPr>
          <a:lstStyle/>
          <a:p>
            <a:pPr algn="ctr"/>
            <a:r>
              <a:rPr lang="en-IN" b="1" dirty="0" smtClean="0">
                <a:solidFill>
                  <a:schemeClr val="bg1"/>
                </a:solidFill>
              </a:rPr>
              <a:t>Dance performance  by student</a:t>
            </a:r>
            <a:endParaRPr lang="en-IN" b="1" dirty="0">
              <a:solidFill>
                <a:schemeClr val="bg1"/>
              </a:solidFill>
            </a:endParaRPr>
          </a:p>
        </p:txBody>
      </p:sp>
      <p:pic>
        <p:nvPicPr>
          <p:cNvPr id="7" name="Picture 14" descr="http://www.imnepal.com/wp-content/uploads/ngg_featured/durga-puja-1.gif"/>
          <p:cNvPicPr>
            <a:picLocks noChangeAspect="1" noChangeArrowheads="1"/>
          </p:cNvPicPr>
          <p:nvPr/>
        </p:nvPicPr>
        <p:blipFill>
          <a:blip r:embed="rId3" cstate="print"/>
          <a:srcRect/>
          <a:stretch>
            <a:fillRect/>
          </a:stretch>
        </p:blipFill>
        <p:spPr bwMode="auto">
          <a:xfrm>
            <a:off x="-152400" y="4487227"/>
            <a:ext cx="3733800" cy="1913573"/>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1782455ef5938edb72d875187f65779a92eb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670</TotalTime>
  <Words>733</Words>
  <Application>Microsoft Office PowerPoint</Application>
  <PresentationFormat>Экран (4:3)</PresentationFormat>
  <Paragraphs>92</Paragraphs>
  <Slides>23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Office Theme</vt:lpstr>
      <vt:lpstr>Created by Taha banswarwala Class 6, Mount Litera Zee School, Howrah, India Durga Pujo/ Navaratri- The predominant Hindu festival</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Durga Pujo- The</dc:title>
  <dc:creator>user1</dc:creator>
  <cp:lastModifiedBy>User</cp:lastModifiedBy>
  <cp:revision>49</cp:revision>
  <dcterms:created xsi:type="dcterms:W3CDTF">2015-10-16T21:37:50Z</dcterms:created>
  <dcterms:modified xsi:type="dcterms:W3CDTF">2016-01-16T03:17:16Z</dcterms:modified>
</cp:coreProperties>
</file>