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1" r:id="rId29"/>
    <p:sldId id="283" r:id="rId30"/>
    <p:sldId id="285" r:id="rId31"/>
    <p:sldId id="28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CC99"/>
    <a:srgbClr val="66FFCC"/>
    <a:srgbClr val="00CC66"/>
    <a:srgbClr val="CC0099"/>
    <a:srgbClr val="FF99CC"/>
    <a:srgbClr val="FF996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3" d="100"/>
          <a:sy n="93" d="100"/>
        </p:scale>
        <p:origin x="-536"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0A2D706-2B5B-43FC-BDB4-9FBE2A28A5DE}" type="datetimeFigureOut">
              <a:rPr lang="fr-FR" smtClean="0"/>
              <a:pPr/>
              <a:t>1/6/16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328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A2D706-2B5B-43FC-BDB4-9FBE2A28A5DE}" type="datetimeFigureOut">
              <a:rPr lang="fr-FR" smtClean="0"/>
              <a:pPr/>
              <a:t>1/6/16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106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A2D706-2B5B-43FC-BDB4-9FBE2A28A5DE}" type="datetimeFigureOut">
              <a:rPr lang="fr-FR" smtClean="0"/>
              <a:pPr/>
              <a:t>1/6/16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385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A2D706-2B5B-43FC-BDB4-9FBE2A28A5DE}" type="datetimeFigureOut">
              <a:rPr lang="fr-FR" smtClean="0"/>
              <a:pPr/>
              <a:t>1/6/16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82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0A2D706-2B5B-43FC-BDB4-9FBE2A28A5DE}" type="datetimeFigureOut">
              <a:rPr lang="fr-FR" smtClean="0"/>
              <a:pPr/>
              <a:t>1/6/16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616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0A2D706-2B5B-43FC-BDB4-9FBE2A28A5DE}" type="datetimeFigureOut">
              <a:rPr lang="fr-FR" smtClean="0"/>
              <a:pPr/>
              <a:t>1/6/16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34128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0A2D706-2B5B-43FC-BDB4-9FBE2A28A5DE}" type="datetimeFigureOut">
              <a:rPr lang="fr-FR" smtClean="0"/>
              <a:pPr/>
              <a:t>1/6/16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911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0A2D706-2B5B-43FC-BDB4-9FBE2A28A5DE}" type="datetimeFigureOut">
              <a:rPr lang="fr-FR" smtClean="0"/>
              <a:pPr/>
              <a:t>1/6/16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922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A2D706-2B5B-43FC-BDB4-9FBE2A28A5DE}" type="datetimeFigureOut">
              <a:rPr lang="fr-FR" smtClean="0"/>
              <a:pPr/>
              <a:t>1/6/16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25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A2D706-2B5B-43FC-BDB4-9FBE2A28A5DE}" type="datetimeFigureOut">
              <a:rPr lang="fr-FR" smtClean="0"/>
              <a:pPr/>
              <a:t>1/6/16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70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0A2D706-2B5B-43FC-BDB4-9FBE2A28A5DE}" type="datetimeFigureOut">
              <a:rPr lang="fr-FR" smtClean="0"/>
              <a:pPr/>
              <a:t>1/6/16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561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2D706-2B5B-43FC-BDB4-9FBE2A28A5DE}" type="datetimeFigureOut">
              <a:rPr lang="fr-FR" smtClean="0"/>
              <a:pPr/>
              <a:t>1/6/16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1D77E-9719-4D0D-88E5-9BCF2D78F44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233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862885" y="1060092"/>
            <a:ext cx="6858000" cy="4501166"/>
          </a:xfrm>
        </p:spPr>
        <p:txBody>
          <a:bodyPr>
            <a:noAutofit/>
          </a:bodyPr>
          <a:lstStyle/>
          <a:p>
            <a:r>
              <a:rPr lang="en-US" sz="3600" smtClean="0"/>
              <a:t>Name </a:t>
            </a:r>
            <a:r>
              <a:rPr lang="en-US" sz="3600" dirty="0"/>
              <a:t>of your group :</a:t>
            </a:r>
            <a:br>
              <a:rPr lang="en-US" sz="3600" dirty="0"/>
            </a:br>
            <a:r>
              <a:rPr lang="fr-FR" sz="3600" dirty="0">
                <a:solidFill>
                  <a:srgbClr val="FF0000"/>
                </a:solidFill>
              </a:rPr>
              <a:t>Global Issues: Education </a:t>
            </a:r>
            <a:r>
              <a:rPr lang="fr-FR" sz="3600" dirty="0" smtClean="0">
                <a:solidFill>
                  <a:srgbClr val="FF0000"/>
                </a:solidFill>
              </a:rPr>
              <a:t>(</a:t>
            </a:r>
            <a:r>
              <a:rPr lang="en-US" sz="3600" dirty="0" smtClean="0">
                <a:solidFill>
                  <a:srgbClr val="FF0000"/>
                </a:solidFill>
              </a:rPr>
              <a:t>GEH1)</a:t>
            </a:r>
            <a:r>
              <a:rPr lang="en-US" sz="3600" dirty="0"/>
              <a:t/>
            </a:r>
            <a:br>
              <a:rPr lang="en-US" sz="3600" dirty="0"/>
            </a:br>
            <a:r>
              <a:rPr lang="en-US" sz="3600" dirty="0"/>
              <a:t>Name of your school:</a:t>
            </a:r>
            <a:br>
              <a:rPr lang="en-US" sz="3600" dirty="0"/>
            </a:br>
            <a:r>
              <a:rPr lang="en-US" sz="3600" dirty="0">
                <a:solidFill>
                  <a:srgbClr val="FF0000"/>
                </a:solidFill>
              </a:rPr>
              <a:t>OMAR IBN EL KHATAB </a:t>
            </a:r>
            <a:r>
              <a:rPr lang="en-US" sz="3600" dirty="0"/>
              <a:t/>
            </a:r>
            <a:br>
              <a:rPr lang="en-US" sz="3600" dirty="0"/>
            </a:br>
            <a:r>
              <a:rPr lang="en-US" sz="3600" dirty="0"/>
              <a:t>Class which worked on the project:</a:t>
            </a:r>
            <a:br>
              <a:rPr lang="en-US" sz="3600" dirty="0"/>
            </a:br>
            <a:r>
              <a:rPr lang="en-US" sz="3600" dirty="0">
                <a:solidFill>
                  <a:srgbClr val="FF0000"/>
                </a:solidFill>
              </a:rPr>
              <a:t>Second level </a:t>
            </a:r>
            <a:r>
              <a:rPr lang="en-US" sz="3600" dirty="0" err="1">
                <a:solidFill>
                  <a:srgbClr val="FF0000"/>
                </a:solidFill>
              </a:rPr>
              <a:t>Maths</a:t>
            </a:r>
            <a:r>
              <a:rPr lang="en-US" sz="3600" dirty="0">
                <a:solidFill>
                  <a:srgbClr val="FF0000"/>
                </a:solidFill>
              </a:rPr>
              <a:t> /Algiers , Algeria,</a:t>
            </a:r>
            <a:br>
              <a:rPr lang="en-US" sz="3600" dirty="0">
                <a:solidFill>
                  <a:srgbClr val="FF0000"/>
                </a:solidFill>
              </a:rPr>
            </a:br>
            <a:r>
              <a:rPr lang="en-US" sz="3600" dirty="0"/>
              <a:t>Teacher : </a:t>
            </a:r>
            <a:r>
              <a:rPr lang="en-US" sz="3600" dirty="0" err="1">
                <a:solidFill>
                  <a:srgbClr val="FF0000"/>
                </a:solidFill>
              </a:rPr>
              <a:t>Mrs</a:t>
            </a:r>
            <a:r>
              <a:rPr lang="en-US" sz="3600" dirty="0">
                <a:solidFill>
                  <a:srgbClr val="FF0000"/>
                </a:solidFill>
              </a:rPr>
              <a:t> </a:t>
            </a:r>
            <a:r>
              <a:rPr lang="en-US" sz="3600" dirty="0" err="1">
                <a:solidFill>
                  <a:srgbClr val="FF0000"/>
                </a:solidFill>
              </a:rPr>
              <a:t>Daoud</a:t>
            </a:r>
            <a:r>
              <a:rPr lang="en-US" sz="3600" dirty="0">
                <a:solidFill>
                  <a:srgbClr val="FF0000"/>
                </a:solidFill>
              </a:rPr>
              <a:t> </a:t>
            </a:r>
            <a:r>
              <a:rPr lang="en-US" sz="3600" dirty="0" err="1">
                <a:solidFill>
                  <a:srgbClr val="FF0000"/>
                </a:solidFill>
              </a:rPr>
              <a:t>Fazia</a:t>
            </a:r>
            <a:r>
              <a:rPr lang="en-US" sz="3600" dirty="0">
                <a:solidFill>
                  <a:srgbClr val="FF0000"/>
                </a:solidFill>
              </a:rPr>
              <a:t> </a:t>
            </a:r>
            <a:endParaRPr lang="fr-FR" sz="36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5410342"/>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218" name="Picture 2" descr="D:\peace education\55.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513" y="109537"/>
            <a:ext cx="8739722" cy="64878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9206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2" name="Picture 2" descr="D:\peace education\school rules.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8470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6" name="Picture 2" descr="D:\peace education\parchemin.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260648"/>
            <a:ext cx="8820472" cy="63367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589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2290" name="Picture 2" descr="D:\peace education\violence.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536" y="1021453"/>
            <a:ext cx="8280920" cy="467925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034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3314" name="Picture 2" descr="D:\peace education\pride.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4390" y="1268759"/>
            <a:ext cx="8284073" cy="405608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2005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4338" name="Picture 2" descr="D:\peace education\insult.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9632" y="188640"/>
            <a:ext cx="6483173" cy="646917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0320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5362" name="Picture 2" descr="D:\peace education\bully.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9593" y="0"/>
            <a:ext cx="7632848"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940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6386" name="Picture 2" descr="D:\peace education\mdhnuygfud.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11149"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510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7411" name="Picture 3" descr="D:\peace education\oiseaux.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6535"/>
            <a:ext cx="9143999" cy="694976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5974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8434" name="Picture 2" descr="D:\peace education\jkhihy.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91680" y="7661"/>
            <a:ext cx="5751274" cy="67413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0289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1026" name="Picture 2" descr="D:\peace education\pe.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183628"/>
            <a:ext cx="8352928" cy="648573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3672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76672"/>
            <a:ext cx="8229600" cy="5649491"/>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fr-FR" sz="11500" b="1" dirty="0" smtClean="0">
                <a:solidFill>
                  <a:schemeClr val="accent2">
                    <a:lumMod val="75000"/>
                  </a:schemeClr>
                </a:solidFill>
              </a:rPr>
              <a:t>Peace is about Relationship  </a:t>
            </a:r>
            <a:endParaRPr lang="fr-FR" sz="11500" b="1" dirty="0">
              <a:solidFill>
                <a:schemeClr val="accent2">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2980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9458" name="Picture 2" descr="D:\peace education\fghgthg.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1075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482" name="Picture 2" descr="D:\peace education\gcgh.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714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1506" name="Picture 2" descr="D:\peace education\vjvh.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3122"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2530" name="Picture 2" descr="D:\peace education\peace.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49613" y="-460424"/>
            <a:ext cx="5143500" cy="784785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8380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603448"/>
            <a:ext cx="8229600" cy="878086"/>
          </a:xfrm>
        </p:spPr>
        <p:txBody>
          <a:bodyPr/>
          <a:lstStyle/>
          <a:p>
            <a:endParaRPr lang="fr-FR" dirty="0"/>
          </a:p>
        </p:txBody>
      </p:sp>
      <p:sp>
        <p:nvSpPr>
          <p:cNvPr id="3" name="Espace réservé du contenu 2"/>
          <p:cNvSpPr>
            <a:spLocks noGrp="1"/>
          </p:cNvSpPr>
          <p:nvPr>
            <p:ph idx="1"/>
          </p:nvPr>
        </p:nvSpPr>
        <p:spPr>
          <a:xfrm>
            <a:off x="539552" y="332656"/>
            <a:ext cx="8208912" cy="6264696"/>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en-US" sz="2400" b="1" dirty="0" smtClean="0">
                <a:latin typeface="Arial Narrow" pitchFamily="34" charset="0"/>
              </a:rPr>
              <a:t>My opinion is that a good school is the place where you feel at home. Unfortunately, not all the schools can feel it. To be alone in school, students need to know their rights and to respect the commitments given. Each student has the right but not all of the bonds doing so as other students feel uncomfortable in school. All are equal and should live in peace and flavors. Schools help young people develop compassion, calm, emotional resilience, and self-awareness. When he first entered the school considers being: Wow, what a good school. Let it be so that i have the pleasure to sit in </a:t>
            </a:r>
            <a:r>
              <a:rPr lang="en-US" sz="2400" b="1" dirty="0" err="1" smtClean="0">
                <a:latin typeface="Arial Narrow" pitchFamily="34" charset="0"/>
              </a:rPr>
              <a:t>ot</a:t>
            </a:r>
            <a:r>
              <a:rPr lang="en-US" sz="2400" b="1" dirty="0" smtClean="0">
                <a:latin typeface="Arial Narrow" pitchFamily="34" charset="0"/>
              </a:rPr>
              <a:t>, do not want to leave the company of students and teachers. Teachers are like parents to us they really proves that we have come to a school where some students and professors with intelligent high. Good school is not that we are all kinds of scenery but where are souls waiting in the same « good school. In conclusion peace in school is necessary for students but also for teachers, because just so will always be happy.</a:t>
            </a:r>
          </a:p>
          <a:p>
            <a:pPr marL="0" indent="0" algn="ctr">
              <a:buNone/>
            </a:pPr>
            <a:endParaRPr lang="fr-FR" sz="2400" b="1" dirty="0">
              <a:latin typeface="Arial Narrow"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84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3554" name="Picture 2" descr="D:\peace education\hvjhv.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2912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116632" y="-387424"/>
            <a:ext cx="10873208" cy="7704856"/>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endParaRPr lang="fr-FR" sz="13800" dirty="0" smtClean="0"/>
          </a:p>
          <a:p>
            <a:pPr marL="0" indent="0" algn="ctr">
              <a:buNone/>
            </a:pPr>
            <a:r>
              <a:rPr lang="fr-FR" sz="13800" b="1" dirty="0" smtClean="0">
                <a:solidFill>
                  <a:srgbClr val="002060"/>
                </a:solidFill>
              </a:rPr>
              <a:t>conclusion</a:t>
            </a:r>
            <a:endParaRPr lang="fr-FR" sz="13800" b="1"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4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4578" name="Picture 2" descr="D:\peace education\hhhvvh.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5996"/>
            <a:ext cx="9144000" cy="682200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1788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endParaRPr lang="fr-FR" sz="7200" b="1" dirty="0" smtClean="0"/>
          </a:p>
          <a:p>
            <a:pPr marL="0" indent="0" algn="ctr">
              <a:buNone/>
            </a:pPr>
            <a:r>
              <a:rPr lang="fr-FR" sz="7200" b="1" dirty="0" smtClean="0">
                <a:solidFill>
                  <a:srgbClr val="FF99CC"/>
                </a:solidFill>
              </a:rPr>
              <a:t>THE END </a:t>
            </a:r>
          </a:p>
          <a:p>
            <a:pPr marL="0" indent="0" algn="ctr">
              <a:buNone/>
            </a:pPr>
            <a:r>
              <a:rPr lang="fr-FR" sz="7200" b="1" dirty="0" smtClean="0">
                <a:solidFill>
                  <a:srgbClr val="66FFCC"/>
                </a:solidFill>
              </a:rPr>
              <a:t>THANK YOU </a:t>
            </a:r>
          </a:p>
          <a:p>
            <a:pPr marL="0" indent="0" algn="ctr">
              <a:buNone/>
            </a:pPr>
            <a:r>
              <a:rPr lang="fr-FR" sz="7200" b="1" dirty="0" smtClean="0">
                <a:solidFill>
                  <a:srgbClr val="CC0099"/>
                </a:solidFill>
                <a:sym typeface="Wingdings" pitchFamily="2" charset="2"/>
              </a:rPr>
              <a:t>  </a:t>
            </a:r>
            <a:endParaRPr lang="fr-FR" sz="7200" b="1" dirty="0">
              <a:solidFill>
                <a:srgbClr val="CC0099"/>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711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chemeClr val="tx2">
                    <a:lumMod val="75000"/>
                  </a:schemeClr>
                </a:solidFill>
              </a:rPr>
              <a:t>Introduction:</a:t>
            </a:r>
            <a:endParaRPr lang="fr-FR" b="1" u="sng" dirty="0">
              <a:solidFill>
                <a:schemeClr val="tx2">
                  <a:lumMod val="75000"/>
                </a:schemeClr>
              </a:solidFill>
            </a:endParaRPr>
          </a:p>
        </p:txBody>
      </p:sp>
      <p:sp>
        <p:nvSpPr>
          <p:cNvPr id="3" name="Espace réservé du contenu 2"/>
          <p:cNvSpPr>
            <a:spLocks noGrp="1"/>
          </p:cNvSpPr>
          <p:nvPr>
            <p:ph idx="1"/>
          </p:nvPr>
        </p:nvSpPr>
        <p:spPr/>
        <p:txBody>
          <a:bodyPr/>
          <a:lstStyle/>
          <a:p>
            <a:endParaRPr lang="fr-FR"/>
          </a:p>
        </p:txBody>
      </p:sp>
      <p:pic>
        <p:nvPicPr>
          <p:cNvPr id="2050" name="Picture 2" descr="D:\peace education\Pe2.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6922" y="1412776"/>
            <a:ext cx="8201766" cy="482453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127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67544" y="1268760"/>
            <a:ext cx="8219256" cy="4176464"/>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fr-FR" b="1" u="sng" dirty="0" smtClean="0">
                <a:solidFill>
                  <a:srgbClr val="66FFCC"/>
                </a:solidFill>
              </a:rPr>
              <a:t>FROM:</a:t>
            </a:r>
          </a:p>
          <a:p>
            <a:pPr marL="0" indent="0" algn="ctr">
              <a:buNone/>
            </a:pPr>
            <a:r>
              <a:rPr lang="fr-FR" b="1" dirty="0" smtClean="0">
                <a:solidFill>
                  <a:srgbClr val="00CC99"/>
                </a:solidFill>
              </a:rPr>
              <a:t>MATH STREAM, </a:t>
            </a:r>
          </a:p>
          <a:p>
            <a:pPr marL="0" indent="0" algn="ctr">
              <a:buNone/>
            </a:pPr>
            <a:r>
              <a:rPr lang="fr-FR" b="1" dirty="0" smtClean="0">
                <a:solidFill>
                  <a:srgbClr val="00CC99"/>
                </a:solidFill>
              </a:rPr>
              <a:t>2 year</a:t>
            </a:r>
          </a:p>
          <a:p>
            <a:pPr marL="0" indent="0" algn="ctr">
              <a:buNone/>
            </a:pPr>
            <a:r>
              <a:rPr lang="fr-FR" b="1" u="sng" dirty="0" smtClean="0">
                <a:solidFill>
                  <a:srgbClr val="66FFCC"/>
                </a:solidFill>
              </a:rPr>
              <a:t>TEACHER:</a:t>
            </a:r>
          </a:p>
          <a:p>
            <a:pPr marL="0" indent="0" algn="ctr">
              <a:buNone/>
            </a:pPr>
            <a:r>
              <a:rPr lang="fr-FR" b="1" dirty="0" smtClean="0">
                <a:solidFill>
                  <a:srgbClr val="00CC99"/>
                </a:solidFill>
              </a:rPr>
              <a:t>Mrs </a:t>
            </a:r>
            <a:r>
              <a:rPr lang="fr-FR" b="1" dirty="0">
                <a:solidFill>
                  <a:srgbClr val="00CC99"/>
                </a:solidFill>
              </a:rPr>
              <a:t>D</a:t>
            </a:r>
            <a:r>
              <a:rPr lang="fr-FR" b="1" dirty="0" smtClean="0">
                <a:solidFill>
                  <a:srgbClr val="00CC99"/>
                </a:solidFill>
              </a:rPr>
              <a:t>aoud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7311656"/>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858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marL="571500" indent="-571500">
              <a:buFont typeface="Arial" pitchFamily="34" charset="0"/>
              <a:buChar char="•"/>
            </a:pPr>
            <a:r>
              <a:rPr lang="fr-FR" dirty="0" smtClean="0"/>
              <a:t/>
            </a:r>
            <a:br>
              <a:rPr lang="fr-FR" dirty="0" smtClean="0"/>
            </a:br>
            <a:r>
              <a:rPr lang="fr-FR" dirty="0"/>
              <a:t/>
            </a:r>
            <a:br>
              <a:rPr lang="fr-FR" dirty="0"/>
            </a:br>
            <a:r>
              <a:rPr lang="fr-FR" dirty="0" smtClean="0"/>
              <a:t/>
            </a:r>
            <a:br>
              <a:rPr lang="fr-FR" dirty="0" smtClean="0"/>
            </a:br>
            <a:r>
              <a:rPr lang="fr-FR" b="1" u="sng" dirty="0" smtClean="0">
                <a:solidFill>
                  <a:srgbClr val="66FFCC"/>
                </a:solidFill>
              </a:rPr>
              <a:t>STUDENTS</a:t>
            </a:r>
            <a:r>
              <a:rPr lang="fr-FR" dirty="0" smtClean="0"/>
              <a:t/>
            </a:r>
            <a:br>
              <a:rPr lang="fr-FR" dirty="0" smtClean="0"/>
            </a:br>
            <a:r>
              <a:rPr lang="fr-FR" dirty="0" smtClean="0">
                <a:solidFill>
                  <a:srgbClr val="00CC99"/>
                </a:solidFill>
              </a:rPr>
              <a:t>-</a:t>
            </a:r>
            <a:r>
              <a:rPr lang="fr-FR" b="1" dirty="0" smtClean="0">
                <a:solidFill>
                  <a:srgbClr val="00CC99"/>
                </a:solidFill>
              </a:rPr>
              <a:t>Moncef Kahia</a:t>
            </a:r>
            <a:br>
              <a:rPr lang="fr-FR" b="1" dirty="0" smtClean="0">
                <a:solidFill>
                  <a:srgbClr val="00CC99"/>
                </a:solidFill>
              </a:rPr>
            </a:br>
            <a:r>
              <a:rPr lang="fr-FR" b="1" dirty="0" smtClean="0">
                <a:solidFill>
                  <a:srgbClr val="00CC99"/>
                </a:solidFill>
              </a:rPr>
              <a:t>-Islam </a:t>
            </a:r>
            <a:r>
              <a:rPr lang="fr-FR" b="1" dirty="0">
                <a:solidFill>
                  <a:srgbClr val="00CC99"/>
                </a:solidFill>
              </a:rPr>
              <a:t>M</a:t>
            </a:r>
            <a:r>
              <a:rPr lang="fr-FR" b="1" dirty="0" smtClean="0">
                <a:solidFill>
                  <a:srgbClr val="00CC99"/>
                </a:solidFill>
              </a:rPr>
              <a:t>erdaoui</a:t>
            </a:r>
            <a:br>
              <a:rPr lang="fr-FR" b="1" dirty="0" smtClean="0">
                <a:solidFill>
                  <a:srgbClr val="00CC99"/>
                </a:solidFill>
              </a:rPr>
            </a:br>
            <a:r>
              <a:rPr lang="fr-FR" b="1" dirty="0" smtClean="0">
                <a:solidFill>
                  <a:srgbClr val="00CC99"/>
                </a:solidFill>
              </a:rPr>
              <a:t>-Ryad </a:t>
            </a:r>
            <a:r>
              <a:rPr lang="fr-FR" b="1" dirty="0">
                <a:solidFill>
                  <a:srgbClr val="00CC99"/>
                </a:solidFill>
              </a:rPr>
              <a:t>N</a:t>
            </a:r>
            <a:r>
              <a:rPr lang="fr-FR" b="1" dirty="0" smtClean="0">
                <a:solidFill>
                  <a:srgbClr val="00CC99"/>
                </a:solidFill>
              </a:rPr>
              <a:t>amik </a:t>
            </a:r>
            <a:r>
              <a:rPr lang="fr-FR" b="1" dirty="0">
                <a:solidFill>
                  <a:srgbClr val="00CC99"/>
                </a:solidFill>
              </a:rPr>
              <a:t>H</a:t>
            </a:r>
            <a:r>
              <a:rPr lang="fr-FR" b="1" dirty="0" smtClean="0">
                <a:solidFill>
                  <a:srgbClr val="00CC99"/>
                </a:solidFill>
              </a:rPr>
              <a:t>arroun</a:t>
            </a:r>
            <a:br>
              <a:rPr lang="fr-FR" b="1" dirty="0" smtClean="0">
                <a:solidFill>
                  <a:srgbClr val="00CC99"/>
                </a:solidFill>
              </a:rPr>
            </a:br>
            <a:r>
              <a:rPr lang="fr-FR" b="1" dirty="0" smtClean="0">
                <a:solidFill>
                  <a:srgbClr val="00CC99"/>
                </a:solidFill>
              </a:rPr>
              <a:t>-Anes </a:t>
            </a:r>
            <a:r>
              <a:rPr lang="fr-FR" b="1" dirty="0">
                <a:solidFill>
                  <a:srgbClr val="00CC99"/>
                </a:solidFill>
              </a:rPr>
              <a:t>N</a:t>
            </a:r>
            <a:r>
              <a:rPr lang="fr-FR" b="1" dirty="0" smtClean="0">
                <a:solidFill>
                  <a:srgbClr val="00CC99"/>
                </a:solidFill>
              </a:rPr>
              <a:t>abti</a:t>
            </a:r>
            <a:br>
              <a:rPr lang="fr-FR" b="1" dirty="0" smtClean="0">
                <a:solidFill>
                  <a:srgbClr val="00CC99"/>
                </a:solidFill>
              </a:rPr>
            </a:br>
            <a:r>
              <a:rPr lang="fr-FR" b="1" dirty="0" smtClean="0">
                <a:solidFill>
                  <a:srgbClr val="00CC99"/>
                </a:solidFill>
              </a:rPr>
              <a:t>-Sofia </a:t>
            </a:r>
            <a:r>
              <a:rPr lang="fr-FR" b="1" dirty="0">
                <a:solidFill>
                  <a:srgbClr val="00CC99"/>
                </a:solidFill>
              </a:rPr>
              <a:t>A</a:t>
            </a:r>
            <a:r>
              <a:rPr lang="fr-FR" b="1" dirty="0" smtClean="0">
                <a:solidFill>
                  <a:srgbClr val="00CC99"/>
                </a:solidFill>
              </a:rPr>
              <a:t>it </a:t>
            </a:r>
            <a:r>
              <a:rPr lang="fr-FR" b="1" dirty="0">
                <a:solidFill>
                  <a:srgbClr val="00CC99"/>
                </a:solidFill>
              </a:rPr>
              <a:t>M</a:t>
            </a:r>
            <a:r>
              <a:rPr lang="fr-FR" b="1" dirty="0" smtClean="0">
                <a:solidFill>
                  <a:srgbClr val="00CC99"/>
                </a:solidFill>
              </a:rPr>
              <a:t>ohamed</a:t>
            </a:r>
            <a:br>
              <a:rPr lang="fr-FR" b="1" dirty="0" smtClean="0">
                <a:solidFill>
                  <a:srgbClr val="00CC99"/>
                </a:solidFill>
              </a:rPr>
            </a:br>
            <a:r>
              <a:rPr lang="fr-FR" b="1" dirty="0" smtClean="0">
                <a:solidFill>
                  <a:srgbClr val="00CC99"/>
                </a:solidFill>
              </a:rPr>
              <a:t>-AÏcha </a:t>
            </a:r>
            <a:r>
              <a:rPr lang="fr-FR" b="1" dirty="0">
                <a:solidFill>
                  <a:srgbClr val="00CC99"/>
                </a:solidFill>
              </a:rPr>
              <a:t>M</a:t>
            </a:r>
            <a:r>
              <a:rPr lang="fr-FR" b="1" dirty="0" smtClean="0">
                <a:solidFill>
                  <a:srgbClr val="00CC99"/>
                </a:solidFill>
              </a:rPr>
              <a:t>ezhoudi </a:t>
            </a:r>
            <a:br>
              <a:rPr lang="fr-FR" b="1" dirty="0" smtClean="0">
                <a:solidFill>
                  <a:srgbClr val="00CC99"/>
                </a:solidFill>
              </a:rPr>
            </a:br>
            <a:r>
              <a:rPr lang="fr-FR" b="1" dirty="0" smtClean="0">
                <a:solidFill>
                  <a:srgbClr val="00CC99"/>
                </a:solidFill>
              </a:rPr>
              <a:t>-Rania </a:t>
            </a:r>
            <a:r>
              <a:rPr lang="fr-FR" b="1" dirty="0">
                <a:solidFill>
                  <a:srgbClr val="00CC99"/>
                </a:solidFill>
              </a:rPr>
              <a:t>B</a:t>
            </a:r>
            <a:r>
              <a:rPr lang="fr-FR" b="1" dirty="0" smtClean="0">
                <a:solidFill>
                  <a:srgbClr val="00CC99"/>
                </a:solidFill>
              </a:rPr>
              <a:t>ournane</a:t>
            </a:r>
            <a:br>
              <a:rPr lang="fr-FR" b="1" dirty="0" smtClean="0">
                <a:solidFill>
                  <a:srgbClr val="00CC99"/>
                </a:solidFill>
              </a:rPr>
            </a:br>
            <a:r>
              <a:rPr lang="fr-FR" b="1" dirty="0" smtClean="0">
                <a:solidFill>
                  <a:srgbClr val="00CC99"/>
                </a:solidFill>
              </a:rPr>
              <a:t>-Maya </a:t>
            </a:r>
            <a:r>
              <a:rPr lang="fr-FR" b="1" dirty="0">
                <a:solidFill>
                  <a:srgbClr val="00CC99"/>
                </a:solidFill>
              </a:rPr>
              <a:t>H</a:t>
            </a:r>
            <a:r>
              <a:rPr lang="fr-FR" b="1" dirty="0" smtClean="0">
                <a:solidFill>
                  <a:srgbClr val="00CC99"/>
                </a:solidFill>
              </a:rPr>
              <a:t>adj </a:t>
            </a:r>
            <a:r>
              <a:rPr lang="fr-FR" b="1" dirty="0">
                <a:solidFill>
                  <a:srgbClr val="00CC99"/>
                </a:solidFill>
              </a:rPr>
              <a:t>L</a:t>
            </a:r>
            <a:r>
              <a:rPr lang="fr-FR" b="1" dirty="0" smtClean="0">
                <a:solidFill>
                  <a:srgbClr val="00CC99"/>
                </a:solidFill>
              </a:rPr>
              <a:t>azib </a:t>
            </a:r>
            <a:r>
              <a:rPr lang="fr-FR" dirty="0" smtClean="0">
                <a:solidFill>
                  <a:srgbClr val="66FFCC"/>
                </a:solidFill>
              </a:rPr>
              <a:t/>
            </a:r>
            <a:br>
              <a:rPr lang="fr-FR" dirty="0" smtClean="0">
                <a:solidFill>
                  <a:srgbClr val="66FFCC"/>
                </a:solidFill>
              </a:rPr>
            </a:br>
            <a:r>
              <a:rPr lang="fr-FR" dirty="0" smtClean="0">
                <a:solidFill>
                  <a:srgbClr val="66FFCC"/>
                </a:solidFill>
              </a:rPr>
              <a:t/>
            </a:r>
            <a:br>
              <a:rPr lang="fr-FR" dirty="0" smtClean="0">
                <a:solidFill>
                  <a:srgbClr val="66FFCC"/>
                </a:solidFill>
              </a:rPr>
            </a:br>
            <a:r>
              <a:rPr lang="fr-FR" dirty="0" smtClean="0"/>
              <a:t> </a:t>
            </a:r>
            <a:br>
              <a:rPr lang="fr-FR" dirty="0" smtClean="0"/>
            </a:br>
            <a:r>
              <a:rPr lang="fr-FR" dirty="0" smtClean="0"/>
              <a:t> </a:t>
            </a:r>
            <a:br>
              <a:rPr lang="fr-FR" dirty="0" smtClean="0"/>
            </a:b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8876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accent2">
                    <a:lumMod val="50000"/>
                  </a:schemeClr>
                </a:solidFill>
                <a:effectLst>
                  <a:outerShdw blurRad="38100" dist="38100" dir="2700000" algn="tl">
                    <a:srgbClr val="000000">
                      <a:alpha val="43137"/>
                    </a:srgbClr>
                  </a:outerShdw>
                </a:effectLst>
              </a:rPr>
              <a:t/>
            </a:r>
            <a:br>
              <a:rPr lang="fr-FR" b="1" dirty="0" smtClean="0">
                <a:solidFill>
                  <a:schemeClr val="accent2">
                    <a:lumMod val="50000"/>
                  </a:schemeClr>
                </a:solidFill>
                <a:effectLst>
                  <a:outerShdw blurRad="38100" dist="38100" dir="2700000" algn="tl">
                    <a:srgbClr val="000000">
                      <a:alpha val="43137"/>
                    </a:srgbClr>
                  </a:outerShdw>
                </a:effectLst>
              </a:rPr>
            </a:br>
            <a:r>
              <a:rPr lang="fr-FR" b="1" dirty="0" err="1" smtClean="0">
                <a:solidFill>
                  <a:schemeClr val="accent2">
                    <a:lumMod val="50000"/>
                  </a:schemeClr>
                </a:solidFill>
                <a:effectLst>
                  <a:outerShdw blurRad="38100" dist="38100" dir="2700000" algn="tl">
                    <a:srgbClr val="000000">
                      <a:alpha val="43137"/>
                    </a:srgbClr>
                  </a:outerShdw>
                </a:effectLst>
              </a:rPr>
              <a:t>What</a:t>
            </a:r>
            <a:r>
              <a:rPr lang="fr-FR" b="1" dirty="0" smtClean="0">
                <a:solidFill>
                  <a:schemeClr val="accent2">
                    <a:lumMod val="50000"/>
                  </a:schemeClr>
                </a:solidFill>
                <a:effectLst>
                  <a:outerShdw blurRad="38100" dist="38100" dir="2700000" algn="tl">
                    <a:srgbClr val="000000">
                      <a:alpha val="43137"/>
                    </a:srgbClr>
                  </a:outerShdw>
                </a:effectLst>
              </a:rPr>
              <a:t> is peace </a:t>
            </a:r>
            <a:r>
              <a:rPr lang="fr-FR" b="1" dirty="0" err="1" smtClean="0">
                <a:solidFill>
                  <a:schemeClr val="accent2">
                    <a:lumMod val="50000"/>
                  </a:schemeClr>
                </a:solidFill>
                <a:effectLst>
                  <a:outerShdw blurRad="38100" dist="38100" dir="2700000" algn="tl">
                    <a:srgbClr val="000000">
                      <a:alpha val="43137"/>
                    </a:srgbClr>
                  </a:outerShdw>
                </a:effectLst>
              </a:rPr>
              <a:t>education</a:t>
            </a:r>
            <a:r>
              <a:rPr lang="fr-FR" b="1" dirty="0" smtClean="0">
                <a:solidFill>
                  <a:schemeClr val="accent2">
                    <a:lumMod val="50000"/>
                  </a:schemeClr>
                </a:solidFill>
                <a:effectLst>
                  <a:outerShdw blurRad="38100" dist="38100" dir="2700000" algn="tl">
                    <a:srgbClr val="000000">
                      <a:alpha val="43137"/>
                    </a:srgbClr>
                  </a:outerShdw>
                </a:effectLst>
              </a:rPr>
              <a:t>?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marL="0" indent="0" algn="ctr">
              <a:buNone/>
            </a:pPr>
            <a:r>
              <a:rPr lang="en-US" dirty="0" smtClean="0">
                <a:solidFill>
                  <a:schemeClr val="accent2">
                    <a:lumMod val="75000"/>
                  </a:schemeClr>
                </a:solidFill>
              </a:rPr>
              <a:t>Peace education is a participatory holistic process that includes teaching for and about democracy and human rights, non-violence, social and economic justice, gender equality, environmental sustainability, disarmament, traditional peace practices, international law, and human security</a:t>
            </a:r>
          </a:p>
          <a:p>
            <a:pPr marL="0" indent="0">
              <a:buNone/>
            </a:pP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2995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4098" name="Picture 2" descr="D:\peace education\lets ....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1724100"/>
            <a:ext cx="7992888" cy="22954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9278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5122" name="Picture 2" descr="D:\peace education\letss2.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511" y="0"/>
            <a:ext cx="8784975" cy="206084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23" name="Picture 3" descr="D:\peace education\hands.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91680" y="2060848"/>
            <a:ext cx="5688632" cy="403244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144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descr="D:\peace education\Capture.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3645" y="620688"/>
            <a:ext cx="8554819" cy="52889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6760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descr="D:\peace education\Capture3.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476672"/>
            <a:ext cx="8064896" cy="598852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776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67544" y="332656"/>
            <a:ext cx="8219256" cy="5793507"/>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fr-FR" sz="7200" b="1" dirty="0" smtClean="0">
              <a:solidFill>
                <a:schemeClr val="accent1"/>
              </a:solidFill>
            </a:endParaRPr>
          </a:p>
          <a:p>
            <a:pPr marL="0" indent="0" algn="ctr">
              <a:buNone/>
            </a:pPr>
            <a:r>
              <a:rPr lang="fr-FR" sz="7200" b="1" dirty="0" smtClean="0">
                <a:solidFill>
                  <a:schemeClr val="accent1"/>
                </a:solidFill>
              </a:rPr>
              <a:t>Smile is the beging of </a:t>
            </a:r>
            <a:r>
              <a:rPr lang="en-US" sz="7200" b="1" dirty="0" smtClean="0">
                <a:solidFill>
                  <a:schemeClr val="accent1"/>
                </a:solidFill>
              </a:rPr>
              <a:t>peace</a:t>
            </a:r>
            <a:r>
              <a:rPr lang="fr-FR" sz="7200" b="1" dirty="0" smtClean="0">
                <a:solidFill>
                  <a:schemeClr val="accent1"/>
                </a:solidFill>
              </a:rPr>
              <a:t> </a:t>
            </a:r>
          </a:p>
          <a:p>
            <a:pPr marL="0" indent="0" algn="ctr">
              <a:buNone/>
            </a:pPr>
            <a:r>
              <a:rPr lang="fr-FR" sz="7200" b="1" dirty="0" smtClean="0">
                <a:solidFill>
                  <a:srgbClr val="FFC000"/>
                </a:solidFill>
                <a:sym typeface="Wingdings" pitchFamily="2" charset="2"/>
              </a:rPr>
              <a:t>  </a:t>
            </a:r>
            <a:endParaRPr lang="fr-FR" sz="7200" b="1" dirty="0">
              <a:solidFill>
                <a:srgbClr val="FFC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4814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384</Words>
  <Application>Microsoft Macintosh PowerPoint</Application>
  <PresentationFormat>On-screen Show (4:3)</PresentationFormat>
  <Paragraphs>21</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Thème Office</vt:lpstr>
      <vt:lpstr>Name of your group : Global Issues: Education (GEH1) Name of your school: OMAR IBN EL KHATAB  Class which worked on the project: Second level Maths /Algiers , Algeria, Teacher : Mrs Daoud Fazia </vt:lpstr>
      <vt:lpstr>Slide 2</vt:lpstr>
      <vt:lpstr>Introduction:</vt:lpstr>
      <vt:lpstr> What is peace education?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   STUDENTS -Moncef Kahia -Islam Merdaoui -Ryad Namik Harroun -Anes Nabti -Sofia Ait Mohamed -AÏcha Mezhoudi  -Rania Bournane -Maya Hadj Lazib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Home</dc:creator>
  <cp:lastModifiedBy>Barry Kramer</cp:lastModifiedBy>
  <cp:revision>11</cp:revision>
  <dcterms:created xsi:type="dcterms:W3CDTF">2016-01-07T03:33:15Z</dcterms:created>
  <dcterms:modified xsi:type="dcterms:W3CDTF">2016-01-07T03:33:55Z</dcterms:modified>
</cp:coreProperties>
</file>