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9"/>
  </p:notesMasterIdLst>
  <p:sldIdLst>
    <p:sldId id="277" r:id="rId2"/>
    <p:sldId id="256" r:id="rId3"/>
    <p:sldId id="274" r:id="rId4"/>
    <p:sldId id="278" r:id="rId5"/>
    <p:sldId id="257" r:id="rId6"/>
    <p:sldId id="280" r:id="rId7"/>
    <p:sldId id="275" r:id="rId8"/>
    <p:sldId id="276" r:id="rId9"/>
    <p:sldId id="272" r:id="rId10"/>
    <p:sldId id="267" r:id="rId11"/>
    <p:sldId id="258" r:id="rId12"/>
    <p:sldId id="273" r:id="rId13"/>
    <p:sldId id="259" r:id="rId14"/>
    <p:sldId id="271" r:id="rId15"/>
    <p:sldId id="266" r:id="rId16"/>
    <p:sldId id="281" r:id="rId17"/>
    <p:sldId id="27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19" autoAdjust="0"/>
    <p:restoredTop sz="94624" autoAdjust="0"/>
  </p:normalViewPr>
  <p:slideViewPr>
    <p:cSldViewPr>
      <p:cViewPr varScale="1">
        <p:scale>
          <a:sx n="98" d="100"/>
          <a:sy n="98" d="100"/>
        </p:scale>
        <p:origin x="-39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19BFE2-DEF6-4578-B3DF-60C5015844A7}" type="datetimeFigureOut">
              <a:rPr lang="en-US" smtClean="0"/>
              <a:pPr/>
              <a:t>5/27/16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D6E4F6-6BDC-4078-80F0-4FA340485E6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D6E4F6-6BDC-4078-80F0-4FA340485E69}"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D6E4F6-6BDC-4078-80F0-4FA340485E69}"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15EAD8-9FFC-452F-99D9-B79B5F16D949}" type="datetimeFigureOut">
              <a:rPr lang="en-US" smtClean="0"/>
              <a:pPr/>
              <a:t>5/27/16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4BE80-4A80-44DC-9682-21A73349A64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15EAD8-9FFC-452F-99D9-B79B5F16D949}" type="datetimeFigureOut">
              <a:rPr lang="en-US" smtClean="0"/>
              <a:pPr/>
              <a:t>5/27/16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4BE80-4A80-44DC-9682-21A73349A64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15EAD8-9FFC-452F-99D9-B79B5F16D949}" type="datetimeFigureOut">
              <a:rPr lang="en-US" smtClean="0"/>
              <a:pPr/>
              <a:t>5/27/16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4BE80-4A80-44DC-9682-21A73349A64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15EAD8-9FFC-452F-99D9-B79B5F16D949}" type="datetimeFigureOut">
              <a:rPr lang="en-US" smtClean="0"/>
              <a:pPr/>
              <a:t>5/27/16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4BE80-4A80-44DC-9682-21A73349A64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15EAD8-9FFC-452F-99D9-B79B5F16D949}" type="datetimeFigureOut">
              <a:rPr lang="en-US" smtClean="0"/>
              <a:pPr/>
              <a:t>5/27/16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4BE80-4A80-44DC-9682-21A73349A64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15EAD8-9FFC-452F-99D9-B79B5F16D949}" type="datetimeFigureOut">
              <a:rPr lang="en-US" smtClean="0"/>
              <a:pPr/>
              <a:t>5/27/16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4BE80-4A80-44DC-9682-21A73349A64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15EAD8-9FFC-452F-99D9-B79B5F16D949}" type="datetimeFigureOut">
              <a:rPr lang="en-US" smtClean="0"/>
              <a:pPr/>
              <a:t>5/27/16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24BE80-4A80-44DC-9682-21A73349A64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15EAD8-9FFC-452F-99D9-B79B5F16D949}" type="datetimeFigureOut">
              <a:rPr lang="en-US" smtClean="0"/>
              <a:pPr/>
              <a:t>5/27/16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24BE80-4A80-44DC-9682-21A73349A64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5EAD8-9FFC-452F-99D9-B79B5F16D949}" type="datetimeFigureOut">
              <a:rPr lang="en-US" smtClean="0"/>
              <a:pPr/>
              <a:t>5/27/16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24BE80-4A80-44DC-9682-21A73349A64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15EAD8-9FFC-452F-99D9-B79B5F16D949}" type="datetimeFigureOut">
              <a:rPr lang="en-US" smtClean="0"/>
              <a:pPr/>
              <a:t>5/27/16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4BE80-4A80-44DC-9682-21A73349A64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15EAD8-9FFC-452F-99D9-B79B5F16D949}" type="datetimeFigureOut">
              <a:rPr lang="en-US" smtClean="0"/>
              <a:pPr/>
              <a:t>5/27/16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4BE80-4A80-44DC-9682-21A73349A64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5EAD8-9FFC-452F-99D9-B79B5F16D949}" type="datetimeFigureOut">
              <a:rPr lang="en-US" smtClean="0"/>
              <a:pPr/>
              <a:t>5/27/16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4BE80-4A80-44DC-9682-21A73349A64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latin typeface="Adobe Garamond Pro" pitchFamily="18" charset="0"/>
              </a:rPr>
              <a:t>iEARN</a:t>
            </a:r>
            <a:r>
              <a:rPr lang="en-US" dirty="0" smtClean="0">
                <a:latin typeface="Adobe Garamond Pro" pitchFamily="18" charset="0"/>
              </a:rPr>
              <a:t> Global Learning Circle </a:t>
            </a:r>
            <a:endParaRPr lang="en-US" dirty="0">
              <a:latin typeface="Adobe Garamond Pro" pitchFamily="18" charset="0"/>
            </a:endParaRPr>
          </a:p>
        </p:txBody>
      </p:sp>
      <p:sp>
        <p:nvSpPr>
          <p:cNvPr id="3" name="Subtitle 2"/>
          <p:cNvSpPr>
            <a:spLocks noGrp="1"/>
          </p:cNvSpPr>
          <p:nvPr>
            <p:ph type="subTitle" idx="1"/>
          </p:nvPr>
        </p:nvSpPr>
        <p:spPr/>
        <p:txBody>
          <a:bodyPr/>
          <a:lstStyle/>
          <a:p>
            <a:r>
              <a:rPr lang="en-US" smtClean="0">
                <a:latin typeface="Adobe Garamond Pro" pitchFamily="18" charset="0"/>
              </a:rPr>
              <a:t>Our</a:t>
            </a:r>
            <a:r>
              <a:rPr lang="en-US" smtClean="0">
                <a:latin typeface="Adobe Garamond Pro" pitchFamily="18" charset="0"/>
              </a:rPr>
              <a:t> Project</a:t>
            </a:r>
            <a:r>
              <a:rPr lang="en-US" dirty="0" smtClean="0">
                <a:latin typeface="Adobe Garamond Pro" pitchFamily="18" charset="0"/>
              </a:rPr>
              <a:t>: My City and Me </a:t>
            </a:r>
          </a:p>
          <a:p>
            <a:r>
              <a:rPr lang="en-US" dirty="0" smtClean="0">
                <a:latin typeface="Adobe Garamond Pro" pitchFamily="18" charset="0"/>
              </a:rPr>
              <a:t>                   Middle School </a:t>
            </a:r>
            <a:endParaRPr lang="en-US" dirty="0">
              <a:latin typeface="Adobe Garamond Pro" pitchFamily="18" charset="0"/>
            </a:endParaRPr>
          </a:p>
        </p:txBody>
      </p:sp>
      <p:pic>
        <p:nvPicPr>
          <p:cNvPr id="8194" name="Picture 2" descr="C:\Users\shehnaz.rehan\Pictures\glcLogo2.gif"/>
          <p:cNvPicPr>
            <a:picLocks noChangeAspect="1" noChangeArrowheads="1"/>
          </p:cNvPicPr>
          <p:nvPr/>
        </p:nvPicPr>
        <p:blipFill>
          <a:blip r:embed="rId2" cstate="print"/>
          <a:srcRect/>
          <a:stretch>
            <a:fillRect/>
          </a:stretch>
        </p:blipFill>
        <p:spPr bwMode="auto">
          <a:xfrm>
            <a:off x="457200" y="609600"/>
            <a:ext cx="1828800" cy="18288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latin typeface="Adobe Garamond Pro" pitchFamily="18" charset="0"/>
              </a:rPr>
              <a:t>National Museum Karachi, Pakistan </a:t>
            </a:r>
            <a:endParaRPr lang="en-US" dirty="0">
              <a:latin typeface="Adobe Garamond Pro" pitchFamily="18" charset="0"/>
            </a:endParaRPr>
          </a:p>
        </p:txBody>
      </p:sp>
      <p:pic>
        <p:nvPicPr>
          <p:cNvPr id="7" name="Picture 3" descr="\\INETSERVER\Faculties\Faculty03\Shahnaz\2015-16\iEARN\April 19, 2016\IMG_0553.JPG"/>
          <p:cNvPicPr>
            <a:picLocks noGrp="1" noChangeAspect="1" noChangeArrowheads="1"/>
          </p:cNvPicPr>
          <p:nvPr>
            <p:ph idx="1"/>
          </p:nvPr>
        </p:nvPicPr>
        <p:blipFill>
          <a:blip r:embed="rId2" cstate="print"/>
          <a:srcRect/>
          <a:stretch>
            <a:fillRect/>
          </a:stretch>
        </p:blipFill>
        <p:spPr bwMode="auto">
          <a:xfrm>
            <a:off x="304800" y="1828800"/>
            <a:ext cx="4568924" cy="3429000"/>
          </a:xfrm>
          <a:prstGeom prst="rect">
            <a:avLst/>
          </a:prstGeom>
          <a:noFill/>
        </p:spPr>
      </p:pic>
      <p:pic>
        <p:nvPicPr>
          <p:cNvPr id="8" name="Picture 2" descr="\\INETSERVER\Faculties\Faculty03\Shahnaz\2015-16\iEARN\April 19, 2016\IMG_0595.JPG"/>
          <p:cNvPicPr>
            <a:picLocks noChangeAspect="1" noChangeArrowheads="1"/>
          </p:cNvPicPr>
          <p:nvPr/>
        </p:nvPicPr>
        <p:blipFill>
          <a:blip r:embed="rId3" cstate="print"/>
          <a:srcRect/>
          <a:stretch>
            <a:fillRect/>
          </a:stretch>
        </p:blipFill>
        <p:spPr bwMode="auto">
          <a:xfrm>
            <a:off x="5105400" y="2895600"/>
            <a:ext cx="3556000" cy="2667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dobe Garamond Pro" pitchFamily="18" charset="0"/>
              </a:rPr>
              <a:t>Information about our historical place </a:t>
            </a:r>
            <a:endParaRPr lang="en-US" dirty="0">
              <a:latin typeface="Adobe Garamond Pro" pitchFamily="18" charset="0"/>
            </a:endParaRPr>
          </a:p>
        </p:txBody>
      </p:sp>
      <p:sp>
        <p:nvSpPr>
          <p:cNvPr id="3" name="Content Placeholder 2"/>
          <p:cNvSpPr>
            <a:spLocks noGrp="1"/>
          </p:cNvSpPr>
          <p:nvPr>
            <p:ph idx="1"/>
          </p:nvPr>
        </p:nvSpPr>
        <p:spPr/>
        <p:txBody>
          <a:bodyPr>
            <a:normAutofit fontScale="85000" lnSpcReduction="10000"/>
          </a:bodyPr>
          <a:lstStyle/>
          <a:p>
            <a:pPr>
              <a:buNone/>
            </a:pPr>
            <a:r>
              <a:rPr lang="en-US" b="1" dirty="0" smtClean="0">
                <a:latin typeface="Adobe Garamond Pro" pitchFamily="18" charset="0"/>
              </a:rPr>
              <a:t>Location: </a:t>
            </a:r>
            <a:r>
              <a:rPr lang="en-US" dirty="0" smtClean="0">
                <a:latin typeface="Adobe Garamond Pro" pitchFamily="18" charset="0"/>
              </a:rPr>
              <a:t>National Museum of Pakistan, Karachi National Museum of Pakistan is located at Dr. </a:t>
            </a:r>
            <a:r>
              <a:rPr lang="en-US" dirty="0" err="1" smtClean="0">
                <a:latin typeface="Adobe Garamond Pro" pitchFamily="18" charset="0"/>
              </a:rPr>
              <a:t>Ziauddin</a:t>
            </a:r>
            <a:r>
              <a:rPr lang="en-US" dirty="0" smtClean="0">
                <a:latin typeface="Adobe Garamond Pro" pitchFamily="18" charset="0"/>
              </a:rPr>
              <a:t> Ahmed Road, Karachi, Pakistan. </a:t>
            </a:r>
          </a:p>
          <a:p>
            <a:pPr>
              <a:buNone/>
            </a:pPr>
            <a:r>
              <a:rPr lang="en-US" b="1" dirty="0" smtClean="0">
                <a:latin typeface="Adobe Garamond Pro" pitchFamily="18" charset="0"/>
              </a:rPr>
              <a:t>Purpose of building: </a:t>
            </a:r>
            <a:r>
              <a:rPr lang="en-US" dirty="0" smtClean="0">
                <a:latin typeface="Adobe Garamond Pro" pitchFamily="18" charset="0"/>
              </a:rPr>
              <a:t>This museum was built in Frere Hall on April 17, 1950 for replacing Victoria Museum. The main purpose of creating was to promote people and history of Pakistan. National Museum of Pakistan is a best place for history and art lover students. </a:t>
            </a:r>
          </a:p>
          <a:p>
            <a:pPr>
              <a:buNone/>
            </a:pPr>
            <a:r>
              <a:rPr lang="en-US" b="1" dirty="0" smtClean="0">
                <a:latin typeface="Adobe Garamond Pro" pitchFamily="18" charset="0"/>
              </a:rPr>
              <a:t>Address: </a:t>
            </a:r>
            <a:r>
              <a:rPr lang="en-US" dirty="0" err="1" smtClean="0">
                <a:latin typeface="Adobe Garamond Pro" pitchFamily="18" charset="0"/>
              </a:rPr>
              <a:t>Burnes</a:t>
            </a:r>
            <a:r>
              <a:rPr lang="en-US" dirty="0" smtClean="0">
                <a:latin typeface="Adobe Garamond Pro" pitchFamily="18" charset="0"/>
              </a:rPr>
              <a:t> Garden, Dr. </a:t>
            </a:r>
            <a:r>
              <a:rPr lang="en-US" dirty="0" err="1" smtClean="0">
                <a:latin typeface="Adobe Garamond Pro" pitchFamily="18" charset="0"/>
              </a:rPr>
              <a:t>Ziauddin</a:t>
            </a:r>
            <a:r>
              <a:rPr lang="en-US" dirty="0" smtClean="0">
                <a:latin typeface="Adobe Garamond Pro" pitchFamily="18" charset="0"/>
              </a:rPr>
              <a:t> Ahmed Road Karachi Pakistan</a:t>
            </a:r>
            <a:endParaRPr lang="en-US" dirty="0">
              <a:latin typeface="Adobe Garamond Pro"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dobe Garamond Pro" pitchFamily="18" charset="0"/>
              </a:rPr>
              <a:t>Special features of National Museum </a:t>
            </a:r>
            <a:endParaRPr lang="en-US" dirty="0">
              <a:latin typeface="Adobe Garamond Pro" pitchFamily="18" charset="0"/>
            </a:endParaRPr>
          </a:p>
        </p:txBody>
      </p:sp>
      <p:sp>
        <p:nvSpPr>
          <p:cNvPr id="5" name="Content Placeholder 4"/>
          <p:cNvSpPr>
            <a:spLocks noGrp="1"/>
          </p:cNvSpPr>
          <p:nvPr>
            <p:ph idx="1"/>
          </p:nvPr>
        </p:nvSpPr>
        <p:spPr>
          <a:xfrm>
            <a:off x="457200" y="1447800"/>
            <a:ext cx="4572000" cy="4678363"/>
          </a:xfrm>
        </p:spPr>
        <p:txBody>
          <a:bodyPr>
            <a:normAutofit fontScale="77500" lnSpcReduction="20000"/>
          </a:bodyPr>
          <a:lstStyle/>
          <a:p>
            <a:r>
              <a:rPr lang="en-US" dirty="0" smtClean="0">
                <a:latin typeface="Adobe Garamond Pro" pitchFamily="18" charset="0"/>
              </a:rPr>
              <a:t>There are famous antiquities and works of Arts including "The Priest King" statue wearing Sindhi </a:t>
            </a:r>
            <a:r>
              <a:rPr lang="en-US" dirty="0" err="1" smtClean="0">
                <a:latin typeface="Adobe Garamond Pro" pitchFamily="18" charset="0"/>
              </a:rPr>
              <a:t>Ajruk</a:t>
            </a:r>
            <a:r>
              <a:rPr lang="en-US" dirty="0" smtClean="0">
                <a:latin typeface="Adobe Garamond Pro" pitchFamily="18" charset="0"/>
              </a:rPr>
              <a:t>. Nation Museum of Karachi has a set of 58,000 old coins, 70,000 books &amp; reading materials, and there are 11 balconies in this museum and nice "Gallery Koran" for increasing its beauty that attracts everyone.</a:t>
            </a:r>
            <a:endParaRPr lang="en-US" dirty="0"/>
          </a:p>
        </p:txBody>
      </p:sp>
      <p:pic>
        <p:nvPicPr>
          <p:cNvPr id="6148" name="Picture 4" descr="\\INETSERVER\Faculties\Faculty03\Shahnaz\2015-16\iEARN\April 19, 2016\IMG_0581.JPG"/>
          <p:cNvPicPr>
            <a:picLocks noChangeAspect="1" noChangeArrowheads="1"/>
          </p:cNvPicPr>
          <p:nvPr/>
        </p:nvPicPr>
        <p:blipFill>
          <a:blip r:embed="rId2" cstate="print"/>
          <a:srcRect/>
          <a:stretch>
            <a:fillRect/>
          </a:stretch>
        </p:blipFill>
        <p:spPr bwMode="auto">
          <a:xfrm>
            <a:off x="5257800" y="1447800"/>
            <a:ext cx="3886200" cy="2914650"/>
          </a:xfrm>
          <a:prstGeom prst="rect">
            <a:avLst/>
          </a:prstGeom>
          <a:noFill/>
        </p:spPr>
      </p:pic>
      <p:pic>
        <p:nvPicPr>
          <p:cNvPr id="6149" name="Picture 5" descr="\\INETSERVER\Faculties\Faculty03\Shahnaz\2015-16\iEARN\April 19, 2016\IMG_0572.JPG"/>
          <p:cNvPicPr>
            <a:picLocks noChangeAspect="1" noChangeArrowheads="1"/>
          </p:cNvPicPr>
          <p:nvPr/>
        </p:nvPicPr>
        <p:blipFill>
          <a:blip r:embed="rId3" cstate="print"/>
          <a:srcRect/>
          <a:stretch>
            <a:fillRect/>
          </a:stretch>
        </p:blipFill>
        <p:spPr bwMode="auto">
          <a:xfrm>
            <a:off x="5105400" y="4419600"/>
            <a:ext cx="2946400" cy="2209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6" descr="\\INETSERVER\Faculties\Faculty03\Shahnaz\2015-16\iEARN\April 19, 2016\IMG_0557.JPG"/>
          <p:cNvPicPr>
            <a:picLocks noChangeAspect="1" noChangeArrowheads="1"/>
          </p:cNvPicPr>
          <p:nvPr/>
        </p:nvPicPr>
        <p:blipFill>
          <a:blip r:embed="rId3" cstate="print"/>
          <a:srcRect/>
          <a:stretch>
            <a:fillRect/>
          </a:stretch>
        </p:blipFill>
        <p:spPr bwMode="auto">
          <a:xfrm>
            <a:off x="685800" y="228600"/>
            <a:ext cx="4064000" cy="3048000"/>
          </a:xfrm>
          <a:prstGeom prst="rect">
            <a:avLst/>
          </a:prstGeom>
          <a:noFill/>
        </p:spPr>
      </p:pic>
      <p:pic>
        <p:nvPicPr>
          <p:cNvPr id="9219" name="Picture 3" descr="\\INETSERVER\Faculties\Faculty03\Shahnaz\2015-16\iEARN\April 19, 2016\IMG_0555.JPG"/>
          <p:cNvPicPr>
            <a:picLocks noChangeAspect="1" noChangeArrowheads="1"/>
          </p:cNvPicPr>
          <p:nvPr/>
        </p:nvPicPr>
        <p:blipFill>
          <a:blip r:embed="rId4" cstate="print"/>
          <a:srcRect/>
          <a:stretch>
            <a:fillRect/>
          </a:stretch>
        </p:blipFill>
        <p:spPr bwMode="auto">
          <a:xfrm>
            <a:off x="4876800" y="3124200"/>
            <a:ext cx="3886200" cy="2914650"/>
          </a:xfrm>
          <a:prstGeom prst="rect">
            <a:avLst/>
          </a:prstGeom>
          <a:noFill/>
        </p:spPr>
      </p:pic>
      <p:pic>
        <p:nvPicPr>
          <p:cNvPr id="9220" name="Picture 4" descr="C:\Users\shehnaz.rehan\Pictures\statue.jpg"/>
          <p:cNvPicPr>
            <a:picLocks noChangeAspect="1" noChangeArrowheads="1"/>
          </p:cNvPicPr>
          <p:nvPr/>
        </p:nvPicPr>
        <p:blipFill>
          <a:blip r:embed="rId5" cstate="print"/>
          <a:srcRect/>
          <a:stretch>
            <a:fillRect/>
          </a:stretch>
        </p:blipFill>
        <p:spPr bwMode="auto">
          <a:xfrm>
            <a:off x="1143000" y="3505200"/>
            <a:ext cx="1790700" cy="306977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Pictures of Pakistani national heroes </a:t>
            </a:r>
            <a:endParaRPr lang="en-US" dirty="0"/>
          </a:p>
        </p:txBody>
      </p:sp>
      <p:pic>
        <p:nvPicPr>
          <p:cNvPr id="4098" name="Picture 2" descr="\\INETSERVER\Faculties\Faculty03\Shahnaz\2015-16\iEARN\April 19, 2016\IMG_0597.JPG"/>
          <p:cNvPicPr>
            <a:picLocks noGrp="1" noChangeAspect="1" noChangeArrowheads="1"/>
          </p:cNvPicPr>
          <p:nvPr>
            <p:ph idx="1"/>
          </p:nvPr>
        </p:nvPicPr>
        <p:blipFill>
          <a:blip r:embed="rId2" cstate="print"/>
          <a:srcRect/>
          <a:stretch>
            <a:fillRect/>
          </a:stretch>
        </p:blipFill>
        <p:spPr bwMode="auto">
          <a:xfrm>
            <a:off x="1066800" y="1447800"/>
            <a:ext cx="6034617" cy="452596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about us </a:t>
            </a:r>
            <a:endParaRPr lang="en-US" dirty="0"/>
          </a:p>
        </p:txBody>
      </p:sp>
      <p:sp>
        <p:nvSpPr>
          <p:cNvPr id="3" name="Content Placeholder 2"/>
          <p:cNvSpPr>
            <a:spLocks noGrp="1"/>
          </p:cNvSpPr>
          <p:nvPr>
            <p:ph idx="1"/>
          </p:nvPr>
        </p:nvSpPr>
        <p:spPr/>
        <p:txBody>
          <a:bodyPr>
            <a:normAutofit/>
          </a:bodyPr>
          <a:lstStyle/>
          <a:p>
            <a:pPr>
              <a:buNone/>
            </a:pPr>
            <a:r>
              <a:rPr lang="en-US" sz="2600" dirty="0" smtClean="0"/>
              <a:t>Teachers :                                   </a:t>
            </a:r>
            <a:r>
              <a:rPr lang="en-US" sz="2600" dirty="0" err="1" smtClean="0"/>
              <a:t>Shahnaz</a:t>
            </a:r>
            <a:r>
              <a:rPr lang="en-US" sz="2600" dirty="0" smtClean="0"/>
              <a:t> </a:t>
            </a:r>
            <a:r>
              <a:rPr lang="en-US" sz="2600" dirty="0" err="1" smtClean="0"/>
              <a:t>Rehan</a:t>
            </a:r>
            <a:r>
              <a:rPr lang="en-US" sz="2600" dirty="0" smtClean="0"/>
              <a:t>, </a:t>
            </a:r>
            <a:r>
              <a:rPr lang="en-US" sz="2600" dirty="0" err="1" smtClean="0"/>
              <a:t>Shahida</a:t>
            </a:r>
            <a:r>
              <a:rPr lang="en-US" sz="2600" dirty="0" smtClean="0"/>
              <a:t> </a:t>
            </a:r>
            <a:r>
              <a:rPr lang="en-US" sz="2600" dirty="0" err="1" smtClean="0"/>
              <a:t>Ajaz</a:t>
            </a:r>
            <a:endParaRPr lang="en-US" sz="2600" dirty="0" smtClean="0"/>
          </a:p>
          <a:p>
            <a:pPr>
              <a:buNone/>
            </a:pPr>
            <a:r>
              <a:rPr lang="en-US" sz="2600" dirty="0" smtClean="0"/>
              <a:t>Group Name:                               Middle School</a:t>
            </a:r>
          </a:p>
          <a:p>
            <a:pPr>
              <a:buNone/>
            </a:pPr>
            <a:r>
              <a:rPr lang="en-US" sz="2600" dirty="0" smtClean="0"/>
              <a:t>Title of project:                           “Historical Buildings in  				                    Karachi, Pakistan” </a:t>
            </a:r>
            <a:br>
              <a:rPr lang="en-US" sz="2600" dirty="0" smtClean="0"/>
            </a:br>
            <a:endParaRPr lang="en-US" sz="2600" dirty="0" smtClean="0"/>
          </a:p>
          <a:p>
            <a:pPr>
              <a:buNone/>
            </a:pPr>
            <a:r>
              <a:rPr lang="en-US" sz="2600" dirty="0" smtClean="0"/>
              <a:t>Class :                                            Grade 7 and 8</a:t>
            </a:r>
            <a:br>
              <a:rPr lang="en-US" sz="2600" dirty="0" smtClean="0"/>
            </a:br>
            <a:endParaRPr lang="en-US" sz="2600" dirty="0" smtClean="0"/>
          </a:p>
          <a:p>
            <a:pPr>
              <a:buNone/>
            </a:pPr>
            <a:r>
              <a:rPr lang="en-US" sz="2600" dirty="0" smtClean="0"/>
              <a:t>Name of our school:                  </a:t>
            </a:r>
            <a:r>
              <a:rPr lang="en-US" sz="2600" dirty="0" err="1" smtClean="0"/>
              <a:t>Shahwilayat</a:t>
            </a:r>
            <a:r>
              <a:rPr lang="en-US" sz="2600" dirty="0" smtClean="0"/>
              <a:t> Public School</a:t>
            </a:r>
            <a:br>
              <a:rPr lang="en-US" sz="2600" dirty="0" smtClean="0"/>
            </a:br>
            <a:endParaRPr lang="en-US" sz="2600" dirty="0" smtClean="0"/>
          </a:p>
          <a:p>
            <a:pPr>
              <a:buNone/>
            </a:pPr>
            <a:r>
              <a:rPr lang="en-US" sz="2600" dirty="0" smtClean="0"/>
              <a:t>City &amp;  country of school:           Karachi, Pakistan</a:t>
            </a:r>
            <a:endParaRPr lang="en-US" sz="2600"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Garamond Pro" pitchFamily="18" charset="0"/>
              </a:rPr>
              <a:t>Special Thanks to;</a:t>
            </a:r>
            <a:endParaRPr lang="en-US" dirty="0">
              <a:latin typeface="Adobe Garamond Pro" pitchFamily="18" charset="0"/>
            </a:endParaRPr>
          </a:p>
        </p:txBody>
      </p:sp>
      <p:sp>
        <p:nvSpPr>
          <p:cNvPr id="3" name="Content Placeholder 2"/>
          <p:cNvSpPr>
            <a:spLocks noGrp="1"/>
          </p:cNvSpPr>
          <p:nvPr>
            <p:ph idx="1"/>
          </p:nvPr>
        </p:nvSpPr>
        <p:spPr/>
        <p:txBody>
          <a:bodyPr/>
          <a:lstStyle/>
          <a:p>
            <a:r>
              <a:rPr lang="en-US" dirty="0" smtClean="0">
                <a:latin typeface="Adobe Garamond Pro" pitchFamily="18" charset="0"/>
              </a:rPr>
              <a:t>Ms </a:t>
            </a:r>
            <a:r>
              <a:rPr lang="en-US" dirty="0" err="1" smtClean="0">
                <a:latin typeface="Adobe Garamond Pro" pitchFamily="18" charset="0"/>
              </a:rPr>
              <a:t>Shahnaz</a:t>
            </a:r>
            <a:r>
              <a:rPr lang="en-US" dirty="0" smtClean="0">
                <a:latin typeface="Adobe Garamond Pro" pitchFamily="18" charset="0"/>
              </a:rPr>
              <a:t> </a:t>
            </a:r>
            <a:r>
              <a:rPr lang="en-US" dirty="0" err="1" smtClean="0">
                <a:latin typeface="Adobe Garamond Pro" pitchFamily="18" charset="0"/>
              </a:rPr>
              <a:t>Rehan</a:t>
            </a:r>
            <a:r>
              <a:rPr lang="en-US" dirty="0" smtClean="0">
                <a:latin typeface="Adobe Garamond Pro" pitchFamily="18" charset="0"/>
              </a:rPr>
              <a:t> &amp;Ms </a:t>
            </a:r>
            <a:r>
              <a:rPr lang="en-US" dirty="0" err="1" smtClean="0">
                <a:latin typeface="Adobe Garamond Pro" pitchFamily="18" charset="0"/>
              </a:rPr>
              <a:t>Shahida</a:t>
            </a:r>
            <a:r>
              <a:rPr lang="en-US" dirty="0" smtClean="0">
                <a:latin typeface="Adobe Garamond Pro" pitchFamily="18" charset="0"/>
              </a:rPr>
              <a:t> </a:t>
            </a:r>
            <a:r>
              <a:rPr lang="en-US" dirty="0" err="1" smtClean="0">
                <a:latin typeface="Adobe Garamond Pro" pitchFamily="18" charset="0"/>
              </a:rPr>
              <a:t>Ajaz</a:t>
            </a:r>
            <a:endParaRPr lang="en-US" dirty="0" smtClean="0">
              <a:latin typeface="Adobe Garamond Pro" pitchFamily="18" charset="0"/>
            </a:endParaRPr>
          </a:p>
          <a:p>
            <a:r>
              <a:rPr lang="en-US" dirty="0" smtClean="0">
                <a:latin typeface="Adobe Garamond Pro" pitchFamily="18" charset="0"/>
              </a:rPr>
              <a:t>Our principal </a:t>
            </a:r>
            <a:r>
              <a:rPr lang="en-US" dirty="0" err="1" smtClean="0">
                <a:latin typeface="Adobe Garamond Pro" pitchFamily="18" charset="0"/>
              </a:rPr>
              <a:t>Mr</a:t>
            </a:r>
            <a:r>
              <a:rPr lang="en-US" dirty="0" smtClean="0">
                <a:latin typeface="Adobe Garamond Pro" pitchFamily="18" charset="0"/>
              </a:rPr>
              <a:t> </a:t>
            </a:r>
            <a:r>
              <a:rPr lang="en-US" dirty="0" err="1" smtClean="0">
                <a:latin typeface="Adobe Garamond Pro" pitchFamily="18" charset="0"/>
              </a:rPr>
              <a:t>Altaf</a:t>
            </a:r>
            <a:r>
              <a:rPr lang="en-US" dirty="0" smtClean="0">
                <a:latin typeface="Adobe Garamond Pro" pitchFamily="18" charset="0"/>
              </a:rPr>
              <a:t> Ahmed </a:t>
            </a:r>
            <a:r>
              <a:rPr lang="en-US" sz="2800" dirty="0" smtClean="0">
                <a:latin typeface="Adobe Garamond Pro" pitchFamily="18" charset="0"/>
              </a:rPr>
              <a:t>for logistic  support</a:t>
            </a:r>
          </a:p>
          <a:p>
            <a:r>
              <a:rPr lang="en-US" dirty="0" smtClean="0">
                <a:latin typeface="Adobe Garamond Pro" pitchFamily="18" charset="0"/>
              </a:rPr>
              <a:t>Head Mistress Ms </a:t>
            </a:r>
            <a:r>
              <a:rPr lang="en-US" dirty="0" err="1" smtClean="0">
                <a:latin typeface="Adobe Garamond Pro" pitchFamily="18" charset="0"/>
              </a:rPr>
              <a:t>Irum</a:t>
            </a:r>
            <a:r>
              <a:rPr lang="en-US" dirty="0" smtClean="0">
                <a:latin typeface="Adobe Garamond Pro" pitchFamily="18" charset="0"/>
              </a:rPr>
              <a:t> </a:t>
            </a:r>
            <a:r>
              <a:rPr lang="en-US" dirty="0" err="1" smtClean="0">
                <a:latin typeface="Adobe Garamond Pro" pitchFamily="18" charset="0"/>
              </a:rPr>
              <a:t>Aamir</a:t>
            </a:r>
            <a:r>
              <a:rPr lang="en-US" dirty="0" smtClean="0">
                <a:latin typeface="Adobe Garamond Pro" pitchFamily="18" charset="0"/>
              </a:rPr>
              <a:t> </a:t>
            </a:r>
          </a:p>
          <a:p>
            <a:r>
              <a:rPr lang="en-US" dirty="0" smtClean="0">
                <a:latin typeface="Adobe Garamond Pro" pitchFamily="18" charset="0"/>
              </a:rPr>
              <a:t>Photographer </a:t>
            </a:r>
            <a:r>
              <a:rPr lang="en-US" dirty="0" err="1" smtClean="0">
                <a:latin typeface="Adobe Garamond Pro" pitchFamily="18" charset="0"/>
              </a:rPr>
              <a:t>Mr</a:t>
            </a:r>
            <a:r>
              <a:rPr lang="en-US" dirty="0" smtClean="0">
                <a:latin typeface="Adobe Garamond Pro" pitchFamily="18" charset="0"/>
              </a:rPr>
              <a:t> Ali </a:t>
            </a:r>
            <a:r>
              <a:rPr lang="en-US" dirty="0" err="1" smtClean="0">
                <a:latin typeface="Adobe Garamond Pro" pitchFamily="18" charset="0"/>
              </a:rPr>
              <a:t>Raza</a:t>
            </a:r>
            <a:r>
              <a:rPr lang="en-US" dirty="0" smtClean="0">
                <a:latin typeface="Adobe Garamond Pro" pitchFamily="18" charset="0"/>
              </a:rPr>
              <a:t> who taught us photography skills  </a:t>
            </a:r>
          </a:p>
          <a:p>
            <a:r>
              <a:rPr lang="en-US" dirty="0" err="1" smtClean="0">
                <a:latin typeface="Adobe Garamond Pro" pitchFamily="18" charset="0"/>
              </a:rPr>
              <a:t>Mr</a:t>
            </a:r>
            <a:r>
              <a:rPr lang="en-US" dirty="0" smtClean="0">
                <a:latin typeface="Adobe Garamond Pro" pitchFamily="18" charset="0"/>
              </a:rPr>
              <a:t> </a:t>
            </a:r>
            <a:r>
              <a:rPr lang="en-US" dirty="0" err="1" smtClean="0">
                <a:latin typeface="Adobe Garamond Pro" pitchFamily="18" charset="0"/>
              </a:rPr>
              <a:t>Hussain</a:t>
            </a:r>
            <a:r>
              <a:rPr lang="en-US" dirty="0" smtClean="0">
                <a:latin typeface="Adobe Garamond Pro" pitchFamily="18" charset="0"/>
              </a:rPr>
              <a:t> our IT manager </a:t>
            </a:r>
            <a:endParaRPr lang="en-US" dirty="0">
              <a:latin typeface="Adobe Garamond Pro"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229600" cy="1143000"/>
          </a:xfrm>
        </p:spPr>
        <p:txBody>
          <a:bodyPr/>
          <a:lstStyle/>
          <a:p>
            <a:r>
              <a:rPr lang="en-US" dirty="0" smtClean="0">
                <a:latin typeface="Adobe Garamond Pro" pitchFamily="18" charset="0"/>
              </a:rPr>
              <a:t>Thank You for watching our work</a:t>
            </a:r>
            <a:endParaRPr lang="en-US" dirty="0">
              <a:latin typeface="Adobe Garamond Pro"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lgerian" pitchFamily="82" charset="0"/>
              </a:rPr>
              <a:t> We are the students of        </a:t>
            </a:r>
            <a:r>
              <a:rPr lang="en-US" sz="3100" dirty="0" err="1" smtClean="0">
                <a:latin typeface="Adobe Garamond Pro" pitchFamily="18" charset="0"/>
              </a:rPr>
              <a:t>Shahwilayat</a:t>
            </a:r>
            <a:r>
              <a:rPr lang="en-US" sz="3100" dirty="0" smtClean="0">
                <a:latin typeface="Adobe Garamond Pro" pitchFamily="18" charset="0"/>
              </a:rPr>
              <a:t> Public School Karachi, Pakistan </a:t>
            </a:r>
            <a:endParaRPr lang="en-US" sz="3100" dirty="0">
              <a:latin typeface="Adobe Garamond Pro" pitchFamily="18" charset="0"/>
            </a:endParaRPr>
          </a:p>
        </p:txBody>
      </p:sp>
      <p:pic>
        <p:nvPicPr>
          <p:cNvPr id="7" name="Picture 2"/>
          <p:cNvPicPr>
            <a:picLocks noChangeAspect="1" noChangeArrowheads="1"/>
          </p:cNvPicPr>
          <p:nvPr/>
        </p:nvPicPr>
        <p:blipFill>
          <a:blip r:embed="rId3" cstate="print"/>
          <a:srcRect/>
          <a:stretch>
            <a:fillRect/>
          </a:stretch>
        </p:blipFill>
        <p:spPr bwMode="auto">
          <a:xfrm>
            <a:off x="-16611594" y="-14173181"/>
            <a:ext cx="4267358" cy="3200400"/>
          </a:xfrm>
          <a:prstGeom prst="rect">
            <a:avLst/>
          </a:prstGeom>
          <a:noFill/>
          <a:ln w="9525">
            <a:noFill/>
            <a:miter lim="800000"/>
            <a:headEnd/>
            <a:tailEnd/>
          </a:ln>
          <a:effectLst/>
        </p:spPr>
      </p:pic>
      <p:pic>
        <p:nvPicPr>
          <p:cNvPr id="5" name="Picture 2" descr="C:\Users\shehnaz.rehan\Pictures\swpa logo.jpg"/>
          <p:cNvPicPr>
            <a:picLocks noChangeAspect="1" noChangeArrowheads="1"/>
          </p:cNvPicPr>
          <p:nvPr/>
        </p:nvPicPr>
        <p:blipFill>
          <a:blip r:embed="rId4" cstate="print"/>
          <a:srcRect/>
          <a:stretch>
            <a:fillRect/>
          </a:stretch>
        </p:blipFill>
        <p:spPr bwMode="auto">
          <a:xfrm>
            <a:off x="238125" y="304801"/>
            <a:ext cx="1219200" cy="1219200"/>
          </a:xfrm>
          <a:prstGeom prst="rect">
            <a:avLst/>
          </a:prstGeom>
          <a:noFill/>
        </p:spPr>
      </p:pic>
      <p:pic>
        <p:nvPicPr>
          <p:cNvPr id="7170" name="Picture 2" descr="C:\Users\shehnaz.rehan\Pictures\Shahwilayat_Public_School,_Karachi.jpg"/>
          <p:cNvPicPr>
            <a:picLocks noGrp="1" noChangeAspect="1" noChangeArrowheads="1"/>
          </p:cNvPicPr>
          <p:nvPr>
            <p:ph idx="1"/>
          </p:nvPr>
        </p:nvPicPr>
        <p:blipFill>
          <a:blip r:embed="rId5" cstate="print"/>
          <a:srcRect/>
          <a:stretch>
            <a:fillRect/>
          </a:stretch>
        </p:blipFill>
        <p:spPr bwMode="auto">
          <a:xfrm>
            <a:off x="2057400" y="1981200"/>
            <a:ext cx="5753100" cy="41338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rmAutofit/>
          </a:bodyPr>
          <a:lstStyle/>
          <a:p>
            <a:r>
              <a:rPr lang="en-US" sz="3600" dirty="0" smtClean="0">
                <a:latin typeface="Adobe Garamond Pro" pitchFamily="18" charset="0"/>
              </a:rPr>
              <a:t>Names of the participating students </a:t>
            </a:r>
            <a:endParaRPr lang="en-US" sz="3600" dirty="0">
              <a:latin typeface="Adobe Garamond Pro" pitchFamily="18" charset="0"/>
            </a:endParaRPr>
          </a:p>
        </p:txBody>
      </p:sp>
      <p:sp>
        <p:nvSpPr>
          <p:cNvPr id="3" name="Content Placeholder 2"/>
          <p:cNvSpPr>
            <a:spLocks noGrp="1"/>
          </p:cNvSpPr>
          <p:nvPr>
            <p:ph idx="1"/>
          </p:nvPr>
        </p:nvSpPr>
        <p:spPr/>
        <p:txBody>
          <a:bodyPr>
            <a:normAutofit fontScale="92500" lnSpcReduction="10000"/>
          </a:bodyPr>
          <a:lstStyle/>
          <a:p>
            <a:pPr>
              <a:buNone/>
            </a:pPr>
            <a:r>
              <a:rPr lang="en-US" dirty="0" smtClean="0"/>
              <a:t>1</a:t>
            </a:r>
            <a:r>
              <a:rPr lang="en-US" dirty="0" smtClean="0">
                <a:latin typeface="Adobe Garamond Pro" pitchFamily="18" charset="0"/>
              </a:rPr>
              <a:t>. Muhammad </a:t>
            </a:r>
            <a:r>
              <a:rPr lang="en-US" dirty="0" err="1" smtClean="0">
                <a:latin typeface="Adobe Garamond Pro" pitchFamily="18" charset="0"/>
              </a:rPr>
              <a:t>Irtiza</a:t>
            </a:r>
            <a:r>
              <a:rPr lang="en-US" dirty="0" smtClean="0">
                <a:latin typeface="Adobe Garamond Pro" pitchFamily="18" charset="0"/>
              </a:rPr>
              <a:t>   		  8.     </a:t>
            </a:r>
            <a:r>
              <a:rPr lang="en-US" dirty="0" err="1" smtClean="0">
                <a:latin typeface="Adobe Garamond Pro" pitchFamily="18" charset="0"/>
              </a:rPr>
              <a:t>Wania</a:t>
            </a:r>
            <a:r>
              <a:rPr lang="en-US" dirty="0" smtClean="0">
                <a:latin typeface="Adobe Garamond Pro" pitchFamily="18" charset="0"/>
              </a:rPr>
              <a:t> </a:t>
            </a:r>
            <a:r>
              <a:rPr lang="en-US" dirty="0" err="1" smtClean="0">
                <a:latin typeface="Adobe Garamond Pro" pitchFamily="18" charset="0"/>
              </a:rPr>
              <a:t>Shehzad</a:t>
            </a:r>
            <a:r>
              <a:rPr lang="en-US" dirty="0" smtClean="0">
                <a:latin typeface="Adobe Garamond Pro" pitchFamily="18" charset="0"/>
              </a:rPr>
              <a:t>            </a:t>
            </a:r>
          </a:p>
          <a:p>
            <a:pPr>
              <a:buNone/>
            </a:pPr>
            <a:r>
              <a:rPr lang="en-US" dirty="0" smtClean="0">
                <a:latin typeface="Adobe Garamond Pro" pitchFamily="18" charset="0"/>
              </a:rPr>
              <a:t>2. </a:t>
            </a:r>
            <a:r>
              <a:rPr lang="en-US" dirty="0" err="1" smtClean="0">
                <a:latin typeface="Adobe Garamond Pro" pitchFamily="18" charset="0"/>
              </a:rPr>
              <a:t>Ammar</a:t>
            </a:r>
            <a:r>
              <a:rPr lang="en-US" dirty="0" smtClean="0">
                <a:latin typeface="Adobe Garamond Pro" pitchFamily="18" charset="0"/>
              </a:rPr>
              <a:t> </a:t>
            </a:r>
            <a:r>
              <a:rPr lang="en-US" dirty="0" err="1" smtClean="0">
                <a:latin typeface="Adobe Garamond Pro" pitchFamily="18" charset="0"/>
              </a:rPr>
              <a:t>Raza</a:t>
            </a:r>
            <a:r>
              <a:rPr lang="en-US" dirty="0" smtClean="0">
                <a:latin typeface="Adobe Garamond Pro" pitchFamily="18" charset="0"/>
              </a:rPr>
              <a:t>                       9.     </a:t>
            </a:r>
            <a:r>
              <a:rPr lang="en-US" dirty="0" err="1" smtClean="0">
                <a:latin typeface="Adobe Garamond Pro" pitchFamily="18" charset="0"/>
              </a:rPr>
              <a:t>Wafa</a:t>
            </a:r>
            <a:r>
              <a:rPr lang="en-US" dirty="0" smtClean="0">
                <a:latin typeface="Adobe Garamond Pro" pitchFamily="18" charset="0"/>
              </a:rPr>
              <a:t> </a:t>
            </a:r>
            <a:r>
              <a:rPr lang="en-US" dirty="0" err="1" smtClean="0">
                <a:latin typeface="Adobe Garamond Pro" pitchFamily="18" charset="0"/>
              </a:rPr>
              <a:t>Zehra</a:t>
            </a:r>
            <a:endParaRPr lang="en-US" dirty="0" smtClean="0">
              <a:latin typeface="Adobe Garamond Pro" pitchFamily="18" charset="0"/>
            </a:endParaRPr>
          </a:p>
          <a:p>
            <a:pPr>
              <a:buNone/>
            </a:pPr>
            <a:r>
              <a:rPr lang="en-US" dirty="0" smtClean="0">
                <a:latin typeface="Adobe Garamond Pro" pitchFamily="18" charset="0"/>
              </a:rPr>
              <a:t>3. Muhammad </a:t>
            </a:r>
            <a:r>
              <a:rPr lang="en-US" dirty="0" err="1" smtClean="0">
                <a:latin typeface="Adobe Garamond Pro" pitchFamily="18" charset="0"/>
              </a:rPr>
              <a:t>Sarim</a:t>
            </a:r>
            <a:r>
              <a:rPr lang="en-US" dirty="0" smtClean="0">
                <a:latin typeface="Adobe Garamond Pro" pitchFamily="18" charset="0"/>
              </a:rPr>
              <a:t> Imam  10.   </a:t>
            </a:r>
            <a:r>
              <a:rPr lang="en-US" dirty="0" err="1" smtClean="0">
                <a:latin typeface="Adobe Garamond Pro" pitchFamily="18" charset="0"/>
              </a:rPr>
              <a:t>Mujtaba</a:t>
            </a:r>
            <a:r>
              <a:rPr lang="en-US" dirty="0" smtClean="0">
                <a:latin typeface="Adobe Garamond Pro" pitchFamily="18" charset="0"/>
              </a:rPr>
              <a:t> </a:t>
            </a:r>
            <a:r>
              <a:rPr lang="en-US" dirty="0" err="1" smtClean="0">
                <a:latin typeface="Adobe Garamond Pro" pitchFamily="18" charset="0"/>
              </a:rPr>
              <a:t>Jafri</a:t>
            </a:r>
            <a:endParaRPr lang="en-US" dirty="0" smtClean="0">
              <a:latin typeface="Adobe Garamond Pro" pitchFamily="18" charset="0"/>
            </a:endParaRPr>
          </a:p>
          <a:p>
            <a:pPr>
              <a:buNone/>
            </a:pPr>
            <a:r>
              <a:rPr lang="en-US" dirty="0" smtClean="0">
                <a:latin typeface="Adobe Garamond Pro" pitchFamily="18" charset="0"/>
              </a:rPr>
              <a:t>4. </a:t>
            </a:r>
            <a:r>
              <a:rPr lang="en-US" dirty="0" err="1" smtClean="0">
                <a:latin typeface="Adobe Garamond Pro" pitchFamily="18" charset="0"/>
              </a:rPr>
              <a:t>Saheer</a:t>
            </a:r>
            <a:r>
              <a:rPr lang="en-US" dirty="0" smtClean="0">
                <a:latin typeface="Adobe Garamond Pro" pitchFamily="18" charset="0"/>
              </a:rPr>
              <a:t> </a:t>
            </a:r>
            <a:r>
              <a:rPr lang="en-US" dirty="0" err="1" smtClean="0">
                <a:latin typeface="Adobe Garamond Pro" pitchFamily="18" charset="0"/>
              </a:rPr>
              <a:t>Mansoor</a:t>
            </a:r>
            <a:r>
              <a:rPr lang="en-US" dirty="0" smtClean="0">
                <a:latin typeface="Adobe Garamond Pro" pitchFamily="18" charset="0"/>
              </a:rPr>
              <a:t>		11.   </a:t>
            </a:r>
            <a:r>
              <a:rPr lang="en-US" dirty="0" err="1" smtClean="0">
                <a:latin typeface="Adobe Garamond Pro" pitchFamily="18" charset="0"/>
              </a:rPr>
              <a:t>Sajjad</a:t>
            </a:r>
            <a:r>
              <a:rPr lang="en-US" dirty="0" smtClean="0">
                <a:latin typeface="Adobe Garamond Pro" pitchFamily="18" charset="0"/>
              </a:rPr>
              <a:t> </a:t>
            </a:r>
            <a:r>
              <a:rPr lang="en-US" dirty="0" err="1" smtClean="0">
                <a:latin typeface="Adobe Garamond Pro" pitchFamily="18" charset="0"/>
              </a:rPr>
              <a:t>Shehzad</a:t>
            </a:r>
            <a:endParaRPr lang="en-US" dirty="0" smtClean="0">
              <a:latin typeface="Adobe Garamond Pro" pitchFamily="18" charset="0"/>
            </a:endParaRPr>
          </a:p>
          <a:p>
            <a:pPr>
              <a:buNone/>
            </a:pPr>
            <a:r>
              <a:rPr lang="en-US" dirty="0" smtClean="0">
                <a:latin typeface="Adobe Garamond Pro" pitchFamily="18" charset="0"/>
              </a:rPr>
              <a:t>5. Muhammad Ibrahim          </a:t>
            </a:r>
          </a:p>
          <a:p>
            <a:pPr>
              <a:buNone/>
            </a:pPr>
            <a:r>
              <a:rPr lang="en-US" dirty="0" smtClean="0">
                <a:latin typeface="Adobe Garamond Pro" pitchFamily="18" charset="0"/>
              </a:rPr>
              <a:t>6. </a:t>
            </a:r>
            <a:r>
              <a:rPr lang="en-US" dirty="0" err="1" smtClean="0">
                <a:latin typeface="Adobe Garamond Pro" pitchFamily="18" charset="0"/>
              </a:rPr>
              <a:t>Eman</a:t>
            </a:r>
            <a:r>
              <a:rPr lang="en-US" dirty="0" smtClean="0">
                <a:latin typeface="Adobe Garamond Pro" pitchFamily="18" charset="0"/>
              </a:rPr>
              <a:t> Ali </a:t>
            </a:r>
          </a:p>
          <a:p>
            <a:pPr>
              <a:buNone/>
            </a:pPr>
            <a:r>
              <a:rPr lang="en-US" dirty="0" smtClean="0">
                <a:latin typeface="Adobe Garamond Pro" pitchFamily="18" charset="0"/>
              </a:rPr>
              <a:t>7. </a:t>
            </a:r>
            <a:r>
              <a:rPr lang="en-US" dirty="0" err="1" smtClean="0">
                <a:latin typeface="Adobe Garamond Pro" pitchFamily="18" charset="0"/>
              </a:rPr>
              <a:t>Nabiha</a:t>
            </a:r>
            <a:r>
              <a:rPr lang="en-US" dirty="0" smtClean="0">
                <a:latin typeface="Adobe Garamond Pro" pitchFamily="18" charset="0"/>
              </a:rPr>
              <a:t> Sheikh</a:t>
            </a:r>
          </a:p>
          <a:p>
            <a:endParaRPr lang="en-US" dirty="0" smtClean="0"/>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descr="\\INETSERVER\Faculties\Faculty03\Shahnaz\2015-16\iEARN\April 19, 2016\IMG_0551.JPG"/>
          <p:cNvPicPr>
            <a:picLocks noChangeAspect="1" noChangeArrowheads="1"/>
          </p:cNvPicPr>
          <p:nvPr/>
        </p:nvPicPr>
        <p:blipFill>
          <a:blip r:embed="rId2" cstate="print"/>
          <a:srcRect/>
          <a:stretch>
            <a:fillRect/>
          </a:stretch>
        </p:blipFill>
        <p:spPr bwMode="auto">
          <a:xfrm>
            <a:off x="1143000" y="914400"/>
            <a:ext cx="6756400" cy="50673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latin typeface="Adobe Garamond Pro" pitchFamily="18" charset="0"/>
              </a:rPr>
              <a:t>Name of our teachers</a:t>
            </a:r>
            <a:endParaRPr lang="en-US" dirty="0">
              <a:solidFill>
                <a:srgbClr val="FF0000"/>
              </a:solidFill>
              <a:latin typeface="Adobe Garamond Pro" pitchFamily="18" charset="0"/>
            </a:endParaRPr>
          </a:p>
        </p:txBody>
      </p:sp>
      <p:sp>
        <p:nvSpPr>
          <p:cNvPr id="3" name="Content Placeholder 2"/>
          <p:cNvSpPr>
            <a:spLocks noGrp="1"/>
          </p:cNvSpPr>
          <p:nvPr>
            <p:ph idx="1"/>
          </p:nvPr>
        </p:nvSpPr>
        <p:spPr/>
        <p:txBody>
          <a:bodyPr/>
          <a:lstStyle/>
          <a:p>
            <a:pPr>
              <a:buNone/>
            </a:pPr>
            <a:r>
              <a:rPr lang="en-US" dirty="0" smtClean="0">
                <a:solidFill>
                  <a:srgbClr val="FF0000"/>
                </a:solidFill>
                <a:latin typeface="Adobe Garamond Pro" pitchFamily="18" charset="0"/>
              </a:rPr>
              <a:t>             Ms </a:t>
            </a:r>
            <a:r>
              <a:rPr lang="en-US" dirty="0" err="1" smtClean="0">
                <a:solidFill>
                  <a:srgbClr val="FF0000"/>
                </a:solidFill>
                <a:latin typeface="Adobe Garamond Pro" pitchFamily="18" charset="0"/>
              </a:rPr>
              <a:t>Shahida</a:t>
            </a:r>
            <a:r>
              <a:rPr lang="en-US" dirty="0" smtClean="0">
                <a:solidFill>
                  <a:srgbClr val="FF0000"/>
                </a:solidFill>
                <a:latin typeface="Adobe Garamond Pro" pitchFamily="18" charset="0"/>
              </a:rPr>
              <a:t> </a:t>
            </a:r>
            <a:r>
              <a:rPr lang="en-US" dirty="0" err="1" smtClean="0">
                <a:solidFill>
                  <a:srgbClr val="FF0000"/>
                </a:solidFill>
                <a:latin typeface="Adobe Garamond Pro" pitchFamily="18" charset="0"/>
              </a:rPr>
              <a:t>Ajaz</a:t>
            </a:r>
            <a:r>
              <a:rPr lang="en-US" dirty="0" smtClean="0">
                <a:solidFill>
                  <a:srgbClr val="FF0000"/>
                </a:solidFill>
                <a:latin typeface="Adobe Garamond Pro" pitchFamily="18" charset="0"/>
              </a:rPr>
              <a:t> and Ms </a:t>
            </a:r>
            <a:r>
              <a:rPr lang="en-US" dirty="0" err="1" smtClean="0">
                <a:solidFill>
                  <a:srgbClr val="FF0000"/>
                </a:solidFill>
                <a:latin typeface="Adobe Garamond Pro" pitchFamily="18" charset="0"/>
              </a:rPr>
              <a:t>Shahnaz</a:t>
            </a:r>
            <a:r>
              <a:rPr lang="en-US" dirty="0" smtClean="0">
                <a:solidFill>
                  <a:srgbClr val="FF0000"/>
                </a:solidFill>
                <a:latin typeface="Adobe Garamond Pro" pitchFamily="18" charset="0"/>
              </a:rPr>
              <a:t> </a:t>
            </a:r>
            <a:r>
              <a:rPr lang="en-US" dirty="0" err="1" smtClean="0">
                <a:solidFill>
                  <a:srgbClr val="FF0000"/>
                </a:solidFill>
                <a:latin typeface="Adobe Garamond Pro" pitchFamily="18" charset="0"/>
              </a:rPr>
              <a:t>Rehan</a:t>
            </a:r>
            <a:endParaRPr lang="en-US" dirty="0">
              <a:solidFill>
                <a:srgbClr val="FF0000"/>
              </a:solidFill>
              <a:latin typeface="Adobe Garamond Pro"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Garamond Pro" pitchFamily="18" charset="0"/>
              </a:rPr>
              <a:t>During project assignments</a:t>
            </a:r>
            <a:endParaRPr lang="en-US" dirty="0">
              <a:latin typeface="Adobe Garamond Pro" pitchFamily="18" charset="0"/>
            </a:endParaRPr>
          </a:p>
        </p:txBody>
      </p:sp>
      <p:sp>
        <p:nvSpPr>
          <p:cNvPr id="3" name="Content Placeholder 2"/>
          <p:cNvSpPr>
            <a:spLocks noGrp="1"/>
          </p:cNvSpPr>
          <p:nvPr>
            <p:ph idx="1"/>
          </p:nvPr>
        </p:nvSpPr>
        <p:spPr>
          <a:xfrm>
            <a:off x="457200" y="1752600"/>
            <a:ext cx="8229600" cy="4525963"/>
          </a:xfrm>
        </p:spPr>
        <p:txBody>
          <a:bodyPr/>
          <a:lstStyle/>
          <a:p>
            <a:r>
              <a:rPr lang="en-US" dirty="0" smtClean="0">
                <a:latin typeface="Adobe Garamond Pro" pitchFamily="18" charset="0"/>
              </a:rPr>
              <a:t>Data collection </a:t>
            </a:r>
            <a:r>
              <a:rPr lang="en-US" sz="2800" dirty="0" smtClean="0">
                <a:latin typeface="Adobe Garamond Pro" pitchFamily="18" charset="0"/>
              </a:rPr>
              <a:t>(internet, visiting the site)</a:t>
            </a:r>
          </a:p>
          <a:p>
            <a:r>
              <a:rPr lang="en-US" dirty="0" smtClean="0">
                <a:latin typeface="Adobe Garamond Pro" pitchFamily="18" charset="0"/>
              </a:rPr>
              <a:t>Analysis </a:t>
            </a:r>
          </a:p>
          <a:p>
            <a:r>
              <a:rPr lang="en-US" dirty="0" smtClean="0">
                <a:latin typeface="Adobe Garamond Pro" pitchFamily="18" charset="0"/>
              </a:rPr>
              <a:t>Presentation</a:t>
            </a:r>
          </a:p>
          <a:p>
            <a:r>
              <a:rPr lang="en-US" dirty="0" smtClean="0">
                <a:latin typeface="Adobe Garamond Pro" pitchFamily="18" charset="0"/>
              </a:rPr>
              <a:t>We completed our work in groups</a:t>
            </a:r>
            <a:endParaRPr lang="en-US" dirty="0">
              <a:latin typeface="Adobe Garamond Pro" pitchFamily="18" charset="0"/>
            </a:endParaRPr>
          </a:p>
        </p:txBody>
      </p:sp>
      <p:pic>
        <p:nvPicPr>
          <p:cNvPr id="3074" name="Picture 2" descr="C:\Users\shehnaz.rehan\Desktop\IMG_0130.JPG"/>
          <p:cNvPicPr>
            <a:picLocks noChangeAspect="1" noChangeArrowheads="1"/>
          </p:cNvPicPr>
          <p:nvPr/>
        </p:nvPicPr>
        <p:blipFill>
          <a:blip r:embed="rId2" cstate="print"/>
          <a:srcRect/>
          <a:stretch>
            <a:fillRect/>
          </a:stretch>
        </p:blipFill>
        <p:spPr bwMode="auto">
          <a:xfrm>
            <a:off x="6477000" y="4648200"/>
            <a:ext cx="2235200" cy="1676400"/>
          </a:xfrm>
          <a:prstGeom prst="rect">
            <a:avLst/>
          </a:prstGeom>
          <a:noFill/>
        </p:spPr>
      </p:pic>
      <p:pic>
        <p:nvPicPr>
          <p:cNvPr id="3075" name="Picture 3" descr="\\INETSERVER\Faculties\Faculty03\Shahnaz\2015-16\iEARN\April 19, 2016\IMG_0554.JPG"/>
          <p:cNvPicPr>
            <a:picLocks noChangeAspect="1" noChangeArrowheads="1"/>
          </p:cNvPicPr>
          <p:nvPr/>
        </p:nvPicPr>
        <p:blipFill>
          <a:blip r:embed="rId3" cstate="print"/>
          <a:srcRect/>
          <a:stretch>
            <a:fillRect/>
          </a:stretch>
        </p:blipFill>
        <p:spPr bwMode="auto">
          <a:xfrm>
            <a:off x="7010400" y="1905000"/>
            <a:ext cx="1752600" cy="2336800"/>
          </a:xfrm>
          <a:prstGeom prst="rect">
            <a:avLst/>
          </a:prstGeom>
          <a:noFill/>
        </p:spPr>
      </p:pic>
      <p:pic>
        <p:nvPicPr>
          <p:cNvPr id="3076" name="Picture 4" descr="\\INETSERVER\Faculties\Faculty03\Shahnaz\2015-16\iEARN\April 19, 2016\IMG_0465.JPG"/>
          <p:cNvPicPr>
            <a:picLocks noChangeAspect="1" noChangeArrowheads="1"/>
          </p:cNvPicPr>
          <p:nvPr/>
        </p:nvPicPr>
        <p:blipFill>
          <a:blip r:embed="rId4" cstate="print"/>
          <a:srcRect/>
          <a:stretch>
            <a:fillRect/>
          </a:stretch>
        </p:blipFill>
        <p:spPr bwMode="auto">
          <a:xfrm>
            <a:off x="3048000" y="4191000"/>
            <a:ext cx="2997200" cy="22479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Garamond Pro" pitchFamily="18" charset="0"/>
              </a:rPr>
              <a:t>Title of our project</a:t>
            </a:r>
            <a:endParaRPr lang="en-US" dirty="0">
              <a:latin typeface="Adobe Garamond Pro" pitchFamily="18" charset="0"/>
            </a:endParaRPr>
          </a:p>
        </p:txBody>
      </p:sp>
      <p:sp>
        <p:nvSpPr>
          <p:cNvPr id="3" name="Content Placeholder 2"/>
          <p:cNvSpPr>
            <a:spLocks noGrp="1"/>
          </p:cNvSpPr>
          <p:nvPr>
            <p:ph idx="1"/>
          </p:nvPr>
        </p:nvSpPr>
        <p:spPr/>
        <p:txBody>
          <a:bodyPr/>
          <a:lstStyle/>
          <a:p>
            <a:pPr>
              <a:buNone/>
            </a:pPr>
            <a:r>
              <a:rPr lang="en-US" dirty="0" smtClean="0"/>
              <a:t>                </a:t>
            </a:r>
          </a:p>
          <a:p>
            <a:pPr>
              <a:buNone/>
            </a:pPr>
            <a:r>
              <a:rPr lang="en-US" dirty="0" smtClean="0"/>
              <a:t>                   </a:t>
            </a:r>
            <a:r>
              <a:rPr lang="en-US" dirty="0" smtClean="0">
                <a:latin typeface="Adobe Garamond Pro" pitchFamily="18" charset="0"/>
              </a:rPr>
              <a:t>Historical Buildings in My City</a:t>
            </a:r>
          </a:p>
          <a:p>
            <a:pPr>
              <a:buNone/>
            </a:pPr>
            <a:r>
              <a:rPr lang="en-US" dirty="0" smtClean="0">
                <a:latin typeface="Adobe Garamond Pro" pitchFamily="18" charset="0"/>
              </a:rPr>
              <a:t>                               </a:t>
            </a:r>
          </a:p>
          <a:p>
            <a:pPr>
              <a:buNone/>
            </a:pPr>
            <a:r>
              <a:rPr lang="en-US" dirty="0" smtClean="0">
                <a:latin typeface="Adobe Garamond Pro" pitchFamily="18" charset="0"/>
              </a:rPr>
              <a:t>                                  (Karachi)</a:t>
            </a:r>
            <a:endParaRPr lang="en-US" dirty="0">
              <a:latin typeface="Adobe Garamond Pro"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Garamond Pro" pitchFamily="18" charset="0"/>
              </a:rPr>
              <a:t>Introduction of our city : Karachi</a:t>
            </a:r>
            <a:endParaRPr lang="en-US" dirty="0">
              <a:latin typeface="Adobe Garamond Pro" pitchFamily="18" charset="0"/>
            </a:endParaRPr>
          </a:p>
        </p:txBody>
      </p:sp>
      <p:sp>
        <p:nvSpPr>
          <p:cNvPr id="3" name="Content Placeholder 2"/>
          <p:cNvSpPr>
            <a:spLocks noGrp="1"/>
          </p:cNvSpPr>
          <p:nvPr>
            <p:ph idx="1"/>
          </p:nvPr>
        </p:nvSpPr>
        <p:spPr>
          <a:xfrm>
            <a:off x="457200" y="1447800"/>
            <a:ext cx="8229600" cy="4525963"/>
          </a:xfrm>
        </p:spPr>
        <p:txBody>
          <a:bodyPr/>
          <a:lstStyle/>
          <a:p>
            <a:pPr>
              <a:buNone/>
            </a:pPr>
            <a:r>
              <a:rPr lang="en-US" dirty="0" smtClean="0">
                <a:latin typeface="Adobe Garamond Pro" pitchFamily="18" charset="0"/>
              </a:rPr>
              <a:t>Our city name is Karachi. It is located in Pakistan (South Asia). It is one of the busiest cities of the world.  </a:t>
            </a:r>
            <a:endParaRPr lang="en-US" dirty="0">
              <a:latin typeface="Adobe Garamond Pro" pitchFamily="18" charset="0"/>
            </a:endParaRPr>
          </a:p>
        </p:txBody>
      </p:sp>
      <p:pic>
        <p:nvPicPr>
          <p:cNvPr id="5" name="Picture 4" descr="C:\Users\shehnaz.rehan\Pictures\karachi3.jpg"/>
          <p:cNvPicPr>
            <a:picLocks noChangeAspect="1" noChangeArrowheads="1"/>
          </p:cNvPicPr>
          <p:nvPr/>
        </p:nvPicPr>
        <p:blipFill>
          <a:blip r:embed="rId2" cstate="print"/>
          <a:srcRect/>
          <a:stretch>
            <a:fillRect/>
          </a:stretch>
        </p:blipFill>
        <p:spPr bwMode="auto">
          <a:xfrm>
            <a:off x="3733800" y="2438400"/>
            <a:ext cx="2466975" cy="1847850"/>
          </a:xfrm>
          <a:prstGeom prst="rect">
            <a:avLst/>
          </a:prstGeom>
          <a:noFill/>
        </p:spPr>
      </p:pic>
      <p:pic>
        <p:nvPicPr>
          <p:cNvPr id="6" name="Picture 3" descr="C:\Users\shehnaz.rehan\Pictures\karachi 1.jpg"/>
          <p:cNvPicPr>
            <a:picLocks noChangeAspect="1" noChangeArrowheads="1"/>
          </p:cNvPicPr>
          <p:nvPr/>
        </p:nvPicPr>
        <p:blipFill>
          <a:blip r:embed="rId3" cstate="print"/>
          <a:srcRect/>
          <a:stretch>
            <a:fillRect/>
          </a:stretch>
        </p:blipFill>
        <p:spPr bwMode="auto">
          <a:xfrm>
            <a:off x="228600" y="3581400"/>
            <a:ext cx="3505200" cy="1951228"/>
          </a:xfrm>
          <a:prstGeom prst="rect">
            <a:avLst/>
          </a:prstGeom>
          <a:noFill/>
        </p:spPr>
      </p:pic>
      <p:pic>
        <p:nvPicPr>
          <p:cNvPr id="7" name="Picture 2" descr="C:\Users\shehnaz.rehan\Pictures\karachi 2.jpg"/>
          <p:cNvPicPr>
            <a:picLocks noChangeAspect="1" noChangeArrowheads="1"/>
          </p:cNvPicPr>
          <p:nvPr/>
        </p:nvPicPr>
        <p:blipFill>
          <a:blip r:embed="rId4" cstate="print"/>
          <a:srcRect/>
          <a:stretch>
            <a:fillRect/>
          </a:stretch>
        </p:blipFill>
        <p:spPr bwMode="auto">
          <a:xfrm>
            <a:off x="5334000" y="4114800"/>
            <a:ext cx="3352800" cy="25146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fontScale="90000"/>
          </a:bodyPr>
          <a:lstStyle/>
          <a:p>
            <a:r>
              <a:rPr lang="en-US" dirty="0" smtClean="0">
                <a:latin typeface="Adobe Garamond Pro" pitchFamily="18" charset="0"/>
              </a:rPr>
              <a:t>We selected a historical building of Karachi: The National Museum </a:t>
            </a:r>
            <a:endParaRPr lang="en-US" dirty="0">
              <a:latin typeface="Adobe Garamond Pro" pitchFamily="18" charset="0"/>
            </a:endParaRPr>
          </a:p>
        </p:txBody>
      </p:sp>
      <p:pic>
        <p:nvPicPr>
          <p:cNvPr id="9" name="Picture 2" descr="\\INETSERVER\Faculties\Faculty03\Shahnaz\2015-16\iEARN\April 19, 2016\IMG_0547.JPG"/>
          <p:cNvPicPr>
            <a:picLocks noChangeAspect="1" noChangeArrowheads="1"/>
          </p:cNvPicPr>
          <p:nvPr/>
        </p:nvPicPr>
        <p:blipFill>
          <a:blip r:embed="rId2" cstate="print"/>
          <a:srcRect/>
          <a:stretch>
            <a:fillRect/>
          </a:stretch>
        </p:blipFill>
        <p:spPr bwMode="auto">
          <a:xfrm>
            <a:off x="1676400" y="1752600"/>
            <a:ext cx="6248400" cy="44577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444</Words>
  <Application>Microsoft Macintosh PowerPoint</Application>
  <PresentationFormat>On-screen Show (4:3)</PresentationFormat>
  <Paragraphs>52</Paragraphs>
  <Slides>17</Slides>
  <Notes>2</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Office Theme</vt:lpstr>
      <vt:lpstr>iEARN Global Learning Circle </vt:lpstr>
      <vt:lpstr> We are the students of        Shahwilayat Public School Karachi, Pakistan </vt:lpstr>
      <vt:lpstr>Names of the participating students </vt:lpstr>
      <vt:lpstr>Slide 4</vt:lpstr>
      <vt:lpstr>Name of our teachers</vt:lpstr>
      <vt:lpstr>During project assignments</vt:lpstr>
      <vt:lpstr>Title of our project</vt:lpstr>
      <vt:lpstr>Introduction of our city : Karachi</vt:lpstr>
      <vt:lpstr>We selected a historical building of Karachi: The National Museum </vt:lpstr>
      <vt:lpstr> National Museum Karachi, Pakistan </vt:lpstr>
      <vt:lpstr>Information about our historical place </vt:lpstr>
      <vt:lpstr>Special features of National Museum </vt:lpstr>
      <vt:lpstr>Slide 13</vt:lpstr>
      <vt:lpstr>Pictures of Pakistani national heroes </vt:lpstr>
      <vt:lpstr>Information about us </vt:lpstr>
      <vt:lpstr>Special Thanks to;</vt:lpstr>
      <vt:lpstr>Thank You for watching our work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survey</dc:title>
  <dc:creator>dell</dc:creator>
  <cp:lastModifiedBy>Barry Kramer</cp:lastModifiedBy>
  <cp:revision>34</cp:revision>
  <dcterms:created xsi:type="dcterms:W3CDTF">2016-05-28T02:48:49Z</dcterms:created>
  <dcterms:modified xsi:type="dcterms:W3CDTF">2016-05-28T02:49:27Z</dcterms:modified>
</cp:coreProperties>
</file>