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1" r:id="rId17"/>
    <p:sldId id="273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C0FC-DACF-4615-9CEB-A37E7D46BDC8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DC42E-3C59-46D0-AC4A-8A321A486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041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C42E-3C59-46D0-AC4A-8A321A486D8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962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12/10/19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s://www.youtube.com/watch?v=oFEuzEgoNnk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6XJbn2st75Q" TargetMode="Externa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twtSmLn5Jm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20"/>
          </a:xfrm>
        </p:spPr>
        <p:txBody>
          <a:bodyPr/>
          <a:lstStyle/>
          <a:p>
            <a:r>
              <a:rPr lang="en-US" b="1" u="sng" dirty="0" smtClean="0"/>
              <a:t>My School </a:t>
            </a:r>
            <a:br>
              <a:rPr lang="en-US" b="1" u="sng" dirty="0" smtClean="0"/>
            </a:br>
            <a:r>
              <a:rPr lang="en-US" sz="2000" b="1" u="sng" dirty="0" smtClean="0">
                <a:solidFill>
                  <a:srgbClr val="00B0F0"/>
                </a:solidFill>
              </a:rPr>
              <a:t>The most  important seasonal holidays in our school</a:t>
            </a:r>
            <a:endParaRPr lang="ru-RU" b="1" u="sng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3688" y="5301208"/>
            <a:ext cx="5720680" cy="84164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Elaborated by 5</a:t>
            </a:r>
            <a:r>
              <a:rPr lang="en-US" sz="2000" baseline="30000" dirty="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form pupils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iEarn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Projects.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Learning Circles. Middle School.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SircovaEnglish\Documents\56255615_318239932196987_59336655661778862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8407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29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Winter holidays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-Christmas Holiday</a:t>
            </a:r>
          </a:p>
          <a:p>
            <a:r>
              <a:rPr lang="en-US" dirty="0" smtClean="0"/>
              <a:t>-Safer Internet Day, February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26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Christmas </a:t>
            </a:r>
            <a:r>
              <a:rPr lang="en-US" dirty="0" err="1" smtClean="0"/>
              <a:t>carols’Festival</a:t>
            </a:r>
            <a:endParaRPr lang="ru-RU" dirty="0"/>
          </a:p>
        </p:txBody>
      </p:sp>
      <p:pic>
        <p:nvPicPr>
          <p:cNvPr id="4100" name="Picture 4" descr="C:\Users\SircovaEnglish\Downloads\20181221_131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1595" y="1484784"/>
            <a:ext cx="40324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805" y="802307"/>
            <a:ext cx="5407025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4653136"/>
            <a:ext cx="5201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hlinkClick r:id="rId4"/>
              </a:rPr>
              <a:t>https://www.youtube.com/watch?v=oFEuzEgoNnk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916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7914456" cy="11590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Students’ Christmas </a:t>
            </a:r>
            <a:r>
              <a:rPr lang="en-US" dirty="0" err="1" smtClean="0"/>
              <a:t>Artcrafts</a:t>
            </a:r>
            <a:endParaRPr lang="ru-RU" dirty="0"/>
          </a:p>
        </p:txBody>
      </p:sp>
      <p:pic>
        <p:nvPicPr>
          <p:cNvPr id="5122" name="Picture 2" descr="C:\Users\SircovaEnglish\Downloads\20181213_113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216" y="722003"/>
            <a:ext cx="303773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ircovaEnglish\Downloads\20181205_105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545" y="3212978"/>
            <a:ext cx="1944214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9619"/>
            <a:ext cx="2786063" cy="484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4889"/>
            <a:ext cx="32670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80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30824"/>
            <a:ext cx="7986464" cy="2527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Safer Internet Day , February</a:t>
            </a:r>
            <a:br>
              <a:rPr lang="en-US" dirty="0" smtClean="0"/>
            </a:br>
            <a:r>
              <a:rPr lang="en-US" sz="3000" dirty="0" smtClean="0"/>
              <a:t>9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form pupils organized a flash-mob </a:t>
            </a:r>
            <a:br>
              <a:rPr lang="en-US" sz="30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08720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hlinkClick r:id="rId2"/>
              </a:rPr>
              <a:t>https://www.youtube.com/watch?v=6XJbn2st75Q</a:t>
            </a:r>
            <a:endParaRPr lang="ru-RU" dirty="0"/>
          </a:p>
        </p:txBody>
      </p:sp>
      <p:pic>
        <p:nvPicPr>
          <p:cNvPr id="7170" name="Picture 2" descr="C:\Users\SircovaEnglish\Downloads\70862940_383774612298172_96676440208886988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805264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844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Spring’s holidays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1224880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 March </a:t>
            </a:r>
            <a:r>
              <a:rPr lang="en-US" dirty="0" err="1" smtClean="0"/>
              <a:t>Martisor’s</a:t>
            </a:r>
            <a:r>
              <a:rPr lang="en-US" dirty="0" smtClean="0"/>
              <a:t> Day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of March Mother’s Day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08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 March – </a:t>
            </a:r>
            <a:r>
              <a:rPr lang="en-US" dirty="0" err="1" smtClean="0"/>
              <a:t>Martisor’s</a:t>
            </a:r>
            <a:r>
              <a:rPr lang="en-US" dirty="0" smtClean="0"/>
              <a:t> Day, national holiday!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692696"/>
            <a:ext cx="4392488" cy="354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8625" y="1196753"/>
            <a:ext cx="42238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27513"/>
            <a:ext cx="8329829" cy="23831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 of March, Mother’s Day- national holiday!</a:t>
            </a:r>
            <a:br>
              <a:rPr lang="en-US" sz="4000" dirty="0" smtClean="0"/>
            </a:br>
            <a:r>
              <a:rPr lang="en-US" sz="3000" dirty="0" smtClean="0"/>
              <a:t>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for girls danced the Dance of Flowers for all Mothers invited at the festival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5373216"/>
            <a:ext cx="537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hlinkClick r:id="rId2"/>
              </a:rPr>
              <a:t>https://www.youtube.com/watch?v=twtSmLn5JmY</a:t>
            </a:r>
            <a:endParaRPr lang="ru-RU" dirty="0"/>
          </a:p>
        </p:txBody>
      </p:sp>
      <p:pic>
        <p:nvPicPr>
          <p:cNvPr id="8194" name="Picture 2" descr="C:\Users\SircovaEnglish\Downloads\79131245_497468347528069_815066250394940211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6303"/>
            <a:ext cx="4392489" cy="37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ircovaEnglish\Downloads\78818773_921653104902683_729324670649630720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018" y="675263"/>
            <a:ext cx="3945087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984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57800"/>
            <a:ext cx="6781800" cy="1600200"/>
          </a:xfrm>
        </p:spPr>
        <p:txBody>
          <a:bodyPr/>
          <a:lstStyle/>
          <a:p>
            <a:r>
              <a:rPr lang="en-US" dirty="0" err="1" smtClean="0"/>
              <a:t>Etwinning</a:t>
            </a:r>
            <a:r>
              <a:rPr lang="en-US" dirty="0" smtClean="0"/>
              <a:t> Projects</a:t>
            </a:r>
            <a:endParaRPr lang="ru-RU" dirty="0"/>
          </a:p>
        </p:txBody>
      </p:sp>
      <p:pic>
        <p:nvPicPr>
          <p:cNvPr id="10242" name="Picture 2" descr="C:\Users\SircovaEnglish\Documents\59961351_930908857272708_30397196773296701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60486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ircovaEnglish\Downloads\20181016_141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51" y="3057938"/>
            <a:ext cx="5950849" cy="28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971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school is our favorite place!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373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5898232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our village’s House of Culture!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477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4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2232248" cy="4831432"/>
          </a:xfrm>
        </p:spPr>
        <p:txBody>
          <a:bodyPr/>
          <a:lstStyle/>
          <a:p>
            <a:r>
              <a:rPr lang="en-US" dirty="0" smtClean="0"/>
              <a:t>This is our national flag!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372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4320480" cy="4752528"/>
          </a:xfrm>
        </p:spPr>
        <p:txBody>
          <a:bodyPr>
            <a:noAutofit/>
          </a:bodyPr>
          <a:lstStyle/>
          <a:p>
            <a:r>
              <a:rPr lang="en-US" sz="8000" dirty="0" smtClean="0"/>
              <a:t>This is our class!</a:t>
            </a:r>
            <a:br>
              <a:rPr lang="en-US" sz="8000" dirty="0" smtClean="0"/>
            </a:br>
            <a:r>
              <a:rPr lang="en-US" sz="8000" dirty="0" smtClean="0"/>
              <a:t>Girls and boys!</a:t>
            </a:r>
            <a:endParaRPr lang="ru-RU" sz="8000" dirty="0"/>
          </a:p>
        </p:txBody>
      </p:sp>
      <p:pic>
        <p:nvPicPr>
          <p:cNvPr id="1027" name="Picture 3" descr="C:\Users\SircovaEnglish\Downloads\FotoJet (2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80520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37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7543800" cy="947936"/>
          </a:xfrm>
        </p:spPr>
        <p:txBody>
          <a:bodyPr/>
          <a:lstStyle/>
          <a:p>
            <a:r>
              <a:rPr lang="en-US" dirty="0" smtClean="0"/>
              <a:t>Autumn holidays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4077072"/>
            <a:ext cx="6858000" cy="179032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 smtClean="0">
                <a:solidFill>
                  <a:srgbClr val="FF0000"/>
                </a:solidFill>
              </a:rPr>
              <a:t>The first bell</a:t>
            </a:r>
          </a:p>
          <a:p>
            <a:pPr marL="457200" indent="-457200">
              <a:buFontTx/>
              <a:buChar char="-"/>
            </a:pPr>
            <a:r>
              <a:rPr lang="en-US" sz="3000" b="1" dirty="0" smtClean="0">
                <a:solidFill>
                  <a:srgbClr val="FF0000"/>
                </a:solidFill>
              </a:rPr>
              <a:t>The teachers’ Day</a:t>
            </a:r>
          </a:p>
          <a:p>
            <a:pPr marL="457200" indent="-457200">
              <a:buFontTx/>
              <a:buChar char="-"/>
            </a:pPr>
            <a:r>
              <a:rPr lang="en-US" sz="3000" b="1" dirty="0" smtClean="0">
                <a:solidFill>
                  <a:srgbClr val="FF0000"/>
                </a:solidFill>
              </a:rPr>
              <a:t>The autumn harvest Day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40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Bell! 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 September</a:t>
            </a:r>
            <a:endParaRPr lang="ru-RU" dirty="0"/>
          </a:p>
        </p:txBody>
      </p:sp>
      <p:pic>
        <p:nvPicPr>
          <p:cNvPr id="6146" name="Picture 2" descr="C:\Users\SircovaEnglish\Downloads\25507845_100625474069064_33012124718547934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7250"/>
            <a:ext cx="7488832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52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Teacher’s Day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768752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37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Autumn harvest day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Autumn’s Fairy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Autumn’s expositions</a:t>
            </a:r>
            <a:endParaRPr lang="ru-RU" dirty="0"/>
          </a:p>
        </p:txBody>
      </p:sp>
      <p:pic>
        <p:nvPicPr>
          <p:cNvPr id="2050" name="Picture 2" descr="C:\Users\SircovaEnglish\Downloads\78675217_737043400143865_56654712124620144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4104456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ircovaEnglish\Downloads\78999110_2593577567399076_6157901075648086016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481138"/>
            <a:ext cx="4031431" cy="36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629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Students’artscrafts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3300" dirty="0" smtClean="0"/>
              <a:t>( made from natural </a:t>
            </a:r>
            <a:r>
              <a:rPr lang="en-US" sz="3300" dirty="0" err="1" smtClean="0"/>
              <a:t>fibres</a:t>
            </a:r>
            <a:r>
              <a:rPr lang="en-US" sz="3300" dirty="0" smtClean="0"/>
              <a:t>)</a:t>
            </a:r>
            <a:endParaRPr lang="ru-RU" sz="3300" dirty="0"/>
          </a:p>
        </p:txBody>
      </p:sp>
      <p:pic>
        <p:nvPicPr>
          <p:cNvPr id="3074" name="Picture 2" descr="C:\Users\SircovaEnglish\Downloads\78296036_972507909794952_45639186162269552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728192" cy="44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ircovaEnglish\Downloads\77154037_512230366045129_14814100007933706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7346"/>
            <a:ext cx="2683532" cy="46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ircovaEnglish\Downloads\78241478_2731581380195241_119180164880924672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1837"/>
            <a:ext cx="28083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ircovaEnglish\Downloads\78567908_2720142514691876_1484008606331305984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4718"/>
            <a:ext cx="2325452" cy="46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3141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337</TotalTime>
  <Words>214</Words>
  <Application>Microsoft Macintosh PowerPoint</Application>
  <PresentationFormat>On-screen Show (4:3)</PresentationFormat>
  <Paragraphs>35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My School  The most  important seasonal holidays in our school</vt:lpstr>
      <vt:lpstr>This is our village’s House of Culture!</vt:lpstr>
      <vt:lpstr>This is our national flag!</vt:lpstr>
      <vt:lpstr>This is our class! Girls and boys!</vt:lpstr>
      <vt:lpstr>Autumn holidays</vt:lpstr>
      <vt:lpstr>The first Bell!  1st of September</vt:lpstr>
      <vt:lpstr>Teacher’s Day</vt:lpstr>
      <vt:lpstr>The Autumn harvest day</vt:lpstr>
      <vt:lpstr>Students’artscrafts   ( made from natural fibres)</vt:lpstr>
      <vt:lpstr>Winter holidays</vt:lpstr>
      <vt:lpstr>Christmas carols’Festival</vt:lpstr>
      <vt:lpstr>Students’ Christmas Artcrafts</vt:lpstr>
      <vt:lpstr>Safer Internet Day , February 9th form pupils organized a flash-mob  </vt:lpstr>
      <vt:lpstr>Spring’s holidays</vt:lpstr>
      <vt:lpstr>1st of March – Martisor’s Day, national holiday!</vt:lpstr>
      <vt:lpstr>8th  of March, Mother’s Day- national holiday! 5th for girls danced the Dance of Flowers for all Mothers invited at the festival</vt:lpstr>
      <vt:lpstr>Etwinning Projects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Sircova English</dc:creator>
  <cp:lastModifiedBy>Barry Kramer</cp:lastModifiedBy>
  <cp:revision>17</cp:revision>
  <dcterms:created xsi:type="dcterms:W3CDTF">2019-12-10T22:04:30Z</dcterms:created>
  <dcterms:modified xsi:type="dcterms:W3CDTF">2019-12-10T22:05:10Z</dcterms:modified>
</cp:coreProperties>
</file>