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Default Extension="rels" ContentType="application/vnd.openxmlformats-package.relationships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62" r:id="rId8"/>
    <p:sldId id="266" r:id="rId9"/>
    <p:sldId id="268" r:id="rId10"/>
    <p:sldId id="267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-96" y="-4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pPr/>
              <a:t>12/10/19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pPr/>
              <a:t>12/10/19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8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tretch>
            <a:fillRect/>
          </a:stretch>
        </p:blipFill>
        <p:spPr>
          <a:xfrm>
            <a:off x="1" y="1115082"/>
            <a:ext cx="6234544" cy="531460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412419" y="604560"/>
            <a:ext cx="1621639" cy="858837"/>
          </a:xfrm>
        </p:spPr>
        <p:txBody>
          <a:bodyPr>
            <a:normAutofit/>
          </a:bodyPr>
          <a:lstStyle/>
          <a:p>
            <a:r>
              <a:rPr lang="en-US" sz="2000" dirty="0"/>
              <a:t>November 2019</a:t>
            </a:r>
            <a:endParaRPr lang="ru-RU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021079" y="2696502"/>
            <a:ext cx="5096363" cy="1827069"/>
          </a:xfrm>
        </p:spPr>
        <p:txBody>
          <a:bodyPr/>
          <a:lstStyle/>
          <a:p>
            <a:r>
              <a:rPr lang="en-US" dirty="0"/>
              <a:t>My School Elementary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825849" y="5096285"/>
            <a:ext cx="4267384" cy="85876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800" dirty="0"/>
              <a:t>AL HUSSAN INTERNATIONAL SCHOOL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616453" y="1003756"/>
            <a:ext cx="4065084" cy="700842"/>
          </a:xfrm>
        </p:spPr>
        <p:txBody>
          <a:bodyPr>
            <a:normAutofit/>
          </a:bodyPr>
          <a:lstStyle/>
          <a:p>
            <a:r>
              <a:rPr lang="en-US" dirty="0"/>
              <a:t>My School</a:t>
            </a:r>
          </a:p>
        </p:txBody>
      </p:sp>
      <p:pic>
        <p:nvPicPr>
          <p:cNvPr id="13" name="Picture Placeholder 12" descr="A sign on the side of a building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4044AE-9067-45B7-AA31-FB36A214BF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8287" b="34631"/>
          <a:stretch/>
        </p:blipFill>
        <p:spPr>
          <a:xfrm>
            <a:off x="3314700" y="793218"/>
            <a:ext cx="8877300" cy="6064782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878" y="2620114"/>
            <a:ext cx="5505043" cy="176645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Hussan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 School - Jubail is an awesome school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3913632" cy="3116756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It helps me to learn and discover many new things in Math, Science, English, French, and Arabic subjects.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11149"/>
          <a:stretch/>
        </p:blipFill>
        <p:spPr>
          <a:xfrm rot="720000">
            <a:off x="6407386" y="216821"/>
            <a:ext cx="4614121" cy="54662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365760">
            <a:normAutofit fontScale="90000"/>
          </a:bodyPr>
          <a:lstStyle/>
          <a:p>
            <a:r>
              <a:rPr lang="en-US" dirty="0"/>
              <a:t>My Teachers and Classmates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12252" y="2531166"/>
            <a:ext cx="3343717" cy="3414658"/>
          </a:xfrm>
        </p:spPr>
        <p:txBody>
          <a:bodyPr>
            <a:normAutofit fontScale="92500" lnSpcReduction="20000"/>
          </a:bodyPr>
          <a:lstStyle/>
          <a:p>
            <a:r>
              <a:rPr lang="en-US" sz="3200" b="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thankful with my teachers for they help me to become a better student and with my classmates whom I also created friendship. 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pic>
        <p:nvPicPr>
          <p:cNvPr id="10" name="Picture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F521ED-C982-4A88-80AE-2191C2B52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67" b="19613"/>
          <a:stretch/>
        </p:blipFill>
        <p:spPr>
          <a:xfrm>
            <a:off x="5062532" y="288103"/>
            <a:ext cx="6792197" cy="2940332"/>
          </a:xfrm>
          <a:prstGeom prst="rect">
            <a:avLst/>
          </a:prstGeom>
        </p:spPr>
      </p:pic>
      <p:pic>
        <p:nvPicPr>
          <p:cNvPr id="12" name="Picture 1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E77D73-8EE0-4951-BCD4-974B0441E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924"/>
          <a:stretch/>
        </p:blipFill>
        <p:spPr>
          <a:xfrm>
            <a:off x="3985975" y="3429000"/>
            <a:ext cx="7820025" cy="28595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257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0405" y="933628"/>
            <a:ext cx="3613051" cy="1091949"/>
          </a:xfrm>
        </p:spPr>
        <p:txBody>
          <a:bodyPr lIns="365760">
            <a:normAutofit/>
          </a:bodyPr>
          <a:lstStyle/>
          <a:p>
            <a:r>
              <a:rPr lang="en-US" dirty="0"/>
              <a:t> Activities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7067" y="2872467"/>
            <a:ext cx="3706178" cy="2540841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Taken during our Multicultural Day, I wore Philippine dress. I was in 2</a:t>
            </a:r>
            <a:r>
              <a:rPr lang="en-US" sz="3200" b="0" baseline="30000" dirty="0">
                <a:latin typeface="Century Gothic" panose="020B0502020202020204" pitchFamily="34" charset="0"/>
              </a:rPr>
              <a:t>nd</a:t>
            </a:r>
            <a:r>
              <a:rPr lang="en-US" sz="3200" b="0" dirty="0">
                <a:latin typeface="Century Gothic" panose="020B0502020202020204" pitchFamily="34" charset="0"/>
              </a:rPr>
              <a:t> grade.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Picture 13" descr="A picture containing person, floor, indoor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83F25D-570F-444E-9396-AC12FE095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5" t="10904" r="13602"/>
          <a:stretch/>
        </p:blipFill>
        <p:spPr>
          <a:xfrm>
            <a:off x="4289908" y="296252"/>
            <a:ext cx="3508934" cy="4617744"/>
          </a:xfrm>
          <a:prstGeom prst="rect">
            <a:avLst/>
          </a:prstGeom>
        </p:spPr>
      </p:pic>
      <p:pic>
        <p:nvPicPr>
          <p:cNvPr id="16" name="Picture 15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4629D2-43FF-4AC8-AF79-00B12C9E5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356" y="296252"/>
            <a:ext cx="3463308" cy="4617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AECF2C-B531-4174-A904-FD5A5BBAE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693" y="3694684"/>
            <a:ext cx="2150298" cy="28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145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A7A400-8AB8-4F09-898A-3AA7AB853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6DCFA1-F7B1-42FC-9918-6B1AC1BA9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4969" y="2282951"/>
            <a:ext cx="3502265" cy="3856270"/>
          </a:xfrm>
        </p:spPr>
        <p:txBody>
          <a:bodyPr>
            <a:normAutofit/>
          </a:bodyPr>
          <a:lstStyle/>
          <a:p>
            <a:r>
              <a:rPr lang="en-US" sz="3200" dirty="0"/>
              <a:t>Taken during Carnival Day and International Day.  I was in 3</a:t>
            </a:r>
            <a:r>
              <a:rPr lang="en-US" sz="3200" baseline="30000" dirty="0"/>
              <a:t>rd</a:t>
            </a:r>
            <a:r>
              <a:rPr lang="en-US" sz="3200" dirty="0"/>
              <a:t> grade this time.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A78F5E-04BE-4C23-BE3F-FF3273BA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1166" y="919125"/>
            <a:ext cx="3890555" cy="1091949"/>
          </a:xfrm>
        </p:spPr>
        <p:txBody>
          <a:bodyPr/>
          <a:lstStyle/>
          <a:p>
            <a:r>
              <a:rPr lang="en-US" dirty="0"/>
              <a:t>Activities</a:t>
            </a:r>
          </a:p>
        </p:txBody>
      </p:sp>
      <p:pic>
        <p:nvPicPr>
          <p:cNvPr id="16" name="Picture 15" descr="A person wearing a hat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80D77C-30FA-4FF8-B89C-72B25B33E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753" y="357934"/>
            <a:ext cx="3378172" cy="6142131"/>
          </a:xfrm>
          <a:prstGeom prst="rect">
            <a:avLst/>
          </a:prstGeom>
        </p:spPr>
      </p:pic>
      <p:pic>
        <p:nvPicPr>
          <p:cNvPr id="18" name="Picture 17" descr="A picture containing person, wearing, young, clothing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FCBCA0-4209-49D6-AE5B-53C6EE039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852" y="943117"/>
            <a:ext cx="2793179" cy="50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126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365760">
            <a:normAutofit/>
          </a:bodyPr>
          <a:lstStyle/>
          <a:p>
            <a:r>
              <a:rPr lang="en-US" dirty="0"/>
              <a:t>Friendships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4969" y="2282950"/>
            <a:ext cx="3055579" cy="3402715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I am grateful with all my classmates and friends. I will treasure all the memories that we have.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28DA4F-17A5-497E-A605-EFD67D4DF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4" t="5355"/>
          <a:stretch/>
        </p:blipFill>
        <p:spPr>
          <a:xfrm>
            <a:off x="6292825" y="111126"/>
            <a:ext cx="2758136" cy="2874672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75EC57-7382-4705-839F-D95299BBE1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1" t="17095"/>
          <a:stretch/>
        </p:blipFill>
        <p:spPr>
          <a:xfrm>
            <a:off x="3850414" y="111126"/>
            <a:ext cx="2245019" cy="2874672"/>
          </a:xfrm>
          <a:prstGeom prst="rect">
            <a:avLst/>
          </a:prstGeom>
        </p:spPr>
      </p:pic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A9573D-2D9C-48CF-9760-CB600A057C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467" r="5652" b="7977"/>
          <a:stretch/>
        </p:blipFill>
        <p:spPr>
          <a:xfrm>
            <a:off x="6909344" y="3152828"/>
            <a:ext cx="4678017" cy="2549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F521ED-C982-4A88-80AE-2191C2B522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62" t="20734" r="13707" b="13575"/>
          <a:stretch/>
        </p:blipFill>
        <p:spPr>
          <a:xfrm>
            <a:off x="4297799" y="3152828"/>
            <a:ext cx="2332383" cy="2549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AECF2C-B531-4174-A904-FD5A5BBAE7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258"/>
          <a:stretch/>
        </p:blipFill>
        <p:spPr>
          <a:xfrm>
            <a:off x="9248352" y="111127"/>
            <a:ext cx="2605683" cy="28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161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3961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6627" y="4963885"/>
            <a:ext cx="4645250" cy="49638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Ayesha Nichole S. Amarille</a:t>
            </a:r>
          </a:p>
        </p:txBody>
      </p:sp>
      <p:sp>
        <p:nvSpPr>
          <p:cNvPr id="33" name="Freeform: Shape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B7C82F-AB7E-4F0C-B829-FA1B9C415180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Placeholder 12" descr="A person holding a sign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1D1FA8-6463-4F55-9039-5BBF354B0B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7417" b="174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331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:a="http://schemas.openxmlformats.org/drawingml/2006/main" xmlns="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71af3243-3dd4-4a8d-8c0d-dd76da1f02a5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Macintosh PowerPoint</Application>
  <PresentationFormat>Custom</PresentationFormat>
  <Paragraphs>23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My School Elementary</vt:lpstr>
      <vt:lpstr>My School</vt:lpstr>
      <vt:lpstr>Learnings</vt:lpstr>
      <vt:lpstr>My Teachers and Classmates</vt:lpstr>
      <vt:lpstr> Activities</vt:lpstr>
      <vt:lpstr>Activities</vt:lpstr>
      <vt:lpstr>Friendships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2019-12-11T03:46:53Z</dcterms:created>
  <dcterms:modified xsi:type="dcterms:W3CDTF">2019-12-11T03:47:40Z</dcterms:modified>
</cp:coreProperties>
</file>