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metadata" ContentType="application/binary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286" r:id="rId2"/>
    <p:sldId id="276" r:id="rId3"/>
    <p:sldId id="277" r:id="rId4"/>
    <p:sldId id="309" r:id="rId5"/>
    <p:sldId id="299" r:id="rId6"/>
    <p:sldId id="289" r:id="rId7"/>
    <p:sldId id="310" r:id="rId8"/>
    <p:sldId id="295" r:id="rId9"/>
    <p:sldId id="296" r:id="rId10"/>
    <p:sldId id="297" r:id="rId11"/>
    <p:sldId id="300" r:id="rId12"/>
    <p:sldId id="256" r:id="rId13"/>
    <p:sldId id="303" r:id="rId14"/>
    <p:sldId id="260" r:id="rId15"/>
    <p:sldId id="269" r:id="rId16"/>
    <p:sldId id="312" r:id="rId17"/>
    <p:sldId id="301" r:id="rId18"/>
    <p:sldId id="304" r:id="rId19"/>
    <p:sldId id="292" r:id="rId20"/>
    <p:sldId id="306" r:id="rId21"/>
    <p:sldId id="298" r:id="rId2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:p="http://schemas.openxmlformats.org/presentationml/2006/main" xmlns:r="http://schemas.openxmlformats.org/officeDocument/2006/relationships" xmlns:a="http://schemas.openxmlformats.org/drawingml/2006/main" r:id="rId26" roundtripDataSignature="AMtx7mjzN4tN+M970GiDR2gfO4ZJsCvoW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ivy11011026@gmail.com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1669D8"/>
    <a:srgbClr val="2076E8"/>
    <a:srgbClr val="ED4561"/>
    <a:srgbClr val="BF56F4"/>
    <a:srgbClr val="6599E5"/>
    <a:srgbClr val="FAE734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9D17C-4860-43F7-9540-1136674F81A2}" v="58" dt="2020-06-07T01:34:07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8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33" Type="http://schemas.microsoft.com/office/2015/10/relationships/revisionInfo" Target="revisionInfo.xml"/><Relationship Id="rId26" Type="http://customschemas.google.com/relationships/presentationmetadata" Target="metadata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microsoft.com/office/2016/11/relationships/changesInfo" Target="changesInfos/changesInfo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a Lin" userId="4e739f51972a3731" providerId="LiveId" clId="{60C9D17C-4860-43F7-9540-1136674F81A2}"/>
    <pc:docChg chg="addSld delSld modSld sldOrd">
      <pc:chgData name="Angela Lin" userId="4e739f51972a3731" providerId="LiveId" clId="{60C9D17C-4860-43F7-9540-1136674F81A2}" dt="2020-06-07T01:34:00.501" v="14"/>
      <pc:docMkLst>
        <pc:docMk/>
      </pc:docMkLst>
      <pc:sldChg chg="ord">
        <pc:chgData name="Angela Lin" userId="4e739f51972a3731" providerId="LiveId" clId="{60C9D17C-4860-43F7-9540-1136674F81A2}" dt="2020-06-07T01:18:08.870" v="10"/>
        <pc:sldMkLst>
          <pc:docMk/>
          <pc:sldMk cId="0" sldId="260"/>
        </pc:sldMkLst>
      </pc:sldChg>
      <pc:sldChg chg="add del">
        <pc:chgData name="Angela Lin" userId="4e739f51972a3731" providerId="LiveId" clId="{60C9D17C-4860-43F7-9540-1136674F81A2}" dt="2020-06-07T01:17:27.548" v="7"/>
        <pc:sldMkLst>
          <pc:docMk/>
          <pc:sldMk cId="3214730643" sldId="269"/>
        </pc:sldMkLst>
      </pc:sldChg>
      <pc:sldChg chg="del">
        <pc:chgData name="Angela Lin" userId="4e739f51972a3731" providerId="LiveId" clId="{60C9D17C-4860-43F7-9540-1136674F81A2}" dt="2020-06-07T01:18:12.152" v="11" actId="2696"/>
        <pc:sldMkLst>
          <pc:docMk/>
          <pc:sldMk cId="676343358" sldId="275"/>
        </pc:sldMkLst>
      </pc:sldChg>
      <pc:sldChg chg="add del">
        <pc:chgData name="Angela Lin" userId="4e739f51972a3731" providerId="LiveId" clId="{60C9D17C-4860-43F7-9540-1136674F81A2}" dt="2020-06-07T01:18:32.322" v="12"/>
        <pc:sldMkLst>
          <pc:docMk/>
          <pc:sldMk cId="3310490607" sldId="292"/>
        </pc:sldMkLst>
      </pc:sldChg>
      <pc:sldChg chg="add del">
        <pc:chgData name="Angela Lin" userId="4e739f51972a3731" providerId="LiveId" clId="{60C9D17C-4860-43F7-9540-1136674F81A2}" dt="2020-06-07T01:16:51.705" v="2"/>
        <pc:sldMkLst>
          <pc:docMk/>
          <pc:sldMk cId="3037673974" sldId="303"/>
        </pc:sldMkLst>
      </pc:sldChg>
      <pc:sldChg chg="add del">
        <pc:chgData name="Angela Lin" userId="4e739f51972a3731" providerId="LiveId" clId="{60C9D17C-4860-43F7-9540-1136674F81A2}" dt="2020-06-07T01:18:32.322" v="12"/>
        <pc:sldMkLst>
          <pc:docMk/>
          <pc:sldMk cId="4246196578" sldId="304"/>
        </pc:sldMkLst>
      </pc:sldChg>
      <pc:sldChg chg="add del">
        <pc:chgData name="Angela Lin" userId="4e739f51972a3731" providerId="LiveId" clId="{60C9D17C-4860-43F7-9540-1136674F81A2}" dt="2020-06-07T01:18:32.322" v="12"/>
        <pc:sldMkLst>
          <pc:docMk/>
          <pc:sldMk cId="463284596" sldId="306"/>
        </pc:sldMkLst>
      </pc:sldChg>
      <pc:sldChg chg="add del">
        <pc:chgData name="Angela Lin" userId="4e739f51972a3731" providerId="LiveId" clId="{60C9D17C-4860-43F7-9540-1136674F81A2}" dt="2020-06-07T01:34:00.501" v="14"/>
        <pc:sldMkLst>
          <pc:docMk/>
          <pc:sldMk cId="1505082400" sldId="307"/>
        </pc:sldMkLst>
      </pc:sldChg>
      <pc:sldChg chg="del">
        <pc:chgData name="Angela Lin" userId="4e739f51972a3731" providerId="LiveId" clId="{60C9D17C-4860-43F7-9540-1136674F81A2}" dt="2020-06-07T01:16:50.249" v="1" actId="2696"/>
        <pc:sldMkLst>
          <pc:docMk/>
          <pc:sldMk cId="573031127" sldId="308"/>
        </pc:sldMkLst>
      </pc:sldChg>
      <pc:sldChg chg="add">
        <pc:chgData name="Angela Lin" userId="4e739f51972a3731" providerId="LiveId" clId="{60C9D17C-4860-43F7-9540-1136674F81A2}" dt="2020-06-07T01:16:51.705" v="2"/>
        <pc:sldMkLst>
          <pc:docMk/>
          <pc:sldMk cId="4074540455" sldId="308"/>
        </pc:sldMkLst>
      </pc:sldChg>
      <pc:sldChg chg="add del">
        <pc:chgData name="Angela Lin" userId="4e739f51972a3731" providerId="LiveId" clId="{60C9D17C-4860-43F7-9540-1136674F81A2}" dt="2020-06-07T01:18:05.816" v="9" actId="2696"/>
        <pc:sldMkLst>
          <pc:docMk/>
          <pc:sldMk cId="0" sldId="311"/>
        </pc:sldMkLst>
      </pc:sldChg>
      <pc:sldChg chg="add">
        <pc:chgData name="Angela Lin" userId="4e739f51972a3731" providerId="LiveId" clId="{60C9D17C-4860-43F7-9540-1136674F81A2}" dt="2020-06-07T01:17:40.377" v="8"/>
        <pc:sldMkLst>
          <pc:docMk/>
          <pc:sldMk cId="3553218560" sldId="3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32904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3869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6349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85000">
              <a:schemeClr val="accent6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../media/image41.png"/><Relationship Id="rId5" Type="http://schemas.microsoft.com/office/2007/relationships/hdphoto" Target="../media/hdphoto17.wdp"/><Relationship Id="rId6" Type="http://schemas.openxmlformats.org/officeDocument/2006/relationships/image" Target="../media/image42.png"/><Relationship Id="rId7" Type="http://schemas.microsoft.com/office/2007/relationships/hdphoto" Target="../media/hdphoto18.wdp"/><Relationship Id="rId8" Type="http://schemas.openxmlformats.org/officeDocument/2006/relationships/image" Target="../media/image43.png"/><Relationship Id="rId9" Type="http://schemas.microsoft.com/office/2007/relationships/hdphoto" Target="../media/hdphoto19.wdp"/><Relationship Id="rId10" Type="http://schemas.openxmlformats.org/officeDocument/2006/relationships/image" Target="../media/image44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microsoft.com/office/2007/relationships/hdphoto" Target="../media/hdphoto20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microsoft.com/office/2007/relationships/hdphoto" Target="../media/hdphoto2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microsoft.com/office/2007/relationships/hdphoto" Target="../media/hdphoto21.wdp"/><Relationship Id="rId4" Type="http://schemas.openxmlformats.org/officeDocument/2006/relationships/image" Target="../media/image49.png"/><Relationship Id="rId5" Type="http://schemas.microsoft.com/office/2007/relationships/hdphoto" Target="../media/hdphoto22.wdp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microsoft.com/office/2007/relationships/hdphoto" Target="../media/hdphoto23.wdp"/><Relationship Id="rId10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microsoft.com/office/2007/relationships/hdphoto" Target="../media/hdphoto2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microsoft.com/office/2007/relationships/hdphoto" Target="../media/hdphoto26.wdp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7" Type="http://schemas.openxmlformats.org/officeDocument/2006/relationships/image" Target="../media/image20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4" Type="http://schemas.openxmlformats.org/officeDocument/2006/relationships/image" Target="../media/image65.jpeg"/><Relationship Id="rId5" Type="http://schemas.microsoft.com/office/2007/relationships/hdphoto" Target="../media/hdphoto2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microsoft.com/office/2007/relationships/hdphoto" Target="../media/hdphoto2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3" Type="http://schemas.openxmlformats.org/officeDocument/2006/relationships/image" Target="../media/image78.png"/><Relationship Id="rId14" Type="http://schemas.openxmlformats.org/officeDocument/2006/relationships/image" Target="../media/image79.png"/><Relationship Id="rId15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microsoft.com/office/2007/relationships/hdphoto" Target="../media/hdphoto30.wdp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microsoft.com/office/2007/relationships/hdphoto" Target="../media/hdphoto2.wdp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microsoft.com/office/2007/relationships/hdphoto" Target="../media/hdphoto4.wdp"/><Relationship Id="rId5" Type="http://schemas.openxmlformats.org/officeDocument/2006/relationships/image" Target="../media/image24.png"/><Relationship Id="rId6" Type="http://schemas.microsoft.com/office/2007/relationships/hdphoto" Target="../media/hdphoto5.wdp"/><Relationship Id="rId7" Type="http://schemas.openxmlformats.org/officeDocument/2006/relationships/image" Target="../media/image25.png"/><Relationship Id="rId8" Type="http://schemas.microsoft.com/office/2007/relationships/hdphoto" Target="../media/hdphoto6.wdp"/><Relationship Id="rId9" Type="http://schemas.openxmlformats.org/officeDocument/2006/relationships/image" Target="../media/image26.png"/><Relationship Id="rId10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png"/><Relationship Id="rId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microsoft.com/office/2007/relationships/hdphoto" Target="../media/hdphoto14.wdp"/><Relationship Id="rId14" Type="http://schemas.openxmlformats.org/officeDocument/2006/relationships/image" Target="../media/image39.png"/><Relationship Id="rId15" Type="http://schemas.microsoft.com/office/2007/relationships/hdphoto" Target="../media/hdphoto15.wdp"/><Relationship Id="rId16" Type="http://schemas.openxmlformats.org/officeDocument/2006/relationships/image" Target="../media/image40.png"/><Relationship Id="rId17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microsoft.com/office/2007/relationships/hdphoto" Target="../media/hdphoto10.wdp"/><Relationship Id="rId4" Type="http://schemas.openxmlformats.org/officeDocument/2006/relationships/image" Target="../media/image33.png"/><Relationship Id="rId5" Type="http://schemas.microsoft.com/office/2007/relationships/hdphoto" Target="../media/hdphoto11.wdp"/><Relationship Id="rId6" Type="http://schemas.openxmlformats.org/officeDocument/2006/relationships/image" Target="../media/image34.png"/><Relationship Id="rId7" Type="http://schemas.microsoft.com/office/2007/relationships/hdphoto" Target="../media/hdphoto12.wdp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教室聊天照</a:t>
            </a:r>
          </a:p>
        </p:txBody>
      </p:sp>
      <p:pic>
        <p:nvPicPr>
          <p:cNvPr id="1028" name="Picture 4" descr="整個台北都是我的移動生活教室(台北畫刊108年9月) | 臺北旅遊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431" r="6193"/>
          <a:stretch/>
        </p:blipFill>
        <p:spPr bwMode="auto">
          <a:xfrm>
            <a:off x="-18473" y="-1"/>
            <a:ext cx="91624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4761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地球| 愛吃素的勇男| Flickr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FA1A0EE-CA84-479B-BEE6-A058D4489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4395" b="83594" l="7325" r="94586">
                        <a14:foregroundMark x1="61890" y1="15234" x2="59766" y2="8594"/>
                        <a14:foregroundMark x1="59766" y1="8594" x2="50637" y2="6250"/>
                        <a14:foregroundMark x1="50637" y1="6250" x2="42251" y2="10938"/>
                        <a14:foregroundMark x1="57537" y1="6250" x2="53503" y2="5859"/>
                        <a14:foregroundMark x1="56051" y1="5176" x2="49363" y2="5371"/>
                        <a14:foregroundMark x1="14650" y1="25391" x2="9236" y2="40039"/>
                        <a14:foregroundMark x1="9236" y1="40039" x2="11040" y2="47656"/>
                        <a14:foregroundMark x1="11040" y1="47656" x2="20488" y2="61816"/>
                        <a14:foregroundMark x1="20488" y1="61816" x2="35881" y2="70215"/>
                        <a14:foregroundMark x1="35881" y1="70215" x2="66454" y2="76074"/>
                        <a14:foregroundMark x1="85456" y1="27051" x2="88217" y2="52441"/>
                        <a14:foregroundMark x1="88217" y1="52441" x2="86200" y2="57617"/>
                        <a14:foregroundMark x1="88854" y1="30664" x2="88641" y2="44629"/>
                        <a14:foregroundMark x1="88535" y1="27734" x2="90658" y2="38379"/>
                        <a14:foregroundMark x1="85881" y1="22656" x2="87792" y2="25000"/>
                        <a14:foregroundMark x1="75372" y1="74121" x2="68365" y2="78613"/>
                        <a14:foregroundMark x1="68365" y1="78613" x2="44055" y2="83594"/>
                        <a14:foregroundMark x1="44055" y1="83594" x2="36306" y2="81348"/>
                        <a14:foregroundMark x1="36306" y1="81348" x2="34183" y2="81250"/>
                        <a14:foregroundMark x1="54352" y1="83594" x2="39915" y2="83301"/>
                        <a14:foregroundMark x1="41401" y1="8789" x2="34607" y2="11914"/>
                        <a14:foregroundMark x1="7537" y1="38086" x2="7325" y2="49414"/>
                        <a14:foregroundMark x1="14225" y1="22070" x2="13270" y2="24609"/>
                        <a14:foregroundMark x1="57962" y1="5078" x2="55414" y2="5566"/>
                        <a14:foregroundMark x1="54352" y1="5078" x2="46391" y2="4395"/>
                        <a14:backgroundMark x1="95011" y1="49609" x2="95011" y2="49316"/>
                        <a14:backgroundMark x1="94586" y1="49219" x2="94692" y2="48828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7" t="3611" r="5160" b="13056"/>
          <a:stretch/>
        </p:blipFill>
        <p:spPr bwMode="auto">
          <a:xfrm>
            <a:off x="2178847" y="1015735"/>
            <a:ext cx="4786313" cy="48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arbucks 推出可以重複使用的環保杯，粉嫩色調的杯身惹人動心！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045BEC1-ADAF-4F58-B854-8661DF146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6538" b="90247" l="41929" r="57786">
                        <a14:foregroundMark x1="51571" y1="30654" x2="52714" y2="47910"/>
                        <a14:foregroundMark x1="52714" y1="47910" x2="50857" y2="65380"/>
                        <a14:foregroundMark x1="50857" y1="65380" x2="52786" y2="86281"/>
                        <a14:foregroundMark x1="55929" y1="38907" x2="55571" y2="60772"/>
                        <a14:foregroundMark x1="55571" y1="60772" x2="53714" y2="69346"/>
                        <a14:foregroundMark x1="53714" y1="69346" x2="50571" y2="75134"/>
                        <a14:foregroundMark x1="50571" y1="75134" x2="45286" y2="65916"/>
                        <a14:foregroundMark x1="45286" y1="65916" x2="44286" y2="50161"/>
                        <a14:foregroundMark x1="44286" y1="50161" x2="48500" y2="35263"/>
                        <a14:foregroundMark x1="48500" y1="35263" x2="51929" y2="34191"/>
                        <a14:foregroundMark x1="56357" y1="35155" x2="56071" y2="42551"/>
                        <a14:foregroundMark x1="56071" y1="42551" x2="57571" y2="48875"/>
                        <a14:foregroundMark x1="54000" y1="30225" x2="46143" y2="32690"/>
                        <a14:foregroundMark x1="44429" y1="28617" x2="49071" y2="29153"/>
                        <a14:foregroundMark x1="49071" y1="29153" x2="51857" y2="28617"/>
                        <a14:foregroundMark x1="50429" y1="28081" x2="45643" y2="29582"/>
                        <a14:foregroundMark x1="45643" y1="29582" x2="42571" y2="29260"/>
                        <a14:foregroundMark x1="50571" y1="27867" x2="50286" y2="27760"/>
                        <a14:foregroundMark x1="49714" y1="26688" x2="49714" y2="26688"/>
                        <a14:foregroundMark x1="50429" y1="26795" x2="50643" y2="28189"/>
                        <a14:foregroundMark x1="56929" y1="47803" x2="55786" y2="72990"/>
                        <a14:foregroundMark x1="55786" y1="72990" x2="53286" y2="89496"/>
                        <a14:foregroundMark x1="53286" y1="89496" x2="47857" y2="90247"/>
                        <a14:foregroundMark x1="47857" y1="90247" x2="46929" y2="90032"/>
                        <a14:foregroundMark x1="50714" y1="21865" x2="50714" y2="27224"/>
                        <a14:foregroundMark x1="50714" y1="21493" x2="50714" y2="21865"/>
                        <a14:foregroundMark x1="50714" y1="20686" x2="50714" y2="21137"/>
                        <a14:foregroundMark x1="50714" y1="8146" x2="50714" y2="17530"/>
                        <a14:foregroundMark x1="50714" y1="7503" x2="50714" y2="8146"/>
                        <a14:foregroundMark x1="50149" y1="21758" x2="50143" y2="23044"/>
                        <a14:foregroundMark x1="50212" y1="8146" x2="50169" y2="17414"/>
                        <a14:foregroundMark x1="50214" y1="7610" x2="50212" y2="8146"/>
                        <a14:foregroundMark x1="50201" y1="21764" x2="50214" y2="22186"/>
                        <a14:foregroundMark x1="49786" y1="8146" x2="50068" y2="17392"/>
                        <a14:foregroundMark x1="41929" y1="30011" x2="42000" y2="30975"/>
                        <a14:foregroundMark x1="49857" y1="7931" x2="50214" y2="7074"/>
                        <a14:foregroundMark x1="50929" y1="7395" x2="50071" y2="7074"/>
                        <a14:foregroundMark x1="50571" y1="6860" x2="49786" y2="6860"/>
                        <a14:foregroundMark x1="50857" y1="6860" x2="50571" y2="6538"/>
                        <a14:foregroundMark x1="50286" y1="6645" x2="50143" y2="6645"/>
                        <a14:foregroundMark x1="49299" y1="22176" x2="49286" y2="22722"/>
                        <a14:foregroundMark x1="49643" y1="8253" x2="49420" y2="17254"/>
                        <a14:foregroundMark x1="50643" y1="17792" x2="50429" y2="19400"/>
                        <a14:foregroundMark x1="42071" y1="42015" x2="42000" y2="41693"/>
                        <a14:foregroundMark x1="42000" y1="42229" x2="42000" y2="43194"/>
                        <a14:foregroundMark x1="57786" y1="73526" x2="57786" y2="73526"/>
                        <a14:backgroundMark x1="42000" y1="62915" x2="42000" y2="62915"/>
                        <a14:backgroundMark x1="41929" y1="62272" x2="41786" y2="62915"/>
                        <a14:backgroundMark x1="42214" y1="62165" x2="42357" y2="62487"/>
                        <a14:backgroundMark x1="49214" y1="21972" x2="49143" y2="21865"/>
                        <a14:backgroundMark x1="49357" y1="22615" x2="49214" y2="21329"/>
                        <a14:backgroundMark x1="49071" y1="22830" x2="49214" y2="22937"/>
                        <a14:backgroundMark x1="49214" y1="22937" x2="49357" y2="23044"/>
                        <a14:backgroundMark x1="49357" y1="22722" x2="49357" y2="22186"/>
                        <a14:backgroundMark x1="49214" y1="21222" x2="49357" y2="20686"/>
                        <a14:backgroundMark x1="49571" y1="8146" x2="49571" y2="8146"/>
                        <a14:backgroundMark x1="49500" y1="8360" x2="49375" y2="17417"/>
                        <a14:backgroundMark x1="49214" y1="18542" x2="49214" y2="20686"/>
                        <a14:backgroundMark x1="49357" y1="19082" x2="49357" y2="20257"/>
                        <a14:backgroundMark x1="49286" y1="20257" x2="49214" y2="21651"/>
                        <a14:backgroundMark x1="49214" y1="21865" x2="49214" y2="21865"/>
                        <a14:backgroundMark x1="49429" y1="21758" x2="49500" y2="22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0744" t="6163" r="40281" b="6961"/>
          <a:stretch/>
        </p:blipFill>
        <p:spPr bwMode="auto">
          <a:xfrm>
            <a:off x="6531871" y="1373742"/>
            <a:ext cx="1464471" cy="44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創意達人xUdlife藏鮮第二代全家組保鮮隔熱環保餐盒6入組| 便當盒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1097EBB-6FF9-42EB-ACBE-77B0AB13C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ackgroundRemoval t="46500" b="92400" l="39200" r="93400">
                        <a14:foregroundMark x1="88900" y1="57400" x2="88800" y2="69700"/>
                        <a14:foregroundMark x1="90600" y1="58400" x2="91000" y2="69300"/>
                        <a14:foregroundMark x1="92300" y1="64700" x2="91100" y2="57900"/>
                        <a14:foregroundMark x1="91100" y1="57900" x2="85300" y2="52100"/>
                        <a14:foregroundMark x1="85300" y1="52100" x2="69300" y2="50300"/>
                        <a14:foregroundMark x1="69300" y1="50300" x2="42700" y2="54100"/>
                        <a14:foregroundMark x1="41300" y1="52800" x2="40900" y2="64000"/>
                        <a14:foregroundMark x1="39600" y1="61400" x2="39200" y2="61100"/>
                        <a14:foregroundMark x1="50200" y1="49700" x2="73000" y2="46500"/>
                        <a14:foregroundMark x1="73000" y1="46500" x2="78900" y2="47900"/>
                        <a14:foregroundMark x1="93200" y1="57700" x2="93200" y2="57700"/>
                        <a14:foregroundMark x1="93300" y1="63300" x2="93300" y2="64500"/>
                        <a14:foregroundMark x1="93400" y1="70700" x2="93400" y2="70700"/>
                        <a14:foregroundMark x1="76100" y1="90100" x2="69000" y2="92400"/>
                        <a14:foregroundMark x1="69000" y1="92400" x2="65900" y2="91900"/>
                        <a14:foregroundMark x1="60100" y1="72100" x2="82400" y2="70800"/>
                        <a14:foregroundMark x1="85900" y1="68300" x2="65900" y2="72900"/>
                        <a14:foregroundMark x1="86912" y1="50674" x2="90200" y2="53000"/>
                        <a14:backgroundMark x1="91100" y1="83300" x2="91100" y2="83300"/>
                        <a14:backgroundMark x1="91000" y1="83400" x2="89800" y2="85300"/>
                        <a14:backgroundMark x1="90700" y1="82700" x2="90700" y2="84000"/>
                        <a14:backgroundMark x1="86300" y1="88600" x2="86300" y2="88600"/>
                        <a14:backgroundMark x1="83500" y1="90700" x2="82100" y2="91300"/>
                        <a14:backgroundMark x1="86200" y1="89100" x2="85700" y2="89300"/>
                        <a14:backgroundMark x1="82900" y1="91000" x2="81200" y2="92100"/>
                        <a14:backgroundMark x1="86100" y1="89300" x2="85300" y2="89500"/>
                        <a14:backgroundMark x1="86100" y1="89000" x2="85300" y2="89600"/>
                        <a14:backgroundMark x1="86200" y1="88600" x2="85600" y2="89200"/>
                        <a14:backgroundMark x1="79500" y1="92400" x2="77300" y2="93300"/>
                        <a14:backgroundMark x1="83500" y1="90700" x2="81500" y2="91400"/>
                        <a14:backgroundMark x1="86100" y1="49200" x2="85700" y2="49100"/>
                        <a14:backgroundMark x1="86100" y1="49400" x2="85200" y2="48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7500" t="44722" r="4722" b="5000"/>
          <a:stretch/>
        </p:blipFill>
        <p:spPr bwMode="auto">
          <a:xfrm>
            <a:off x="1277130" y="1209502"/>
            <a:ext cx="2443499" cy="21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北歐風餐具】304不鏽鋼餐具餐刀湯匙甜點叉筷子環保餐具組【AB050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09ECCA9-7EF9-4960-9088-542EADFA0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9">
                    <a14:imgEffect>
                      <a14:backgroundRemoval t="70906" b="86803" l="23515" r="71566">
                        <a14:foregroundMark x1="25195" y1="73185" x2="25255" y2="75645"/>
                        <a14:foregroundMark x1="23575" y1="74805" x2="23575" y2="74805"/>
                        <a14:foregroundMark x1="27115" y1="71026" x2="28194" y2="70966"/>
                        <a14:foregroundMark x1="69406" y1="85843" x2="71566" y2="85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163" t="68914" r="26187" b="11156"/>
          <a:stretch/>
        </p:blipFill>
        <p:spPr bwMode="auto">
          <a:xfrm rot="18352380">
            <a:off x="4693145" y="1446590"/>
            <a:ext cx="2656573" cy="10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北歐風餐具】304不鏽鋼餐具餐刀湯匙甜點叉筷子環保餐具組【AB050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F57AED5-334D-46BE-AAD9-AD16BDF84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9">
                    <a14:imgEffect>
                      <a14:backgroundRemoval t="45471" b="83083" l="1800" r="81524">
                        <a14:foregroundMark x1="77684" y1="82543" x2="81524" y2="83263"/>
                        <a14:foregroundMark x1="1800" y1="49610" x2="8038" y2="55369"/>
                        <a14:foregroundMark x1="7079" y1="46131" x2="6899" y2="45831"/>
                        <a14:foregroundMark x1="3239" y1="45951" x2="3239" y2="45951"/>
                        <a14:foregroundMark x1="7798" y1="49010" x2="7798" y2="49010"/>
                        <a14:foregroundMark x1="2819" y1="45471" x2="2819" y2="45471"/>
                        <a14:foregroundMark x1="3539" y1="48290" x2="3539" y2="48290"/>
                        <a14:foregroundMark x1="2400" y1="47331" x2="2400" y2="47331"/>
                        <a14:backgroundMark x1="8938" y1="48710" x2="8938" y2="48710"/>
                        <a14:backgroundMark x1="9478" y1="49370" x2="9478" y2="49370"/>
                        <a14:backgroundMark x1="10918" y1="49970" x2="10918" y2="49970"/>
                        <a14:backgroundMark x1="14577" y1="52490" x2="14577" y2="52490"/>
                        <a14:backgroundMark x1="16077" y1="53569" x2="16077" y2="53569"/>
                        <a14:backgroundMark x1="16917" y1="54049" x2="16917" y2="54049"/>
                        <a14:backgroundMark x1="5579" y1="48710" x2="5579" y2="48710"/>
                        <a14:backgroundMark x1="8038" y1="51110" x2="8038" y2="51110"/>
                        <a14:backgroundMark x1="9778" y1="52010" x2="9778" y2="52010"/>
                        <a14:backgroundMark x1="12238" y1="53749" x2="12238" y2="53749"/>
                        <a14:backgroundMark x1="15237" y1="55429" x2="15237" y2="55429"/>
                        <a14:backgroundMark x1="15297" y1="55429" x2="15297" y2="55429"/>
                        <a14:backgroundMark x1="14277" y1="54829" x2="14277" y2="54829"/>
                        <a14:backgroundMark x1="12657" y1="53989" x2="13377" y2="54589"/>
                        <a14:backgroundMark x1="14397" y1="55069" x2="16137" y2="55789"/>
                        <a14:backgroundMark x1="9478" y1="54589" x2="14277" y2="57349"/>
                        <a14:backgroundMark x1="14697" y1="57948" x2="14697" y2="57948"/>
                        <a14:backgroundMark x1="2699" y1="45471" x2="2699" y2="45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36" t="43053" r="14731" b="12737"/>
          <a:stretch/>
        </p:blipFill>
        <p:spPr bwMode="auto">
          <a:xfrm>
            <a:off x="1150349" y="3671177"/>
            <a:ext cx="4353027" cy="22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地球| 愛吃素的勇男| Flickr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28EA2DA-ED47-4166-A639-F10451C7A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4395" b="83594" l="7325" r="94586">
                        <a14:foregroundMark x1="61890" y1="15234" x2="59766" y2="8594"/>
                        <a14:foregroundMark x1="59766" y1="8594" x2="50637" y2="6250"/>
                        <a14:foregroundMark x1="50637" y1="6250" x2="42251" y2="10938"/>
                        <a14:foregroundMark x1="57537" y1="6250" x2="53503" y2="5859"/>
                        <a14:foregroundMark x1="56051" y1="5176" x2="49363" y2="5371"/>
                        <a14:foregroundMark x1="14650" y1="25391" x2="9236" y2="40039"/>
                        <a14:foregroundMark x1="9236" y1="40039" x2="11040" y2="47656"/>
                        <a14:foregroundMark x1="11040" y1="47656" x2="20488" y2="61816"/>
                        <a14:foregroundMark x1="20488" y1="61816" x2="35881" y2="70215"/>
                        <a14:foregroundMark x1="35881" y1="70215" x2="66454" y2="76074"/>
                        <a14:foregroundMark x1="85456" y1="27051" x2="88217" y2="52441"/>
                        <a14:foregroundMark x1="88217" y1="52441" x2="86200" y2="57617"/>
                        <a14:foregroundMark x1="88854" y1="30664" x2="88641" y2="44629"/>
                        <a14:foregroundMark x1="88535" y1="27734" x2="90658" y2="38379"/>
                        <a14:foregroundMark x1="85881" y1="22656" x2="87792" y2="25000"/>
                        <a14:foregroundMark x1="75372" y1="74121" x2="68365" y2="78613"/>
                        <a14:foregroundMark x1="68365" y1="78613" x2="44055" y2="83594"/>
                        <a14:foregroundMark x1="44055" y1="83594" x2="36306" y2="81348"/>
                        <a14:foregroundMark x1="36306" y1="81348" x2="34183" y2="81250"/>
                        <a14:foregroundMark x1="54352" y1="83594" x2="39915" y2="83301"/>
                        <a14:foregroundMark x1="41401" y1="8789" x2="34607" y2="11914"/>
                        <a14:foregroundMark x1="7537" y1="38086" x2="7325" y2="49414"/>
                        <a14:foregroundMark x1="14225" y1="22070" x2="13270" y2="24609"/>
                        <a14:foregroundMark x1="57962" y1="5078" x2="55414" y2="5566"/>
                        <a14:foregroundMark x1="54352" y1="5078" x2="46391" y2="4395"/>
                        <a14:backgroundMark x1="95011" y1="49609" x2="95011" y2="49316"/>
                        <a14:backgroundMark x1="94586" y1="49219" x2="94692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7" t="3611" r="5160" b="13056"/>
          <a:stretch/>
        </p:blipFill>
        <p:spPr bwMode="auto">
          <a:xfrm>
            <a:off x="2178847" y="1015735"/>
            <a:ext cx="4786313" cy="48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199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7F92F94-2CD4-465E-B229-DB5FB80A8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1980436" y="4391775"/>
            <a:ext cx="1334264" cy="11327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50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6366662"/>
              </p:ext>
            </p:extLst>
          </p:nvPr>
        </p:nvGraphicFramePr>
        <p:xfrm>
          <a:off x="4674521" y="2171358"/>
          <a:ext cx="4285673" cy="3838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678303643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123029991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4033976041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4223448971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692200928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76785051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556042978"/>
                    </a:ext>
                  </a:extLst>
                </a:gridCol>
              </a:tblGrid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139815463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998057164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3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4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5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6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7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8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9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079145195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10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11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12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13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14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15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16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151158910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17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18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19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20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21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22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23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000727233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24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25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26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27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28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29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30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564292997"/>
                  </a:ext>
                </a:extLst>
              </a:tr>
            </a:tbl>
          </a:graphicData>
        </a:graphic>
      </p:graphicFrame>
      <p:sp>
        <p:nvSpPr>
          <p:cNvPr id="36" name="矩形 3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A504158-8B2E-434D-BE03-83DBFF941D18}"/>
              </a:ext>
            </a:extLst>
          </p:cNvPr>
          <p:cNvSpPr/>
          <p:nvPr/>
        </p:nvSpPr>
        <p:spPr>
          <a:xfrm>
            <a:off x="7747000" y="2882900"/>
            <a:ext cx="619726" cy="2066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8E12EF0-D717-4E2C-831A-4BA5E1058E75}"/>
              </a:ext>
            </a:extLst>
          </p:cNvPr>
          <p:cNvSpPr txBox="1"/>
          <p:nvPr/>
        </p:nvSpPr>
        <p:spPr>
          <a:xfrm>
            <a:off x="7879755" y="2791141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1</a:t>
            </a:r>
            <a:endParaRPr lang="zh-TW" altLang="en-US" sz="2000" b="1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3987783"/>
              </p:ext>
            </p:extLst>
          </p:nvPr>
        </p:nvGraphicFramePr>
        <p:xfrm>
          <a:off x="164026" y="2166332"/>
          <a:ext cx="4285673" cy="3838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1361056127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1301298661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226781108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1937859430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86055829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246795345"/>
                    </a:ext>
                  </a:extLst>
                </a:gridCol>
                <a:gridCol w="612239">
                  <a:extLst>
                    <a:ext uri="{9D8B030D-6E8A-4147-A177-3AD203B41FA5}">
                      <a16:col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4084389337"/>
                    </a:ext>
                  </a:extLst>
                </a:gridCol>
              </a:tblGrid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Sun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endParaRPr lang="zh-TW" alt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</a:t>
                      </a:r>
                      <a:endParaRPr lang="zh-TW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589672175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2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3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4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982929947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5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6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7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8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9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10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11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3375010202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12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13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/>
                        <a:t>14</a:t>
                      </a:r>
                      <a:endParaRPr lang="zh-TW" altLang="en-US" sz="1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2447035997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4223541620"/>
                  </a:ext>
                </a:extLst>
              </a:tr>
              <a:tr h="639767"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val="1946268985"/>
                  </a:ext>
                </a:extLst>
              </a:tr>
            </a:tbl>
          </a:graphicData>
        </a:graphic>
      </p:graphicFrame>
      <p:sp>
        <p:nvSpPr>
          <p:cNvPr id="35" name="矩形 3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2E27F4D-ED4F-478F-8C7A-5EBBEFC55AF3}"/>
              </a:ext>
            </a:extLst>
          </p:cNvPr>
          <p:cNvSpPr/>
          <p:nvPr/>
        </p:nvSpPr>
        <p:spPr>
          <a:xfrm>
            <a:off x="164025" y="5464162"/>
            <a:ext cx="3030603" cy="1839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E1F3734-AF4A-4415-9DB7-66ECC4A95D5D}"/>
              </a:ext>
            </a:extLst>
          </p:cNvPr>
          <p:cNvSpPr/>
          <p:nvPr/>
        </p:nvSpPr>
        <p:spPr>
          <a:xfrm>
            <a:off x="227334" y="4821174"/>
            <a:ext cx="4177083" cy="1839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175" y="2769129"/>
            <a:ext cx="695004" cy="53649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2066042" y="4247473"/>
            <a:ext cx="2225964" cy="183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1980437" y="4085633"/>
            <a:ext cx="652849" cy="49447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  <p:sp>
        <p:nvSpPr>
          <p:cNvPr id="15" name="文字方塊 14"/>
          <p:cNvSpPr txBox="1"/>
          <p:nvPr/>
        </p:nvSpPr>
        <p:spPr>
          <a:xfrm>
            <a:off x="117737" y="1415093"/>
            <a:ext cx="1736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endParaRPr lang="zh-TW" altLang="en-US" sz="16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218201" y="1459697"/>
            <a:ext cx="226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endParaRPr lang="zh-TW" altLang="en-U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1E7A74D-58FE-4830-BDA9-71FF4471FFF7}"/>
              </a:ext>
            </a:extLst>
          </p:cNvPr>
          <p:cNvSpPr txBox="1"/>
          <p:nvPr/>
        </p:nvSpPr>
        <p:spPr>
          <a:xfrm>
            <a:off x="2058504" y="4108811"/>
            <a:ext cx="4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15</a:t>
            </a:r>
            <a:endParaRPr lang="zh-TW" altLang="en-US" sz="2000" b="1" dirty="0"/>
          </a:p>
        </p:txBody>
      </p:sp>
      <p:sp>
        <p:nvSpPr>
          <p:cNvPr id="3" name="文字方塊 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65C4582-EFCD-4ED6-AAB4-32DBDDB19000}"/>
              </a:ext>
            </a:extLst>
          </p:cNvPr>
          <p:cNvSpPr txBox="1"/>
          <p:nvPr/>
        </p:nvSpPr>
        <p:spPr>
          <a:xfrm>
            <a:off x="2685882" y="4108811"/>
            <a:ext cx="487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16</a:t>
            </a:r>
            <a:endParaRPr lang="zh-TW" altLang="en-US" sz="2000" b="1" dirty="0"/>
          </a:p>
        </p:txBody>
      </p:sp>
      <p:sp>
        <p:nvSpPr>
          <p:cNvPr id="4" name="文字方塊 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7AF0286-CAAF-48E3-B936-968E896A9A8B}"/>
              </a:ext>
            </a:extLst>
          </p:cNvPr>
          <p:cNvSpPr txBox="1"/>
          <p:nvPr/>
        </p:nvSpPr>
        <p:spPr>
          <a:xfrm>
            <a:off x="3302309" y="4107933"/>
            <a:ext cx="47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17</a:t>
            </a:r>
            <a:endParaRPr lang="zh-TW" altLang="en-US" sz="2000" b="1" dirty="0"/>
          </a:p>
        </p:txBody>
      </p:sp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D001F55-2EAF-4CD9-BA3B-2DB011CDB64E}"/>
              </a:ext>
            </a:extLst>
          </p:cNvPr>
          <p:cNvSpPr txBox="1"/>
          <p:nvPr/>
        </p:nvSpPr>
        <p:spPr>
          <a:xfrm>
            <a:off x="3906847" y="4107933"/>
            <a:ext cx="49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18</a:t>
            </a:r>
            <a:endParaRPr lang="zh-TW" altLang="en-US" sz="20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A83EB52-22D5-4785-B28C-F343097E7BF0}"/>
              </a:ext>
            </a:extLst>
          </p:cNvPr>
          <p:cNvSpPr txBox="1"/>
          <p:nvPr/>
        </p:nvSpPr>
        <p:spPr>
          <a:xfrm>
            <a:off x="221903" y="4717910"/>
            <a:ext cx="49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19</a:t>
            </a:r>
            <a:endParaRPr lang="zh-TW" altLang="en-US" sz="2000" b="1" dirty="0"/>
          </a:p>
        </p:txBody>
      </p:sp>
      <p:sp>
        <p:nvSpPr>
          <p:cNvPr id="7" name="文字方塊 6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A20B524-FD59-4E29-99BD-1A81D2817177}"/>
              </a:ext>
            </a:extLst>
          </p:cNvPr>
          <p:cNvSpPr txBox="1"/>
          <p:nvPr/>
        </p:nvSpPr>
        <p:spPr>
          <a:xfrm>
            <a:off x="861741" y="4717910"/>
            <a:ext cx="490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20</a:t>
            </a:r>
            <a:endParaRPr lang="zh-TW" altLang="en-US" sz="2000" b="1" dirty="0"/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9D879C3-8386-41FF-852C-4D233B8D5F0B}"/>
              </a:ext>
            </a:extLst>
          </p:cNvPr>
          <p:cNvSpPr txBox="1"/>
          <p:nvPr/>
        </p:nvSpPr>
        <p:spPr>
          <a:xfrm>
            <a:off x="1473071" y="4717910"/>
            <a:ext cx="492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21</a:t>
            </a:r>
            <a:endParaRPr lang="zh-TW" altLang="en-US" sz="2000" b="1" dirty="0"/>
          </a:p>
        </p:txBody>
      </p: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FB038DC-EC16-4B9C-B055-3237096607B4}"/>
              </a:ext>
            </a:extLst>
          </p:cNvPr>
          <p:cNvSpPr txBox="1"/>
          <p:nvPr/>
        </p:nvSpPr>
        <p:spPr>
          <a:xfrm>
            <a:off x="2073232" y="4717910"/>
            <a:ext cx="465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22</a:t>
            </a:r>
            <a:endParaRPr lang="zh-TW" altLang="en-US" sz="2000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BBCB454-84CC-4CC1-9A86-545EA352CBC0}"/>
              </a:ext>
            </a:extLst>
          </p:cNvPr>
          <p:cNvSpPr txBox="1"/>
          <p:nvPr/>
        </p:nvSpPr>
        <p:spPr>
          <a:xfrm>
            <a:off x="2685882" y="4717910"/>
            <a:ext cx="49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23</a:t>
            </a:r>
            <a:endParaRPr lang="zh-TW" altLang="en-US" sz="2000" b="1" dirty="0"/>
          </a:p>
        </p:txBody>
      </p:sp>
      <p:sp>
        <p:nvSpPr>
          <p:cNvPr id="19" name="文字方塊 1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ABC4D3B-62D4-449C-82E3-DCD25B2865E9}"/>
              </a:ext>
            </a:extLst>
          </p:cNvPr>
          <p:cNvSpPr txBox="1"/>
          <p:nvPr/>
        </p:nvSpPr>
        <p:spPr>
          <a:xfrm>
            <a:off x="3302309" y="4717910"/>
            <a:ext cx="46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24</a:t>
            </a:r>
            <a:endParaRPr lang="zh-TW" altLang="en-US" sz="2000" b="1" dirty="0"/>
          </a:p>
        </p:txBody>
      </p:sp>
      <p:sp>
        <p:nvSpPr>
          <p:cNvPr id="24" name="文字方塊 2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6115F25-C2F7-4645-B96B-97D83287EED6}"/>
              </a:ext>
            </a:extLst>
          </p:cNvPr>
          <p:cNvSpPr txBox="1"/>
          <p:nvPr/>
        </p:nvSpPr>
        <p:spPr>
          <a:xfrm>
            <a:off x="3919203" y="4717910"/>
            <a:ext cx="469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25</a:t>
            </a:r>
            <a:endParaRPr lang="zh-TW" altLang="en-US" sz="2000" b="1" dirty="0"/>
          </a:p>
        </p:txBody>
      </p:sp>
      <p:sp>
        <p:nvSpPr>
          <p:cNvPr id="26" name="文字方塊 2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11D6101-D4F3-4E6D-BE28-FB25423866BE}"/>
              </a:ext>
            </a:extLst>
          </p:cNvPr>
          <p:cNvSpPr txBox="1"/>
          <p:nvPr/>
        </p:nvSpPr>
        <p:spPr>
          <a:xfrm>
            <a:off x="228295" y="5360582"/>
            <a:ext cx="47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26</a:t>
            </a:r>
            <a:endParaRPr lang="zh-TW" altLang="en-US" sz="2000" b="1" dirty="0"/>
          </a:p>
        </p:txBody>
      </p:sp>
      <p:sp>
        <p:nvSpPr>
          <p:cNvPr id="27" name="文字方塊 26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2010DDE-CD4A-4BC8-912C-3553D987EA3D}"/>
              </a:ext>
            </a:extLst>
          </p:cNvPr>
          <p:cNvSpPr txBox="1"/>
          <p:nvPr/>
        </p:nvSpPr>
        <p:spPr>
          <a:xfrm>
            <a:off x="861741" y="5359088"/>
            <a:ext cx="478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27</a:t>
            </a:r>
            <a:endParaRPr lang="zh-TW" altLang="en-US" sz="2000" b="1" dirty="0"/>
          </a:p>
        </p:txBody>
      </p:sp>
      <p:sp>
        <p:nvSpPr>
          <p:cNvPr id="28" name="文字方塊 2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C814988-7FB2-4F01-9B38-BA55999215D4}"/>
              </a:ext>
            </a:extLst>
          </p:cNvPr>
          <p:cNvSpPr txBox="1"/>
          <p:nvPr/>
        </p:nvSpPr>
        <p:spPr>
          <a:xfrm>
            <a:off x="1457876" y="5359088"/>
            <a:ext cx="507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28</a:t>
            </a:r>
            <a:endParaRPr lang="zh-TW" altLang="en-US" sz="2000" b="1" dirty="0"/>
          </a:p>
        </p:txBody>
      </p:sp>
      <p:sp>
        <p:nvSpPr>
          <p:cNvPr id="29" name="文字方塊 2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C904E2E-E510-40D8-A2E2-ED771AA0894D}"/>
              </a:ext>
            </a:extLst>
          </p:cNvPr>
          <p:cNvSpPr txBox="1"/>
          <p:nvPr/>
        </p:nvSpPr>
        <p:spPr>
          <a:xfrm>
            <a:off x="2073232" y="5359088"/>
            <a:ext cx="472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29</a:t>
            </a:r>
            <a:endParaRPr lang="zh-TW" altLang="en-US" sz="2000" b="1" dirty="0"/>
          </a:p>
        </p:txBody>
      </p:sp>
      <p:sp>
        <p:nvSpPr>
          <p:cNvPr id="30" name="文字方塊 29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9D358DB-1129-4978-B5AA-B84247F54611}"/>
              </a:ext>
            </a:extLst>
          </p:cNvPr>
          <p:cNvSpPr txBox="1"/>
          <p:nvPr/>
        </p:nvSpPr>
        <p:spPr>
          <a:xfrm>
            <a:off x="2686629" y="5359088"/>
            <a:ext cx="50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30</a:t>
            </a:r>
            <a:endParaRPr lang="zh-TW" altLang="en-US" sz="2000" b="1" dirty="0"/>
          </a:p>
        </p:txBody>
      </p:sp>
      <p:sp>
        <p:nvSpPr>
          <p:cNvPr id="32" name="矩形 3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ADB5B71-6289-4AED-B1D7-5BEF3BD1B1EA}"/>
              </a:ext>
            </a:extLst>
          </p:cNvPr>
          <p:cNvSpPr/>
          <p:nvPr/>
        </p:nvSpPr>
        <p:spPr>
          <a:xfrm>
            <a:off x="0" y="342093"/>
            <a:ext cx="9144000" cy="951515"/>
          </a:xfrm>
          <a:prstGeom prst="rect">
            <a:avLst/>
          </a:prstGeom>
          <a:solidFill>
            <a:srgbClr val="F5F99D">
              <a:alpha val="84000"/>
            </a:srgbClr>
          </a:solidFill>
          <a:ln>
            <a:noFill/>
          </a:ln>
          <a:effectLst>
            <a:outerShdw dist="38100" dir="2700000" sx="1000" sy="1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Three Weeks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39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5" grpId="0" animBg="1"/>
      <p:bldP spid="34" grpId="0" animBg="1"/>
      <p:bldP spid="21" grpId="0" animBg="1"/>
      <p:bldP spid="9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伍姊妹黑輪的店 公館美食 / 平價小吃 高雄知名的連鎖手工黑輪 / 關東煮 / 台式碳烤 / 炸物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0000" b="90000" l="10000" r="90000">
                        <a14:foregroundMark x1="29833" y1="30889" x2="35500" y2="41111"/>
                        <a14:foregroundMark x1="45667" y1="61556" x2="55833" y2="81111"/>
                        <a14:foregroundMark x1="63333" y1="60667" x2="64500" y2="83111"/>
                        <a14:foregroundMark x1="71333" y1="61111" x2="69167" y2="78667"/>
                        <a14:foregroundMark x1="68000" y1="30667" x2="66667" y2="41111"/>
                        <a14:backgroundMark x1="17167" y1="38000" x2="29333" y2="73556"/>
                        <a14:backgroundMark x1="38833" y1="28444" x2="39833" y2="36000"/>
                        <a14:backgroundMark x1="38833" y1="35333" x2="43333" y2="44000"/>
                        <a14:backgroundMark x1="43500" y1="44889" x2="44500" y2="47333"/>
                        <a14:backgroundMark x1="43167" y1="48222" x2="46667" y2="48444"/>
                        <a14:backgroundMark x1="49833" y1="22444" x2="57667" y2="53556"/>
                        <a14:backgroundMark x1="67333" y1="15556" x2="65500" y2="38000"/>
                        <a14:backgroundMark x1="68167" y1="53556" x2="65833" y2="70000"/>
                        <a14:backgroundMark x1="48667" y1="57556" x2="49667" y2="65333"/>
                        <a14:backgroundMark x1="39333" y1="62889" x2="42500" y2="64889"/>
                        <a14:backgroundMark x1="44667" y1="64000" x2="45833" y2="68667"/>
                        <a14:backgroundMark x1="74000" y1="55778" x2="77500" y2="67333"/>
                        <a14:backgroundMark x1="28500" y1="48889" x2="33833" y2="56444"/>
                        <a14:backgroundMark x1="32667" y1="51111" x2="36333" y2="53556"/>
                        <a14:backgroundMark x1="65500" y1="38222" x2="64833" y2="41333"/>
                        <a14:backgroundMark x1="65333" y1="41111" x2="65333" y2="4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338565">
            <a:off x="-1056600" y="-9939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百洋关东煮香菇贡丸（10串/袋）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10000" b="98966" l="10000" r="91034">
                        <a14:foregroundMark x1="81897" y1="87586" x2="91034" y2="9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1485" t="16092" r="5394"/>
          <a:stretch/>
        </p:blipFill>
        <p:spPr bwMode="auto">
          <a:xfrm rot="16725962">
            <a:off x="5208265" y="342456"/>
            <a:ext cx="2347885" cy="269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1872785">
            <a:off x="6559416" y="1571621"/>
            <a:ext cx="3316287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2051844" y="1831908"/>
            <a:ext cx="5250656" cy="5269502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 rot="20431377">
            <a:off x="2176289" y="2966553"/>
            <a:ext cx="3236972" cy="3715986"/>
            <a:chOff x="-3924944" y="324044"/>
            <a:chExt cx="3236972" cy="3715986"/>
          </a:xfrm>
        </p:grpSpPr>
        <p:pic>
          <p:nvPicPr>
            <p:cNvPr id="30" name="Picture 2" descr="https://lh4.googleusercontent.com/nc-p-ucPuXpS__Zjdt31mR8-a67zp1pFT08ONeYs0OmJDCbYA2O1A0Wyo7KtbHqojx-OEmjJDD862mWyoiM0uBYNXyeMUTQ_PR-oXUl_yY8A4cW_XfnvSbUIjz0uDnF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9">
                      <a14:imgEffect>
                        <a14:backgroundRemoval t="0" b="100000" l="0" r="100000">
                          <a14:foregroundMark x1="9424" y1="65621" x2="40140" y2="77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04917" y="470021"/>
              <a:ext cx="1596918" cy="27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-3924944" y="324044"/>
              <a:ext cx="3236972" cy="3715986"/>
            </a:xfrm>
            <a:prstGeom prst="rect">
              <a:avLst/>
            </a:prstGeom>
            <a:blipFill dpi="0" rotWithShape="1">
              <a:blip r:embed="rId10">
                <a:alphaModFix amt="71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/>
          <p:cNvGrpSpPr/>
          <p:nvPr/>
        </p:nvGrpSpPr>
        <p:grpSpPr>
          <a:xfrm rot="948144">
            <a:off x="4113543" y="3318101"/>
            <a:ext cx="2513638" cy="2885611"/>
            <a:chOff x="-3924944" y="324044"/>
            <a:chExt cx="3236972" cy="3715986"/>
          </a:xfrm>
        </p:grpSpPr>
        <p:pic>
          <p:nvPicPr>
            <p:cNvPr id="36" name="Picture 2" descr="https://lh4.googleusercontent.com/nc-p-ucPuXpS__Zjdt31mR8-a67zp1pFT08ONeYs0OmJDCbYA2O1A0Wyo7KtbHqojx-OEmjJDD862mWyoiM0uBYNXyeMUTQ_PR-oXUl_yY8A4cW_XfnvSbUIjz0uDnF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12">
                      <a14:imgEffect>
                        <a14:backgroundRemoval t="0" b="100000" l="0" r="100000">
                          <a14:foregroundMark x1="9424" y1="65621" x2="40140" y2="773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04917" y="470021"/>
              <a:ext cx="1596918" cy="2723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矩形 36"/>
            <p:cNvSpPr/>
            <p:nvPr/>
          </p:nvSpPr>
          <p:spPr>
            <a:xfrm>
              <a:off x="-3924944" y="324044"/>
              <a:ext cx="3236972" cy="3715986"/>
            </a:xfrm>
            <a:prstGeom prst="rect">
              <a:avLst/>
            </a:prstGeom>
            <a:blipFill dpi="0" rotWithShape="1">
              <a:blip r:embed="rId10">
                <a:alphaModFix amt="71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767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3.7037E-7 C 0.01494 0.00578 0.03247 0.02338 0.04445 0.03703 C 0.05608 0.05046 0.06945 0.0618 0.07987 0.07708 C 0.09584 0.10069 0.11285 0.12754 0.12987 0.14976 C 0.13594 0.15764 0.14254 0.16597 0.14775 0.17476 C 0.15244 0.18287 0.15574 0.19259 0.16112 0.2 C 0.16372 0.20347 0.16667 0.20648 0.16876 0.21041 C 0.18143 0.23541 0.19167 0.26342 0.20331 0.28889 C 0.2073 0.29768 0.20869 0.30787 0.21442 0.31551 C 0.21633 0.32176 0.21858 0.32916 0.22101 0.33495 C 0.22292 0.33958 0.22588 0.34351 0.22779 0.34814 " pathEditMode="relative" ptsTypes="ffffffffff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5.92593E-6 C -0.02119 0.03402 -0.03681 0.06666 -0.0533 0.10532 C -0.07153 0.14791 -0.09167 0.19027 -0.10556 0.23564 C -0.12171 0.28819 -0.13768 0.33911 -0.1566 0.38958 C -0.15712 0.39305 -0.15886 0.3993 -0.15886 0.403 L -0.15764 0.4118 " pathEditMode="relative" ptsTypes="ffffAA">
                                      <p:cBhvr>
                                        <p:cTn id="30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C -0.01094 0.00834 -0.02223 0.01829 -0.03229 0.02824 C -0.05469 0.0507 -0.04132 0.04098 -0.05556 0.05047 C -0.06684 0.06736 -0.08143 0.08033 -0.09445 0.09491 C -0.10973 0.11204 -0.12309 0.13195 -0.13785 0.14977 C -0.14132 0.15394 -0.14566 0.15718 -0.14896 0.16158 C -0.15191 0.16551 -0.15382 0.1706 -0.1566 0.17477 C -0.16841 0.19236 -0.1816 0.20718 -0.19341 0.22523 C -0.19861 0.2331 -0.20295 0.24445 -0.21007 0.24885 C -0.21216 0.25463 -0.21424 0.25903 -0.21771 0.26366 " pathEditMode="relative" ptsTypes="fffffffffA">
                                      <p:cBhvr>
                                        <p:cTn id="32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-0.0066 -0.01042 -0.01059 -0.02037 -0.01667 -0.03102 C -0.02031 -0.04607 -0.0217 -0.05556 -0.0283 -0.06875 C -0.0309 -0.08195 -0.0434 -0.1044 -0.0434 -0.1044 C -0.04931 -0.13195 -0.06389 -0.15162 -0.075 -0.17547 C -0.08003 -0.18611 -0.08316 -0.19838 -0.08837 -0.2088 C -0.09167 -0.21528 -0.09601 -0.22084 -0.1 -0.22662 C -0.1026 -0.23056 -0.10608 -0.23357 -0.10833 -0.23774 C -0.11163 -0.24399 -0.11337 -0.25139 -0.11667 -0.25764 C -0.12153 -0.26667 -0.1283 -0.27338 -0.13333 -0.28218 C -0.13628 -0.28727 -0.13924 -0.29236 -0.14167 -0.29769 C -0.14358 -0.30186 -0.14462 -0.30695 -0.1467 -0.31111 C -0.15521 -0.32732 -0.16632 -0.34144 -0.175 -0.35764 C -0.17812 -0.36968 -0.18507 -0.37778 -0.19167 -0.38658 " pathEditMode="relative" ptsTypes="fffffffffffffA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94444E-6 6.2963E-6 C 0.00485 -0.03333 0.01857 -0.053 0.03333 -0.08009 C 0.06058 -0.12985 0.09235 -0.17453 0.12169 -0.22222 C 0.13888 -0.25022 0.15763 -0.27661 0.17499 -0.30439 C 0.18385 -0.31851 0.18992 -0.33865 0.20173 -0.34884 C 0.20225 -0.35115 0.20329 -0.35555 0.20329 -0.35555 " pathEditMode="relative" ptsTypes="fffffA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81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  <p:sp>
        <p:nvSpPr>
          <p:cNvPr id="4" name="橢圓 3"/>
          <p:cNvSpPr/>
          <p:nvPr/>
        </p:nvSpPr>
        <p:spPr>
          <a:xfrm>
            <a:off x="4991100" y="3505200"/>
            <a:ext cx="1155700" cy="10159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4792529" y="3678898"/>
            <a:ext cx="1432804" cy="3200598"/>
            <a:chOff x="1478550" y="3657402"/>
            <a:chExt cx="1432804" cy="3200598"/>
          </a:xfrm>
        </p:grpSpPr>
        <p:pic>
          <p:nvPicPr>
            <p:cNvPr id="3" name="圖片 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E3A71DE-3115-411D-90D1-E079C72B6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550" y="4571860"/>
              <a:ext cx="1432804" cy="2286140"/>
            </a:xfrm>
            <a:prstGeom prst="rect">
              <a:avLst/>
            </a:prstGeom>
          </p:spPr>
        </p:pic>
        <p:pic>
          <p:nvPicPr>
            <p:cNvPr id="2" name="圖片 1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74423DB-32E3-400C-BEE8-B920872F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4275" y="3657402"/>
              <a:ext cx="1161353" cy="1087322"/>
            </a:xfrm>
            <a:prstGeom prst="rect">
              <a:avLst/>
            </a:prstGeom>
          </p:spPr>
        </p:pic>
      </p:grp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BE918D1-99A0-4F86-9694-B8D15B129B1F}"/>
              </a:ext>
            </a:extLst>
          </p:cNvPr>
          <p:cNvSpPr txBox="1"/>
          <p:nvPr/>
        </p:nvSpPr>
        <p:spPr>
          <a:xfrm>
            <a:off x="-468525" y="636864"/>
            <a:ext cx="97649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</a:t>
            </a:r>
          </a:p>
          <a:p>
            <a:pPr algn="ctr"/>
            <a:r>
              <a:rPr lang="en-US" altLang="zh-TW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Participants is low</a:t>
            </a:r>
            <a:endParaRPr lang="zh-TW" alt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783125" y="3678898"/>
            <a:ext cx="1432804" cy="3200598"/>
            <a:chOff x="1478550" y="3657402"/>
            <a:chExt cx="1432804" cy="3200598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E3A71DE-3115-411D-90D1-E079C72B6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550" y="4571860"/>
              <a:ext cx="1432804" cy="228614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74423DB-32E3-400C-BEE8-B920872F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4275" y="3657402"/>
              <a:ext cx="1161353" cy="1087322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1031375" y="3678898"/>
            <a:ext cx="1432804" cy="3200598"/>
            <a:chOff x="1478550" y="3657402"/>
            <a:chExt cx="1432804" cy="3200598"/>
          </a:xfrm>
        </p:grpSpPr>
        <p:pic>
          <p:nvPicPr>
            <p:cNvPr id="12" name="圖片 11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E3A71DE-3115-411D-90D1-E079C72B6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550" y="4571860"/>
              <a:ext cx="1432804" cy="2286140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74423DB-32E3-400C-BEE8-B920872F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4275" y="3657402"/>
              <a:ext cx="1161353" cy="1087322"/>
            </a:xfrm>
            <a:prstGeom prst="rect">
              <a:avLst/>
            </a:prstGeom>
          </p:spPr>
        </p:pic>
      </p:grpSp>
      <p:grpSp>
        <p:nvGrpSpPr>
          <p:cNvPr id="14" name="群組 13"/>
          <p:cNvGrpSpPr/>
          <p:nvPr/>
        </p:nvGrpSpPr>
        <p:grpSpPr>
          <a:xfrm>
            <a:off x="6552335" y="3657402"/>
            <a:ext cx="1432804" cy="3200598"/>
            <a:chOff x="1478550" y="3657402"/>
            <a:chExt cx="1432804" cy="3200598"/>
          </a:xfrm>
        </p:grpSpPr>
        <p:pic>
          <p:nvPicPr>
            <p:cNvPr id="15" name="圖片 14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E3A71DE-3115-411D-90D1-E079C72B6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550" y="4571860"/>
              <a:ext cx="1432804" cy="228614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74423DB-32E3-400C-BEE8-B920872F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4275" y="3657402"/>
              <a:ext cx="1161353" cy="1087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147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-11151" y="-25628"/>
            <a:ext cx="9155151" cy="6883627"/>
            <a:chOff x="-11151" y="-25628"/>
            <a:chExt cx="9155151" cy="6883627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3817" r="9005"/>
            <a:stretch/>
          </p:blipFill>
          <p:spPr bwMode="auto">
            <a:xfrm>
              <a:off x="-11151" y="-25628"/>
              <a:ext cx="9155151" cy="6883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4">
                      <a14:imgEffect>
                        <a14:backgroundRemoval t="13540" b="85614" l="19529" r="80706">
                          <a14:foregroundMark x1="32678" y1="26036" x2="65602" y2="25444"/>
                          <a14:foregroundMark x1="26290" y1="34024" x2="73710" y2="31065"/>
                          <a14:foregroundMark x1="27273" y1="29586" x2="71007" y2="30178"/>
                          <a14:foregroundMark x1="25553" y1="39053" x2="73956" y2="34024"/>
                          <a14:foregroundMark x1="25061" y1="44970" x2="75430" y2="43195"/>
                          <a14:foregroundMark x1="41523" y1="39941" x2="77396" y2="38757"/>
                          <a14:foregroundMark x1="22850" y1="47633" x2="77641" y2="49112"/>
                          <a14:foregroundMark x1="28747" y1="52071" x2="73956" y2="52071"/>
                          <a14:foregroundMark x1="27273" y1="56213" x2="73219" y2="58580"/>
                          <a14:foregroundMark x1="25799" y1="59763" x2="70270" y2="64793"/>
                          <a14:foregroundMark x1="22359" y1="65385" x2="68796" y2="69822"/>
                          <a14:foregroundMark x1="28747" y1="71598" x2="69779" y2="76627"/>
                          <a14:foregroundMark x1="54300" y1="70710" x2="72482" y2="742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5238" t="14172" r="15384" b="13907"/>
            <a:stretch/>
          </p:blipFill>
          <p:spPr bwMode="auto">
            <a:xfrm>
              <a:off x="2177448" y="4793213"/>
              <a:ext cx="1170416" cy="101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字方塊 6"/>
          <p:cNvSpPr txBox="1"/>
          <p:nvPr/>
        </p:nvSpPr>
        <p:spPr>
          <a:xfrm>
            <a:off x="2177448" y="5855768"/>
            <a:ext cx="1170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Instagram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0928995">
            <a:off x="2696845" y="5214460"/>
            <a:ext cx="896882" cy="93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內容版面配置區 11" descr="畫面剪輯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99588" y="1757"/>
            <a:ext cx="6733671" cy="6883627"/>
          </a:xfr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rot="20928995">
            <a:off x="2166488" y="3494306"/>
            <a:ext cx="896882" cy="93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ãred circleãçåçæå°çµæ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615C01C-790E-49C4-AEA0-831F67DC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4305" y="802038"/>
            <a:ext cx="1170417" cy="5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8100" y="562531"/>
            <a:ext cx="8916645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5321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2967775-D3D4-4A4D-A125-0C646E1C7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899986" y="3854092"/>
            <a:ext cx="1672014" cy="12670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35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89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卡通日历_卡通日历免费下载_高清PNG图片-90设计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3825" y="462415"/>
            <a:ext cx="198214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ating Cartoon clipart - Knife, Fork, Illustration, transparent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0" b="100000" l="10000" r="90000">
                        <a14:foregroundMark x1="17556" y1="30000" x2="26444" y2="62097"/>
                        <a14:foregroundMark x1="77667" y1="40000" x2="74000" y2="67581"/>
                        <a14:foregroundMark x1="76556" y1="27097" x2="75000" y2="38710"/>
                        <a14:foregroundMark x1="78889" y1="27903" x2="76889" y2="39677"/>
                        <a14:foregroundMark x1="81111" y1="28387" x2="79000" y2="40323"/>
                        <a14:foregroundMark x1="83000" y1="29355" x2="80889" y2="41290"/>
                        <a14:foregroundMark x1="74778" y1="35645" x2="74778" y2="35645"/>
                        <a14:foregroundMark x1="75444" y1="30806" x2="75444" y2="30806"/>
                        <a14:foregroundMark x1="75778" y1="28710" x2="75778" y2="28710"/>
                        <a14:foregroundMark x1="74556" y1="41452" x2="74556" y2="41452"/>
                        <a14:foregroundMark x1="81889" y1="40806" x2="81889" y2="40806"/>
                        <a14:foregroundMark x1="20889" y1="50000" x2="20889" y2="50000"/>
                        <a14:foregroundMark x1="18667" y1="40806" x2="18667" y2="40806"/>
                        <a14:foregroundMark x1="19556" y1="45161" x2="19556" y2="45161"/>
                        <a14:foregroundMark x1="20556" y1="48065" x2="20556" y2="48065"/>
                        <a14:foregroundMark x1="17111" y1="35000" x2="17111" y2="35000"/>
                        <a14:foregroundMark x1="16667" y1="32742" x2="16667" y2="32742"/>
                        <a14:foregroundMark x1="22222" y1="41290" x2="22222" y2="41290"/>
                        <a14:foregroundMark x1="16556" y1="28226" x2="16556" y2="28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279" r="14254"/>
          <a:stretch/>
        </p:blipFill>
        <p:spPr bwMode="auto">
          <a:xfrm>
            <a:off x="1605375" y="620688"/>
            <a:ext cx="6126480" cy="590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接點 5"/>
          <p:cNvCxnSpPr>
            <a:cxnSpLocks/>
          </p:cNvCxnSpPr>
          <p:nvPr/>
        </p:nvCxnSpPr>
        <p:spPr>
          <a:xfrm>
            <a:off x="6514055" y="1222362"/>
            <a:ext cx="291912" cy="560127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 flipH="1">
            <a:off x="7348965" y="967563"/>
            <a:ext cx="210926" cy="687607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cxnSpLocks/>
          </p:cNvCxnSpPr>
          <p:nvPr/>
        </p:nvCxnSpPr>
        <p:spPr>
          <a:xfrm flipH="1">
            <a:off x="7753121" y="1665803"/>
            <a:ext cx="558320" cy="391777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61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748315">
            <a:off x="5364088" y="3872622"/>
            <a:ext cx="864096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 rot="12228726">
            <a:off x="2824234" y="3106026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 rot="19498800">
            <a:off x="4994373" y="2953628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 rot="16200000">
            <a:off x="3972559" y="2273329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 rot="20577607">
            <a:off x="2926516" y="4506346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 rot="1618696">
            <a:off x="1082773" y="4223628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 rot="1618696">
            <a:off x="6412862" y="2669400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 rot="4517859" flipV="1">
            <a:off x="6141281" y="5470577"/>
            <a:ext cx="80559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 rot="20740205">
            <a:off x="6792814" y="4548578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 rot="12228726">
            <a:off x="2947826" y="5400303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 rot="3875550">
            <a:off x="2116206" y="2247311"/>
            <a:ext cx="5783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 rot="3875550">
            <a:off x="3994124" y="1168426"/>
            <a:ext cx="5783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 rot="8539220">
            <a:off x="4598512" y="1255842"/>
            <a:ext cx="5783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 rot="8578212">
            <a:off x="1375808" y="5641763"/>
            <a:ext cx="950658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 rot="19554261">
            <a:off x="6693781" y="1362878"/>
            <a:ext cx="11566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 rot="5184249">
            <a:off x="1865636" y="1255840"/>
            <a:ext cx="5783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 rot="1581994">
            <a:off x="1439365" y="1706710"/>
            <a:ext cx="578300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7845" b="26609" l="37658" r="43347">
                        <a14:foregroundMark x1="39242" y1="19459" x2="38485" y2="20811"/>
                        <a14:foregroundMark x1="38788" y1="23784" x2="39394" y2="25135"/>
                        <a14:foregroundMark x1="42727" y1="21892" x2="42424" y2="23514"/>
                        <a14:foregroundMark x1="40303" y1="26216" x2="41515" y2="25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6947" t="16749" r="55942" b="72296"/>
          <a:stretch/>
        </p:blipFill>
        <p:spPr bwMode="auto">
          <a:xfrm>
            <a:off x="3889254" y="749101"/>
            <a:ext cx="447040" cy="3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20627" b="32043" l="87130" r="93996">
                        <a14:foregroundMark x1="90758" y1="21081" x2="91667" y2="21351"/>
                        <a14:foregroundMark x1="88939" y1="23784" x2="88636" y2="25135"/>
                        <a14:foregroundMark x1="89091" y1="27838" x2="90152" y2="28649"/>
                        <a14:foregroundMark x1="90000" y1="28919" x2="90455" y2="29189"/>
                        <a14:backgroundMark x1="88030" y1="24054" x2="88030" y2="26757"/>
                        <a14:backgroundMark x1="89091" y1="28919" x2="90303" y2="2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272" t="19200" r="5146" b="66530"/>
          <a:stretch/>
        </p:blipFill>
        <p:spPr bwMode="auto">
          <a:xfrm>
            <a:off x="4860732" y="825303"/>
            <a:ext cx="539496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51373" b="62361" l="7677" r="15483">
                        <a14:foregroundMark x1="10455" y1="53514" x2="9545" y2="53784"/>
                        <a14:foregroundMark x1="10606" y1="53514" x2="11515" y2="53514"/>
                        <a14:foregroundMark x1="10606" y1="53243" x2="11515" y2="53243"/>
                        <a14:backgroundMark x1="9394" y1="53243" x2="7879" y2="55946"/>
                        <a14:backgroundMark x1="13636" y1="56486" x2="14091" y2="59189"/>
                        <a14:backgroundMark x1="8788" y1="61351" x2="10303" y2="62162"/>
                        <a14:backgroundMark x1="10303" y1="52432" x2="11818" y2="52162"/>
                        <a14:backgroundMark x1="11364" y1="52703" x2="12121" y2="5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01" t="50000" r="83541" b="36265"/>
          <a:stretch/>
        </p:blipFill>
        <p:spPr bwMode="auto">
          <a:xfrm>
            <a:off x="1880083" y="678277"/>
            <a:ext cx="613458" cy="4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27139" b="36687" l="66131" r="72183">
                        <a14:foregroundMark x1="67879" y1="28649" x2="67121" y2="29189"/>
                        <a14:foregroundMark x1="66970" y1="34865" x2="67879" y2="35946"/>
                        <a14:backgroundMark x1="67424" y1="27838" x2="66364" y2="28919"/>
                        <a14:backgroundMark x1="66667" y1="35405" x2="67727" y2="3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5375" t="25946" r="27061" b="62119"/>
          <a:stretch/>
        </p:blipFill>
        <p:spPr bwMode="auto">
          <a:xfrm>
            <a:off x="1220160" y="1328223"/>
            <a:ext cx="47548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26757" b="45946" l="6212" r="16970">
                        <a14:foregroundMark x1="7121" y1="33243" x2="6818" y2="34595"/>
                        <a14:foregroundMark x1="6667" y1="35405" x2="6515" y2="37297"/>
                        <a14:foregroundMark x1="6667" y1="37838" x2="6970" y2="39730"/>
                        <a14:foregroundMark x1="7121" y1="40270" x2="7727" y2="41892"/>
                        <a14:foregroundMark x1="7727" y1="42162" x2="8636" y2="43243"/>
                        <a14:foregroundMark x1="8788" y1="43514" x2="9848" y2="44324"/>
                        <a14:foregroundMark x1="10000" y1="44865" x2="11061" y2="44865"/>
                        <a14:foregroundMark x1="11061" y1="45135" x2="12273" y2="44324"/>
                        <a14:foregroundMark x1="12576" y1="44324" x2="13636" y2="43514"/>
                        <a14:foregroundMark x1="13788" y1="43514" x2="14394" y2="42432"/>
                        <a14:foregroundMark x1="14394" y1="42432" x2="15000" y2="40541"/>
                        <a14:foregroundMark x1="15152" y1="40270" x2="15455" y2="38649"/>
                        <a14:foregroundMark x1="15606" y1="38108" x2="15758" y2="35946"/>
                        <a14:foregroundMark x1="15758" y1="35676" x2="15303" y2="33514"/>
                        <a14:foregroundMark x1="15152" y1="32973" x2="14545" y2="31081"/>
                        <a14:foregroundMark x1="14394" y1="31351" x2="13333" y2="29730"/>
                        <a14:foregroundMark x1="13182" y1="29730" x2="12273" y2="28919"/>
                        <a14:foregroundMark x1="12576" y1="28919" x2="11212" y2="28649"/>
                        <a14:foregroundMark x1="11061" y1="28919" x2="10000" y2="28919"/>
                        <a14:foregroundMark x1="9697" y1="29189" x2="8939" y2="2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09" t="24389" r="83619" b="51611"/>
          <a:stretch/>
        </p:blipFill>
        <p:spPr bwMode="auto">
          <a:xfrm>
            <a:off x="1841406" y="1424350"/>
            <a:ext cx="708660" cy="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2973" b="32432" l="46364" r="57727">
                        <a14:foregroundMark x1="49394" y1="17027" x2="48182" y2="19189"/>
                        <a14:foregroundMark x1="49394" y1="16486" x2="51212" y2="15405"/>
                        <a14:foregroundMark x1="51515" y1="15405" x2="53030" y2="15405"/>
                        <a14:foregroundMark x1="53333" y1="15405" x2="54545" y2="16216"/>
                        <a14:foregroundMark x1="54697" y1="16486" x2="55606" y2="18108"/>
                        <a14:foregroundMark x1="55758" y1="18378" x2="56515" y2="20541"/>
                        <a14:foregroundMark x1="56515" y1="21081" x2="56667" y2="23784"/>
                        <a14:foregroundMark x1="56667" y1="24054" x2="56061" y2="26757"/>
                        <a14:foregroundMark x1="56061" y1="27297" x2="54848" y2="29730"/>
                        <a14:foregroundMark x1="54697" y1="29459" x2="53030" y2="31081"/>
                        <a14:foregroundMark x1="53636" y1="31081" x2="51818" y2="31351"/>
                        <a14:foregroundMark x1="48333" y1="18919" x2="47727" y2="21351"/>
                        <a14:foregroundMark x1="47576" y1="21622" x2="47576" y2="24054"/>
                        <a14:foregroundMark x1="47576" y1="24324" x2="47879" y2="26216"/>
                        <a14:foregroundMark x1="47879" y1="26757" x2="48788" y2="28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6757" t="13318" r="41801" b="66963"/>
          <a:stretch/>
        </p:blipFill>
        <p:spPr bwMode="auto">
          <a:xfrm>
            <a:off x="4168335" y="1328223"/>
            <a:ext cx="719328" cy="69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27139" b="36687" l="66131" r="72183">
                        <a14:foregroundMark x1="67879" y1="28649" x2="67121" y2="29189"/>
                        <a14:foregroundMark x1="66970" y1="34865" x2="67879" y2="35946"/>
                        <a14:backgroundMark x1="67424" y1="27838" x2="66364" y2="28919"/>
                        <a14:backgroundMark x1="66667" y1="35405" x2="67727" y2="3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5375" t="25946" r="27061" b="62119"/>
          <a:stretch/>
        </p:blipFill>
        <p:spPr bwMode="auto">
          <a:xfrm>
            <a:off x="7490481" y="866451"/>
            <a:ext cx="47548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6757" b="72162" l="50000" r="69091">
                        <a14:foregroundMark x1="54697" y1="40270" x2="54697" y2="40270"/>
                        <a14:foregroundMark x1="55303" y1="40270" x2="58485" y2="37838"/>
                        <a14:foregroundMark x1="59242" y1="37838" x2="62727" y2="38378"/>
                        <a14:foregroundMark x1="63182" y1="38919" x2="65909" y2="41892"/>
                        <a14:foregroundMark x1="66818" y1="43514" x2="68333" y2="48108"/>
                        <a14:foregroundMark x1="68182" y1="48108" x2="68788" y2="54324"/>
                        <a14:foregroundMark x1="68333" y1="57838" x2="67273" y2="62162"/>
                        <a14:foregroundMark x1="67273" y1="62703" x2="65152" y2="66486"/>
                        <a14:foregroundMark x1="61515" y1="69459" x2="58333" y2="69730"/>
                        <a14:foregroundMark x1="58030" y1="69459" x2="55152" y2="67568"/>
                        <a14:foregroundMark x1="54091" y1="65946" x2="52424" y2="62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00" t="36194" r="30310" b="27612"/>
          <a:stretch/>
        </p:blipFill>
        <p:spPr bwMode="auto">
          <a:xfrm>
            <a:off x="5518297" y="1215564"/>
            <a:ext cx="158720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3514" b="31892" l="15000" r="25758">
                        <a14:foregroundMark x1="16364" y1="19459" x2="15909" y2="21622"/>
                        <a14:foregroundMark x1="15909" y1="22162" x2="15909" y2="24324"/>
                        <a14:foregroundMark x1="15909" y1="24865" x2="16212" y2="26757"/>
                        <a14:foregroundMark x1="16364" y1="27297" x2="17273" y2="28649"/>
                        <a14:foregroundMark x1="17273" y1="28919" x2="18485" y2="30270"/>
                        <a14:foregroundMark x1="18636" y1="30270" x2="20152" y2="31081"/>
                        <a14:foregroundMark x1="17879" y1="16486" x2="16364" y2="19459"/>
                        <a14:foregroundMark x1="18333" y1="16486" x2="20152" y2="15405"/>
                        <a14:foregroundMark x1="20303" y1="15405" x2="21667" y2="15946"/>
                        <a14:foregroundMark x1="21970" y1="15946" x2="22879" y2="17027"/>
                        <a14:foregroundMark x1="22879" y1="17297" x2="23939" y2="19459"/>
                        <a14:foregroundMark x1="23939" y1="19459" x2="24394" y2="21892"/>
                        <a14:foregroundMark x1="24394" y1="22162" x2="24394" y2="24324"/>
                        <a14:foregroundMark x1="24394" y1="24595" x2="24091" y2="26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442" t="13794" r="72952" b="66530"/>
          <a:stretch/>
        </p:blipFill>
        <p:spPr bwMode="auto">
          <a:xfrm>
            <a:off x="2040528" y="2287717"/>
            <a:ext cx="1362007" cy="119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64054" b="81622" l="14394" r="24394">
                        <a14:foregroundMark x1="15606" y1="72703" x2="15606" y2="74324"/>
                        <a14:foregroundMark x1="20606" y1="67297" x2="21818" y2="68378"/>
                        <a14:foregroundMark x1="22121" y1="68919" x2="22879" y2="70811"/>
                        <a14:foregroundMark x1="23030" y1="71081" x2="23333" y2="73243"/>
                        <a14:foregroundMark x1="23333" y1="73514" x2="23333" y2="75135"/>
                        <a14:foregroundMark x1="23333" y1="75676" x2="22576" y2="78378"/>
                        <a14:foregroundMark x1="15606" y1="75676" x2="16061" y2="77568"/>
                        <a14:foregroundMark x1="16212" y1="77568" x2="16970" y2="79189"/>
                        <a14:foregroundMark x1="17879" y1="80270" x2="19091" y2="80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272" t="62270" r="75837" b="16195"/>
          <a:stretch/>
        </p:blipFill>
        <p:spPr bwMode="auto">
          <a:xfrm>
            <a:off x="700085" y="3541516"/>
            <a:ext cx="621792" cy="75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51373" b="62361" l="7677" r="15483">
                        <a14:foregroundMark x1="10455" y1="53514" x2="9545" y2="53784"/>
                        <a14:foregroundMark x1="10606" y1="53514" x2="11515" y2="53514"/>
                        <a14:foregroundMark x1="10606" y1="53243" x2="11515" y2="53243"/>
                        <a14:backgroundMark x1="9394" y1="53243" x2="7879" y2="55946"/>
                        <a14:backgroundMark x1="13636" y1="56486" x2="14091" y2="59189"/>
                        <a14:backgroundMark x1="8788" y1="61351" x2="10303" y2="62162"/>
                        <a14:backgroundMark x1="10303" y1="52432" x2="11818" y2="52162"/>
                        <a14:backgroundMark x1="11364" y1="52703" x2="12121" y2="5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01" t="50000" r="83541" b="36265"/>
          <a:stretch/>
        </p:blipFill>
        <p:spPr bwMode="auto">
          <a:xfrm>
            <a:off x="1152564" y="5664622"/>
            <a:ext cx="613458" cy="4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68919" b="88649" l="32879" r="45000">
                        <a14:foregroundMark x1="36212" y1="71081" x2="35000" y2="72703"/>
                        <a14:foregroundMark x1="34697" y1="73514" x2="34091" y2="75946"/>
                        <a14:foregroundMark x1="36212" y1="70811" x2="37879" y2="69189"/>
                        <a14:foregroundMark x1="42273" y1="71351" x2="43030" y2="72703"/>
                        <a14:foregroundMark x1="39848" y1="69459" x2="41364" y2="70000"/>
                        <a14:foregroundMark x1="43182" y1="72973" x2="43788" y2="74595"/>
                        <a14:foregroundMark x1="44091" y1="75405" x2="44242" y2="78649"/>
                        <a14:foregroundMark x1="44091" y1="78649" x2="43636" y2="82703"/>
                        <a14:foregroundMark x1="43485" y1="82973" x2="42424" y2="85676"/>
                        <a14:foregroundMark x1="37273" y1="87297" x2="35606" y2="85135"/>
                        <a14:foregroundMark x1="35152" y1="84324" x2="34091" y2="81622"/>
                        <a14:foregroundMark x1="34091" y1="81081" x2="33939" y2="77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890" t="68151" r="54116" b="10400"/>
          <a:stretch/>
        </p:blipFill>
        <p:spPr bwMode="auto">
          <a:xfrm>
            <a:off x="1884998" y="4251837"/>
            <a:ext cx="140067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13514" b="31892" l="15000" r="25758">
                        <a14:foregroundMark x1="16364" y1="19459" x2="15909" y2="21622"/>
                        <a14:foregroundMark x1="15909" y1="22162" x2="15909" y2="24324"/>
                        <a14:foregroundMark x1="15909" y1="24865" x2="16212" y2="26757"/>
                        <a14:foregroundMark x1="16364" y1="27297" x2="17273" y2="28649"/>
                        <a14:foregroundMark x1="17273" y1="28919" x2="18485" y2="30270"/>
                        <a14:foregroundMark x1="18636" y1="30270" x2="20152" y2="31081"/>
                        <a14:foregroundMark x1="17879" y1="16486" x2="16364" y2="19459"/>
                        <a14:foregroundMark x1="18333" y1="16486" x2="20152" y2="15405"/>
                        <a14:foregroundMark x1="20303" y1="15405" x2="21667" y2="15946"/>
                        <a14:foregroundMark x1="21970" y1="15946" x2="22879" y2="17027"/>
                        <a14:foregroundMark x1="22879" y1="17297" x2="23939" y2="19459"/>
                        <a14:foregroundMark x1="23939" y1="19459" x2="24394" y2="21892"/>
                        <a14:foregroundMark x1="24394" y1="22162" x2="24394" y2="24324"/>
                        <a14:foregroundMark x1="24394" y1="24595" x2="24091" y2="26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442" t="13794" r="72952" b="66530"/>
          <a:stretch/>
        </p:blipFill>
        <p:spPr bwMode="auto">
          <a:xfrm>
            <a:off x="3817987" y="5419518"/>
            <a:ext cx="792480" cy="69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20627" b="32043" l="87130" r="93996">
                        <a14:foregroundMark x1="90758" y1="21081" x2="91667" y2="21351"/>
                        <a14:foregroundMark x1="88939" y1="23784" x2="88636" y2="25135"/>
                        <a14:foregroundMark x1="89091" y1="27838" x2="90152" y2="28649"/>
                        <a14:foregroundMark x1="90000" y1="28919" x2="90455" y2="29189"/>
                        <a14:backgroundMark x1="88030" y1="24054" x2="88030" y2="26757"/>
                        <a14:backgroundMark x1="89091" y1="28919" x2="90303" y2="2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272" t="19200" r="5146" b="66530"/>
          <a:stretch/>
        </p:blipFill>
        <p:spPr bwMode="auto">
          <a:xfrm>
            <a:off x="6370700" y="5745966"/>
            <a:ext cx="539496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27139" b="36687" l="66131" r="72183">
                        <a14:foregroundMark x1="67879" y1="28649" x2="67121" y2="29189"/>
                        <a14:foregroundMark x1="66970" y1="34865" x2="67879" y2="35946"/>
                        <a14:backgroundMark x1="67424" y1="27838" x2="66364" y2="28919"/>
                        <a14:backgroundMark x1="66667" y1="35405" x2="67727" y2="3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5375" t="25946" r="27061" b="62119"/>
          <a:stretch/>
        </p:blipFill>
        <p:spPr bwMode="auto">
          <a:xfrm>
            <a:off x="7740352" y="4172078"/>
            <a:ext cx="475488" cy="4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4219" b="45981" l="42846" r="49311">
                        <a14:backgroundMark x1="45758" y1="35405" x2="43788" y2="36216"/>
                        <a14:backgroundMark x1="45152" y1="35676" x2="44394" y2="36486"/>
                        <a14:backgroundMark x1="45000" y1="36486" x2="44091" y2="3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2038" t="32749" r="49881" b="52549"/>
          <a:stretch/>
        </p:blipFill>
        <p:spPr bwMode="auto">
          <a:xfrm>
            <a:off x="7254113" y="2659534"/>
            <a:ext cx="670806" cy="6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1081" b="62703" l="17576" r="35152">
                        <a14:foregroundMark x1="21364" y1="35946" x2="19848" y2="38649"/>
                        <a14:foregroundMark x1="21364" y1="35946" x2="24394" y2="33243"/>
                        <a14:foregroundMark x1="25455" y1="33243" x2="28333" y2="33243"/>
                        <a14:foregroundMark x1="28333" y1="33514" x2="30758" y2="34865"/>
                        <a14:foregroundMark x1="31061" y1="35676" x2="33182" y2="39730"/>
                        <a14:foregroundMark x1="33485" y1="40270" x2="34242" y2="43784"/>
                        <a14:foregroundMark x1="34242" y1="43784" x2="34394" y2="48649"/>
                        <a14:foregroundMark x1="34394" y1="48919" x2="33788" y2="53514"/>
                        <a14:foregroundMark x1="33636" y1="53784" x2="31818" y2="57297"/>
                        <a14:foregroundMark x1="31667" y1="57838" x2="29545" y2="60270"/>
                        <a14:foregroundMark x1="29697" y1="60541" x2="26061" y2="61351"/>
                        <a14:foregroundMark x1="26515" y1="61351" x2="23333" y2="60270"/>
                        <a14:foregroundMark x1="23182" y1="60270" x2="21061" y2="57568"/>
                        <a14:foregroundMark x1="21061" y1="57568" x2="19394" y2="53514"/>
                        <a14:foregroundMark x1="19394" y1="53784" x2="18485" y2="49459"/>
                        <a14:foregroundMark x1="18485" y1="49189" x2="18333" y2="445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6826" t="29578" r="62810" b="36404"/>
          <a:stretch/>
        </p:blipFill>
        <p:spPr bwMode="auto">
          <a:xfrm>
            <a:off x="5825343" y="3701028"/>
            <a:ext cx="1721024" cy="161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青春期中期心理發展時期：青少年次文化出現時期-性福e學園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30811" b="65676" l="74848" r="94394">
                        <a14:foregroundMark x1="78333" y1="37297" x2="78333" y2="37297"/>
                        <a14:foregroundMark x1="78333" y1="37027" x2="80000" y2="34595"/>
                        <a14:foregroundMark x1="78030" y1="38378" x2="76818" y2="41351"/>
                        <a14:foregroundMark x1="76970" y1="41622" x2="76212" y2="44865"/>
                        <a14:foregroundMark x1="76061" y1="47568" x2="76061" y2="51622"/>
                        <a14:foregroundMark x1="76364" y1="52162" x2="77121" y2="55135"/>
                        <a14:foregroundMark x1="77121" y1="55405" x2="78182" y2="57838"/>
                        <a14:foregroundMark x1="78182" y1="57838" x2="79545" y2="60541"/>
                        <a14:foregroundMark x1="79848" y1="61081" x2="81667" y2="62432"/>
                        <a14:foregroundMark x1="81818" y1="62703" x2="84091" y2="63784"/>
                        <a14:foregroundMark x1="91667" y1="38649" x2="92879" y2="41351"/>
                        <a14:foregroundMark x1="88030" y1="33243" x2="91667" y2="37568"/>
                        <a14:foregroundMark x1="83939" y1="32162" x2="87424" y2="32432"/>
                        <a14:foregroundMark x1="93182" y1="41892" x2="93636" y2="48108"/>
                        <a14:foregroundMark x1="93485" y1="52162" x2="92121" y2="56216"/>
                        <a14:foregroundMark x1="91818" y1="57297" x2="89394" y2="61081"/>
                        <a14:foregroundMark x1="89545" y1="61081" x2="86667" y2="63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3909" t="29059" r="4709" b="32801"/>
          <a:stretch/>
        </p:blipFill>
        <p:spPr bwMode="auto">
          <a:xfrm>
            <a:off x="3491880" y="2720494"/>
            <a:ext cx="2376045" cy="237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04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702204" y="3809740"/>
            <a:ext cx="1761894" cy="286993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0" y="-22302"/>
            <a:ext cx="2915816" cy="393305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206958" y="4134096"/>
            <a:ext cx="3412261" cy="261447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228184" y="1"/>
            <a:ext cx="2915816" cy="393305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556055" y="3909924"/>
            <a:ext cx="3509888" cy="275860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-237"/>
          <a:stretch/>
        </p:blipFill>
        <p:spPr>
          <a:xfrm>
            <a:off x="3131840" y="0"/>
            <a:ext cx="2926080" cy="3901440"/>
          </a:xfrm>
          <a:prstGeom prst="rect">
            <a:avLst/>
          </a:prstGeom>
        </p:spPr>
      </p:pic>
      <p:sp>
        <p:nvSpPr>
          <p:cNvPr id="15" name="剪去單一角落矩形 14"/>
          <p:cNvSpPr/>
          <p:nvPr/>
        </p:nvSpPr>
        <p:spPr>
          <a:xfrm>
            <a:off x="157210" y="3765908"/>
            <a:ext cx="3450858" cy="884153"/>
          </a:xfrm>
          <a:prstGeom prst="snip1Rect">
            <a:avLst/>
          </a:prstGeom>
          <a:solidFill>
            <a:schemeClr val="accent2">
              <a:lumMod val="40000"/>
              <a:lumOff val="60000"/>
              <a:alpha val="84000"/>
            </a:schemeClr>
          </a:solidFill>
          <a:ln>
            <a:noFill/>
          </a:ln>
          <a:effectLst>
            <a:outerShdw dist="38100" dir="2700000" sx="1000" sy="1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Fly Kites</a:t>
            </a:r>
          </a:p>
        </p:txBody>
      </p:sp>
      <p:sp>
        <p:nvSpPr>
          <p:cNvPr id="16" name="矩形 15"/>
          <p:cNvSpPr/>
          <p:nvPr/>
        </p:nvSpPr>
        <p:spPr>
          <a:xfrm>
            <a:off x="2915816" y="0"/>
            <a:ext cx="216024" cy="3909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012160" y="0"/>
            <a:ext cx="216024" cy="3909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0" y="3761045"/>
            <a:ext cx="9144000" cy="148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0" y="6680511"/>
            <a:ext cx="9144000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5439927" y="3901440"/>
            <a:ext cx="200663" cy="2961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3503410" y="3903821"/>
            <a:ext cx="200663" cy="2961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7" name="矩形 26"/>
          <p:cNvSpPr/>
          <p:nvPr/>
        </p:nvSpPr>
        <p:spPr>
          <a:xfrm>
            <a:off x="0" y="-29236"/>
            <a:ext cx="216024" cy="6777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8927976" y="-4242"/>
            <a:ext cx="216024" cy="67528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0" y="-37719"/>
            <a:ext cx="9144000" cy="188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65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C375648-75CF-4719-8213-1EC70D1F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06" y="78957"/>
            <a:ext cx="6693988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63284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4E22C92-8B8D-49E8-A340-C84CF6C755F1}"/>
              </a:ext>
            </a:extLst>
          </p:cNvPr>
          <p:cNvSpPr txBox="1"/>
          <p:nvPr/>
        </p:nvSpPr>
        <p:spPr>
          <a:xfrm>
            <a:off x="1" y="2228672"/>
            <a:ext cx="91439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5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for your kind attention.</a:t>
            </a:r>
            <a:endParaRPr lang="zh-TW" altLang="en-US" sz="7500" b="1" dirty="0">
              <a:solidFill>
                <a:schemeClr val="accent1">
                  <a:lumMod val="75000"/>
                </a:schemeClr>
              </a:solidFill>
              <a:effectLst>
                <a:outerShdw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427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美国- 维基百科，自由的百科全书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323816" y="534480"/>
            <a:ext cx="25920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巴西- 维基百科，自由的百科全书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275856" y="534480"/>
            <a:ext cx="25920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rael - Wikipedi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228184" y="534480"/>
            <a:ext cx="25920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阿尔及利亚- 维基百科，自由的百科全书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23816" y="3630824"/>
            <a:ext cx="25920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India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2" descr="India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14" descr="India - Wikipedi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16" descr="India - Wikipedi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18" descr="India - Wikipedi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AutoShape 20" descr="India - Wikipedi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" name="AutoShape 22" descr="India - Wikipedi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2" name="AutoShape 24" descr="India - Wikipedia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AutoShape 26" descr="India - Wikipedia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4" name="AutoShape 28" descr="India - Wikipedia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5" name="AutoShape 30" descr="India - Wikipedia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AutoShape 34" descr="India - Wikipedia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7" name="AutoShape 36" descr="India - Wikipedia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62" name="Picture 38" descr="Horizontal tricolour flag bearing, from top to bottom, deep saffron, white, and green horizontal bands. In the centre of the white band is a navy-blue wheel with 24 spokes.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3275856" y="3630824"/>
            <a:ext cx="25920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40" descr="中華民國國旗- 维基百科，自由的百科全书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9" name="AutoShape 42" descr="中華民國國旗- 维基百科，自由的百科全书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68" name="Picture 44" descr="中華民國國旗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228184" y="3630824"/>
            <a:ext cx="2592000" cy="18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圓角矩形 19"/>
          <p:cNvSpPr/>
          <p:nvPr/>
        </p:nvSpPr>
        <p:spPr>
          <a:xfrm>
            <a:off x="177935" y="2636912"/>
            <a:ext cx="2883761" cy="576064"/>
          </a:xfrm>
          <a:prstGeom prst="roundRect">
            <a:avLst/>
          </a:prstGeom>
          <a:solidFill>
            <a:srgbClr val="A2D0EC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United States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3706039" y="2636912"/>
            <a:ext cx="1730057" cy="576064"/>
          </a:xfrm>
          <a:prstGeom prst="roundRect">
            <a:avLst/>
          </a:prstGeom>
          <a:solidFill>
            <a:srgbClr val="A2D0EC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6659155" y="2636912"/>
            <a:ext cx="1730057" cy="576064"/>
          </a:xfrm>
          <a:prstGeom prst="roundRect">
            <a:avLst/>
          </a:prstGeom>
          <a:solidFill>
            <a:srgbClr val="A2D0EC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754786" y="5733256"/>
            <a:ext cx="1730057" cy="576064"/>
          </a:xfrm>
          <a:prstGeom prst="roundRect">
            <a:avLst/>
          </a:prstGeom>
          <a:solidFill>
            <a:srgbClr val="A2D0EC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Algeria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3814050" y="5733256"/>
            <a:ext cx="1514034" cy="576064"/>
          </a:xfrm>
          <a:prstGeom prst="roundRect">
            <a:avLst/>
          </a:prstGeom>
          <a:solidFill>
            <a:srgbClr val="A2D0EC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6659155" y="5733256"/>
            <a:ext cx="1730057" cy="576064"/>
          </a:xfrm>
          <a:prstGeom prst="roundRect">
            <a:avLst/>
          </a:prstGeom>
          <a:solidFill>
            <a:srgbClr val="A2D0EC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Taiwan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31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7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of Brazil with Neighbouring Countries | Free Vector Map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6318"/>
          <a:stretch/>
        </p:blipFill>
        <p:spPr bwMode="auto">
          <a:xfrm>
            <a:off x="-280022" y="-243408"/>
            <a:ext cx="10142046" cy="712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巴西- 维基百科，自由的百科全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9539"/>
            <a:ext cx="4896544" cy="342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7358" y="1039368"/>
            <a:ext cx="8899482" cy="51054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34214" y="4482678"/>
            <a:ext cx="482826" cy="144016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21800" y="5003801"/>
            <a:ext cx="2250150" cy="178002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0786" y="3929864"/>
            <a:ext cx="9006539" cy="152110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296312" y="1029843"/>
            <a:ext cx="6521574" cy="2938292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 rot="1033458">
            <a:off x="-109514" y="-157068"/>
            <a:ext cx="6312778" cy="6312778"/>
            <a:chOff x="240422" y="1779338"/>
            <a:chExt cx="5206771" cy="5206771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14:imgLayer r:embed="rId8">
                      <a14:imgEffect>
                        <a14:backgroundRemoval t="10000" b="90000" l="10000" r="90000">
                          <a14:backgroundMark x1="73772" y1="42515" x2="52455" y2="34731"/>
                          <a14:backgroundMark x1="73054" y1="45988" x2="54371" y2="44072"/>
                          <a14:backgroundMark x1="69581" y1="31737" x2="60120" y2="52934"/>
                          <a14:backgroundMark x1="77126" y1="42635" x2="65868" y2="28982"/>
                          <a14:backgroundMark x1="79521" y1="29820" x2="78683" y2="27784"/>
                          <a14:backgroundMark x1="80958" y1="35928" x2="80958" y2="35928"/>
                          <a14:backgroundMark x1="53533" y1="21317" x2="47425" y2="27186"/>
                          <a14:backgroundMark x1="72335" y1="22635" x2="65269" y2="1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 rot="14985433">
              <a:off x="240422" y="1779338"/>
              <a:ext cx="5206771" cy="5206771"/>
            </a:xfrm>
            <a:prstGeom prst="rect">
              <a:avLst/>
            </a:prstGeom>
          </p:spPr>
        </p:pic>
        <p:sp>
          <p:nvSpPr>
            <p:cNvPr id="17" name="橢圓 16"/>
            <p:cNvSpPr/>
            <p:nvPr/>
          </p:nvSpPr>
          <p:spPr>
            <a:xfrm>
              <a:off x="898867" y="2877174"/>
              <a:ext cx="2244383" cy="224438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1717040" y="3067050"/>
              <a:ext cx="426085" cy="2524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Picture 2" descr="ãred circleãçåçæå°çµæ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968" y="3198515"/>
            <a:ext cx="4043033" cy="28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79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48148E-6 L 0.49566 -0.0030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4" y="-16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5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566 -0.00301 L -0.17205 0.33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85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5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05 0.3331 L 0.59253 0.3340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29" y="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xit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7B6D1A5-D109-4FE0-93A5-8E8BAFE65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423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310" r="7015" b="6249"/>
          <a:stretch/>
        </p:blipFill>
        <p:spPr>
          <a:xfrm>
            <a:off x="-8971" y="0"/>
            <a:ext cx="9152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7091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握住, 個人, 室內, 標誌 的圖片&#10;&#10;自動產生的描述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93DC316-6646-4813-BE4A-63909A2EF0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4">
                    <a14:imgEffect>
                      <a14:backgroundRemoval t="2445" b="100000" l="3723" r="97207">
                        <a14:foregroundMark x1="41888" y1="16345" x2="47074" y2="5792"/>
                        <a14:foregroundMark x1="47074" y1="5792" x2="56915" y2="15058"/>
                        <a14:foregroundMark x1="56915" y1="15058" x2="57447" y2="20206"/>
                        <a14:foregroundMark x1="49601" y1="2445" x2="40027" y2="8752"/>
                        <a14:foregroundMark x1="33910" y1="20849" x2="35106" y2="31017"/>
                        <a14:foregroundMark x1="11569" y1="43629" x2="7580" y2="83784"/>
                        <a14:foregroundMark x1="25931" y1="53668" x2="21011" y2="64865"/>
                        <a14:foregroundMark x1="21011" y1="64865" x2="24601" y2="76963"/>
                        <a14:foregroundMark x1="24601" y1="76963" x2="25399" y2="77992"/>
                        <a14:foregroundMark x1="3856" y1="60103" x2="3856" y2="69112"/>
                        <a14:foregroundMark x1="41755" y1="58945" x2="48404" y2="80180"/>
                        <a14:foregroundMark x1="48670" y1="49163" x2="37367" y2="86100"/>
                        <a14:foregroundMark x1="29920" y1="86744" x2="50931" y2="91248"/>
                        <a14:foregroundMark x1="50931" y1="91248" x2="63431" y2="90605"/>
                        <a14:foregroundMark x1="63431" y1="90605" x2="65426" y2="89961"/>
                        <a14:foregroundMark x1="90027" y1="59974" x2="89096" y2="71557"/>
                        <a14:foregroundMark x1="89096" y1="71557" x2="93218" y2="85071"/>
                        <a14:foregroundMark x1="95213" y1="85328" x2="80718" y2="87902"/>
                        <a14:foregroundMark x1="79255" y1="88160" x2="69548" y2="79408"/>
                        <a14:foregroundMark x1="69548" y1="79408" x2="56649" y2="78250"/>
                        <a14:foregroundMark x1="56649" y1="78250" x2="45745" y2="87259"/>
                        <a14:foregroundMark x1="45745" y1="87259" x2="34043" y2="91763"/>
                        <a14:foregroundMark x1="34043" y1="91763" x2="26862" y2="92021"/>
                        <a14:foregroundMark x1="22207" y1="93436" x2="70479" y2="91763"/>
                        <a14:foregroundMark x1="96809" y1="82497" x2="97207" y2="86486"/>
                        <a14:foregroundMark x1="93883" y1="94080" x2="87633" y2="93951"/>
                        <a14:foregroundMark x1="76463" y1="93822" x2="29521" y2="92664"/>
                        <a14:foregroundMark x1="29521" y1="92664" x2="29255" y2="92793"/>
                        <a14:foregroundMark x1="75532" y1="92664" x2="34441" y2="94595"/>
                        <a14:foregroundMark x1="34441" y1="94595" x2="30984" y2="93822"/>
                        <a14:foregroundMark x1="65691" y1="96010" x2="20346" y2="96268"/>
                        <a14:foregroundMark x1="24335" y1="99614" x2="76596" y2="97683"/>
                        <a14:foregroundMark x1="42819" y1="99871" x2="42819" y2="99871"/>
                        <a14:foregroundMark x1="44415" y1="3732" x2="40691" y2="6564"/>
                        <a14:foregroundMark x1="36037" y1="17375" x2="33511" y2="31532"/>
                        <a14:foregroundMark x1="33910" y1="21879" x2="32979" y2="32304"/>
                        <a14:foregroundMark x1="37500" y1="8752" x2="35771" y2="12741"/>
                        <a14:foregroundMark x1="37234" y1="9266" x2="34973" y2="16216"/>
                        <a14:foregroundMark x1="61835" y1="10940" x2="64229" y2="23295"/>
                        <a14:foregroundMark x1="62500" y1="13385" x2="64096" y2="19048"/>
                        <a14:foregroundMark x1="62500" y1="11712" x2="65027" y2="23423"/>
                        <a14:foregroundMark x1="66755" y1="25740" x2="66622" y2="25611"/>
                        <a14:foregroundMark x1="64894" y1="24067" x2="64761" y2="24582"/>
                        <a14:foregroundMark x1="64761" y1="23681" x2="64761" y2="24839"/>
                        <a14:foregroundMark x1="35904" y1="11840" x2="33644" y2="20077"/>
                        <a14:backgroundMark x1="19415" y1="97683" x2="19415" y2="97683"/>
                        <a14:backgroundMark x1="17952" y1="87773" x2="14495" y2="88803"/>
                        <a14:backgroundMark x1="19548" y1="95753" x2="18617" y2="96911"/>
                        <a14:backgroundMark x1="16888" y1="51995" x2="16888" y2="51995"/>
                        <a14:backgroundMark x1="16489" y1="51866" x2="13564" y2="57272"/>
                        <a14:backgroundMark x1="77394" y1="88932" x2="80851" y2="95753"/>
                        <a14:backgroundMark x1="36702" y1="7979" x2="36702" y2="7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1203700" y="2657477"/>
            <a:ext cx="3021807" cy="4200525"/>
          </a:xfrm>
          <a:prstGeom prst="rect">
            <a:avLst/>
          </a:prstGeom>
        </p:spPr>
      </p:pic>
      <p:pic>
        <p:nvPicPr>
          <p:cNvPr id="13" name="圖片 12" descr="一張含有 個人, 窗戶, 握住, 室內 的圖片&#10;&#10;自動產生的描述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875AEE9-4630-4FF0-A74A-A508A29B1E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1389" b="99132" l="1713" r="95528">
                        <a14:foregroundMark x1="59182" y1="5990" x2="43958" y2="5208"/>
                        <a14:foregroundMark x1="7612" y1="53559" x2="7517" y2="89063"/>
                        <a14:foregroundMark x1="7517" y1="89063" x2="11132" y2="95486"/>
                        <a14:foregroundMark x1="4091" y1="57465" x2="8088" y2="53125"/>
                        <a14:foregroundMark x1="8088" y1="53125" x2="17793" y2="52517"/>
                        <a14:foregroundMark x1="17793" y1="52517" x2="24358" y2="59462"/>
                        <a14:foregroundMark x1="24358" y1="59462" x2="30447" y2="75260"/>
                        <a14:foregroundMark x1="30447" y1="75260" x2="27688" y2="78733"/>
                        <a14:foregroundMark x1="1713" y1="50781" x2="1713" y2="50781"/>
                        <a14:foregroundMark x1="55281" y1="31337" x2="50048" y2="45226"/>
                        <a14:foregroundMark x1="32826" y1="53993" x2="30067" y2="51215"/>
                        <a14:foregroundMark x1="5709" y1="51215" x2="17412" y2="49045"/>
                        <a14:foregroundMark x1="17412" y1="49045" x2="28354" y2="50000"/>
                        <a14:foregroundMark x1="28354" y1="50000" x2="33682" y2="82031"/>
                        <a14:foregroundMark x1="33682" y1="82031" x2="34158" y2="88715"/>
                        <a14:foregroundMark x1="35300" y1="74392" x2="39772" y2="87326"/>
                        <a14:foregroundMark x1="43958" y1="58681" x2="56518" y2="77170"/>
                        <a14:foregroundMark x1="68696" y1="55208" x2="76879" y2="57552"/>
                        <a14:foregroundMark x1="76879" y1="57552" x2="87726" y2="68490"/>
                        <a14:foregroundMark x1="87726" y1="68490" x2="87060" y2="79427"/>
                        <a14:foregroundMark x1="87060" y1="79427" x2="62607" y2="94184"/>
                        <a14:foregroundMark x1="62607" y1="94184" x2="41484" y2="99566"/>
                        <a14:foregroundMark x1="41484" y1="99566" x2="26736" y2="99132"/>
                        <a14:foregroundMark x1="26736" y1="99132" x2="25309" y2="96875"/>
                        <a14:foregroundMark x1="70885" y1="62326" x2="63939" y2="83507"/>
                        <a14:foregroundMark x1="73073" y1="57118" x2="74405" y2="64844"/>
                        <a14:foregroundMark x1="74405" y1="64844" x2="64129" y2="71354"/>
                        <a14:foregroundMark x1="64129" y1="71354" x2="38440" y2="79340"/>
                        <a14:foregroundMark x1="38440" y1="79340" x2="31874" y2="70573"/>
                        <a14:foregroundMark x1="31874" y1="70573" x2="31779" y2="52170"/>
                        <a14:foregroundMark x1="31779" y1="52170" x2="38630" y2="47309"/>
                        <a14:foregroundMark x1="38630" y1="47309" x2="48525" y2="50000"/>
                        <a14:foregroundMark x1="48525" y1="50000" x2="55281" y2="67448"/>
                        <a14:foregroundMark x1="67840" y1="51997" x2="83920" y2="64757"/>
                        <a14:foregroundMark x1="83920" y1="64757" x2="89153" y2="73524"/>
                        <a14:foregroundMark x1="89153" y1="73524" x2="92293" y2="90625"/>
                        <a14:foregroundMark x1="95243" y1="82726" x2="95528" y2="88455"/>
                        <a14:foregroundMark x1="43482" y1="4340" x2="46051" y2="3993"/>
                        <a14:foregroundMark x1="53092" y1="8333" x2="51855" y2="24479"/>
                        <a14:foregroundMark x1="59562" y1="9288" x2="68601" y2="25087"/>
                        <a14:foregroundMark x1="43197" y1="4688" x2="35966" y2="18142"/>
                        <a14:foregroundMark x1="35966" y1="18142" x2="37393" y2="24219"/>
                        <a14:foregroundMark x1="35585" y1="28993" x2="39391" y2="43316"/>
                        <a14:foregroundMark x1="43387" y1="4427" x2="63463" y2="6597"/>
                        <a14:foregroundMark x1="63463" y1="6597" x2="63844" y2="10417"/>
                        <a14:foregroundMark x1="45290" y1="2344" x2="45290" y2="2344"/>
                        <a14:foregroundMark x1="52331" y1="2604" x2="53758" y2="2604"/>
                        <a14:foregroundMark x1="45005" y1="2778" x2="49667" y2="2691"/>
                        <a14:foregroundMark x1="67650" y1="24566" x2="63654" y2="43229"/>
                        <a14:foregroundMark x1="55090" y1="2604" x2="62797" y2="5122"/>
                        <a14:foregroundMark x1="67840" y1="12326" x2="69648" y2="20573"/>
                        <a14:foregroundMark x1="70885" y1="47917" x2="63654" y2="64236"/>
                        <a14:foregroundMark x1="70695" y1="50174" x2="89248" y2="63715"/>
                        <a14:backgroundMark x1="951" y1="55556" x2="2188" y2="59375"/>
                        <a14:backgroundMark x1="33682" y1="34549" x2="33682" y2="34549"/>
                        <a14:backgroundMark x1="13987" y1="42882" x2="23597" y2="40885"/>
                        <a14:backgroundMark x1="23597" y1="40885" x2="26356" y2="40885"/>
                        <a14:backgroundMark x1="34729" y1="34983" x2="34824" y2="40799"/>
                        <a14:backgroundMark x1="34824" y1="40799" x2="36346" y2="43490"/>
                        <a14:backgroundMark x1="81161" y1="13455" x2="83349" y2="25174"/>
                        <a14:backgroundMark x1="83349" y1="25174" x2="88107" y2="36458"/>
                        <a14:backgroundMark x1="77640" y1="6510" x2="77831" y2="28125"/>
                        <a14:backgroundMark x1="77831" y1="28125" x2="74215" y2="36458"/>
                        <a14:backgroundMark x1="74215" y1="36458" x2="74025" y2="39063"/>
                        <a14:backgroundMark x1="71741" y1="15278" x2="71741" y2="15278"/>
                        <a14:backgroundMark x1="71741" y1="16667" x2="71741" y2="18229"/>
                        <a14:backgroundMark x1="71931" y1="20139" x2="67460" y2="42101"/>
                        <a14:backgroundMark x1="94386" y1="66059" x2="95243" y2="68229"/>
                        <a14:backgroundMark x1="39106" y1="5556" x2="39106" y2="5556"/>
                        <a14:backgroundMark x1="39962" y1="5382" x2="39962" y2="5382"/>
                        <a14:backgroundMark x1="67079" y1="8681" x2="67079" y2="10069"/>
                        <a14:backgroundMark x1="66413" y1="6337" x2="67269" y2="6771"/>
                        <a14:backgroundMark x1="64415" y1="5382" x2="65842" y2="6076"/>
                        <a14:backgroundMark x1="55756" y1="1128" x2="56232" y2="1389"/>
                        <a14:backgroundMark x1="45100" y1="2604" x2="44719" y2="2604"/>
                        <a14:backgroundMark x1="56518" y1="1389" x2="54424" y2="1649"/>
                        <a14:backgroundMark x1="51951" y1="781" x2="51951" y2="781"/>
                        <a14:backgroundMark x1="50333" y1="781" x2="50333" y2="781"/>
                        <a14:backgroundMark x1="52712" y1="955" x2="52712" y2="955"/>
                        <a14:backgroundMark x1="52141" y1="1042" x2="52141" y2="1042"/>
                        <a14:backgroundMark x1="50523" y1="1042" x2="50523" y2="1042"/>
                        <a14:backgroundMark x1="50523" y1="1042" x2="50523" y2="1042"/>
                        <a14:backgroundMark x1="50904" y1="781" x2="50904" y2="781"/>
                        <a14:backgroundMark x1="50904" y1="955" x2="53473" y2="955"/>
                        <a14:backgroundMark x1="67840" y1="39931" x2="66413" y2="42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505206" y="2657477"/>
            <a:ext cx="2353619" cy="4200525"/>
          </a:xfrm>
          <a:prstGeom prst="rect">
            <a:avLst/>
          </a:prstGeom>
        </p:spPr>
      </p:pic>
      <p:pic>
        <p:nvPicPr>
          <p:cNvPr id="17" name="圖片 16" descr="一張含有 個人, 女性, 握住, 桌 的圖片&#10;&#10;自動產生的描述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E8F3310-AE2B-4A02-9BF2-50BD40354D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8">
                    <a14:imgEffect>
                      <a14:backgroundRemoval t="592" b="100000" l="2503" r="97097">
                        <a14:foregroundMark x1="50651" y1="3550" x2="42142" y2="8777"/>
                        <a14:foregroundMark x1="83283" y1="50394" x2="84985" y2="70809"/>
                        <a14:foregroundMark x1="84985" y1="70809" x2="92492" y2="66469"/>
                        <a14:foregroundMark x1="95896" y1="53649" x2="97097" y2="61736"/>
                        <a14:foregroundMark x1="81782" y1="45069" x2="79680" y2="45957"/>
                        <a14:foregroundMark x1="27327" y1="61736" x2="21321" y2="70710"/>
                        <a14:foregroundMark x1="21321" y1="70710" x2="20120" y2="90237"/>
                        <a14:foregroundMark x1="20120" y1="90237" x2="20921" y2="96252"/>
                        <a14:foregroundMark x1="22022" y1="55424" x2="13514" y2="62130"/>
                        <a14:foregroundMark x1="13514" y1="62130" x2="7808" y2="71203"/>
                        <a14:foregroundMark x1="5806" y1="66272" x2="6006" y2="77909"/>
                        <a14:foregroundMark x1="70070" y1="69428" x2="60961" y2="92998"/>
                        <a14:foregroundMark x1="32132" y1="97140" x2="66567" y2="97535"/>
                        <a14:foregroundMark x1="85786" y1="90138" x2="67167" y2="96351"/>
                        <a14:foregroundMark x1="67067" y1="96351" x2="38338" y2="99901"/>
                        <a14:foregroundMark x1="85886" y1="52959" x2="83984" y2="58383"/>
                        <a14:foregroundMark x1="85786" y1="43886" x2="73273" y2="59172"/>
                        <a14:foregroundMark x1="51952" y1="65976" x2="48549" y2="74951"/>
                        <a14:foregroundMark x1="48549" y1="74951" x2="45846" y2="78205"/>
                        <a14:foregroundMark x1="19019" y1="55523" x2="17217" y2="57495"/>
                        <a14:foregroundMark x1="17217" y1="57495" x2="9009" y2="61440"/>
                        <a14:foregroundMark x1="9009" y1="61440" x2="3904" y2="61736"/>
                        <a14:foregroundMark x1="3303" y1="70907" x2="4104" y2="76627"/>
                        <a14:foregroundMark x1="3203" y1="70513" x2="2803" y2="74162"/>
                        <a14:foregroundMark x1="4605" y1="70020" x2="2503" y2="70020"/>
                        <a14:foregroundMark x1="17718" y1="92801" x2="19520" y2="98718"/>
                        <a14:foregroundMark x1="14915" y1="89842" x2="15115" y2="95957"/>
                        <a14:foregroundMark x1="91391" y1="81262" x2="75576" y2="79783"/>
                        <a14:foregroundMark x1="90891" y1="76627" x2="89990" y2="84418"/>
                        <a14:foregroundMark x1="16116" y1="57002" x2="4905" y2="59862"/>
                        <a14:foregroundMark x1="12813" y1="85207" x2="12813" y2="85207"/>
                        <a14:foregroundMark x1="91592" y1="76529" x2="94795" y2="83333"/>
                        <a14:foregroundMark x1="51752" y1="1775" x2="52853" y2="1874"/>
                        <a14:foregroundMark x1="32633" y1="35207" x2="31832" y2="35306"/>
                        <a14:foregroundMark x1="39740" y1="4536" x2="36036" y2="9961"/>
                        <a14:foregroundMark x1="15716" y1="55720" x2="7107" y2="57988"/>
                        <a14:foregroundMark x1="3804" y1="64497" x2="3403" y2="62623"/>
                        <a14:foregroundMark x1="6507" y1="58087" x2="5105" y2="58679"/>
                        <a14:foregroundMark x1="5305" y1="58185" x2="3604" y2="59665"/>
                        <a14:foregroundMark x1="12713" y1="56114" x2="16316" y2="55523"/>
                        <a14:backgroundMark x1="96797" y1="71893" x2="96797" y2="71893"/>
                        <a14:backgroundMark x1="97998" y1="70020" x2="95195" y2="73176"/>
                        <a14:backgroundMark x1="83984" y1="38757" x2="80981" y2="40730"/>
                        <a14:backgroundMark x1="1602" y1="59566" x2="801" y2="61834"/>
                        <a14:backgroundMark x1="2703" y1="59369" x2="1902" y2="60651"/>
                        <a14:backgroundMark x1="35536" y1="10059" x2="34935" y2="10454"/>
                        <a14:backgroundMark x1="71872" y1="32347" x2="71872" y2="32347"/>
                        <a14:backgroundMark x1="26727" y1="42406" x2="25726" y2="42801"/>
                        <a14:backgroundMark x1="76977" y1="98619" x2="76977" y2="98619"/>
                        <a14:backgroundMark x1="77678" y1="98817" x2="77678" y2="98817"/>
                        <a14:backgroundMark x1="40040" y1="3057" x2="38939" y2="4142"/>
                        <a14:backgroundMark x1="40841" y1="2367" x2="40340" y2="3846"/>
                        <a14:backgroundMark x1="10110" y1="51578" x2="10110" y2="51578"/>
                        <a14:backgroundMark x1="7708" y1="49507" x2="5906" y2="52465"/>
                        <a14:backgroundMark x1="15415" y1="53057" x2="14715" y2="54339"/>
                        <a14:backgroundMark x1="2703" y1="60848" x2="1802" y2="62722"/>
                        <a14:backgroundMark x1="701" y1="56114" x2="3203" y2="55720"/>
                        <a14:backgroundMark x1="4905" y1="57101" x2="4404" y2="57495"/>
                        <a14:backgroundMark x1="70070" y1="24260" x2="70470" y2="27022"/>
                        <a14:backgroundMark x1="69670" y1="24458" x2="70070" y2="24951"/>
                        <a14:backgroundMark x1="31031" y1="33432" x2="30531" y2="34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-49357" y="2657477"/>
            <a:ext cx="2240108" cy="4200525"/>
          </a:xfrm>
          <a:prstGeom prst="rect">
            <a:avLst/>
          </a:prstGeom>
        </p:spPr>
      </p:pic>
      <p:pic>
        <p:nvPicPr>
          <p:cNvPr id="15" name="圖片 14" descr="一張含有 握住, 女性, 直立的, 廚房 的圖片&#10;&#10;自動產生的描述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2C93150-0410-4DBF-AE8D-E27B14E6AF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2834" b="100000" l="2020" r="97727">
                        <a14:foregroundMark x1="55556" y1="7085" x2="40404" y2="21457"/>
                        <a14:foregroundMark x1="40404" y1="21457" x2="40657" y2="21660"/>
                        <a14:foregroundMark x1="53535" y1="2834" x2="49495" y2="3239"/>
                        <a14:foregroundMark x1="5556" y1="51215" x2="7828" y2="69838"/>
                        <a14:foregroundMark x1="7828" y1="69838" x2="7323" y2="70445"/>
                        <a14:foregroundMark x1="2778" y1="64170" x2="3283" y2="67611"/>
                        <a14:foregroundMark x1="62879" y1="48583" x2="61111" y2="68219"/>
                        <a14:foregroundMark x1="61111" y1="68219" x2="79040" y2="81781"/>
                        <a14:foregroundMark x1="79040" y1="81781" x2="82576" y2="82996"/>
                        <a14:foregroundMark x1="76010" y1="49190" x2="66414" y2="67814"/>
                        <a14:foregroundMark x1="66414" y1="67814" x2="32071" y2="96356"/>
                        <a14:foregroundMark x1="32071" y1="96356" x2="29798" y2="97166"/>
                        <a14:foregroundMark x1="32323" y1="81377" x2="21212" y2="97773"/>
                        <a14:foregroundMark x1="21212" y1="97773" x2="57071" y2="99798"/>
                        <a14:foregroundMark x1="92677" y1="83401" x2="94192" y2="91093"/>
                        <a14:foregroundMark x1="17424" y1="82389" x2="14646" y2="86032"/>
                        <a14:foregroundMark x1="3030" y1="69636" x2="3030" y2="72065"/>
                        <a14:foregroundMark x1="16414" y1="99595" x2="32071" y2="98178"/>
                        <a14:foregroundMark x1="93687" y1="86032" x2="93687" y2="86032"/>
                        <a14:foregroundMark x1="93687" y1="86032" x2="93687" y2="86032"/>
                        <a14:foregroundMark x1="97980" y1="82591" x2="96717" y2="83401"/>
                        <a14:foregroundMark x1="88131" y1="75304" x2="87374" y2="75304"/>
                        <a14:foregroundMark x1="71717" y1="98583" x2="71717" y2="98583"/>
                        <a14:foregroundMark x1="35101" y1="33401" x2="31818" y2="37449"/>
                        <a14:foregroundMark x1="36364" y1="31984" x2="32071" y2="35628"/>
                        <a14:backgroundMark x1="56313" y1="1822" x2="56313" y2="1822"/>
                        <a14:backgroundMark x1="80303" y1="18623" x2="81818" y2="34615"/>
                        <a14:backgroundMark x1="21970" y1="24696" x2="16414" y2="37652"/>
                        <a14:backgroundMark x1="73737" y1="15587" x2="69444" y2="30972"/>
                        <a14:backgroundMark x1="83586" y1="75304" x2="83586" y2="75304"/>
                        <a14:backgroundMark x1="84091" y1="74494" x2="84091" y2="74494"/>
                        <a14:backgroundMark x1="87879" y1="51012" x2="93687" y2="60526"/>
                        <a14:backgroundMark x1="86869" y1="53036" x2="86616" y2="56073"/>
                        <a14:backgroundMark x1="85101" y1="53441" x2="85101" y2="53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478565" y="2657477"/>
            <a:ext cx="2035969" cy="420052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6F6D41C-2527-463E-A12E-9A987985DE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2">
                    <a14:imgEffect>
                      <a14:backgroundRemoval t="1444" b="98014" l="2783" r="98464">
                        <a14:foregroundMark x1="65835" y1="5144" x2="53071" y2="10108"/>
                        <a14:foregroundMark x1="84069" y1="52437" x2="86660" y2="61462"/>
                        <a14:foregroundMark x1="86660" y1="61462" x2="84165" y2="71661"/>
                        <a14:foregroundMark x1="84165" y1="71661" x2="59021" y2="96029"/>
                        <a14:foregroundMark x1="93186" y1="58032" x2="93474" y2="67599"/>
                        <a14:foregroundMark x1="93474" y1="67599" x2="91939" y2="73466"/>
                        <a14:foregroundMark x1="94530" y1="76444" x2="73225" y2="87455"/>
                        <a14:foregroundMark x1="73225" y1="87455" x2="67754" y2="93773"/>
                        <a14:foregroundMark x1="94722" y1="85018" x2="84069" y2="85650"/>
                        <a14:foregroundMark x1="98560" y1="77617" x2="97889" y2="78881"/>
                        <a14:foregroundMark x1="6430" y1="63628" x2="13436" y2="70939"/>
                        <a14:foregroundMark x1="13436" y1="70939" x2="13820" y2="71209"/>
                        <a14:foregroundMark x1="8733" y1="59657" x2="2975" y2="67419"/>
                        <a14:foregroundMark x1="2975" y1="67419" x2="22169" y2="79874"/>
                        <a14:foregroundMark x1="22169" y1="79874" x2="24376" y2="68051"/>
                        <a14:foregroundMark x1="24376" y1="68051" x2="20441" y2="63448"/>
                        <a14:foregroundMark x1="27159" y1="63267" x2="36564" y2="68321"/>
                        <a14:foregroundMark x1="36564" y1="68321" x2="64107" y2="71390"/>
                        <a14:foregroundMark x1="72841" y1="69856" x2="66123" y2="77166"/>
                        <a14:foregroundMark x1="66123" y1="77166" x2="44146" y2="82581"/>
                        <a14:foregroundMark x1="44146" y1="82581" x2="40979" y2="84657"/>
                        <a14:foregroundMark x1="36276" y1="86191" x2="44146" y2="93773"/>
                        <a14:foregroundMark x1="44146" y1="93773" x2="47313" y2="91968"/>
                        <a14:foregroundMark x1="52495" y1="84838" x2="50768" y2="85830"/>
                        <a14:foregroundMark x1="84933" y1="94224" x2="42226" y2="97834"/>
                        <a14:foregroundMark x1="32917" y1="91787" x2="39060" y2="98014"/>
                        <a14:foregroundMark x1="42322" y1="61101" x2="43282" y2="65433"/>
                        <a14:foregroundMark x1="32342" y1="70848" x2="31190" y2="72202"/>
                        <a14:foregroundMark x1="84261" y1="43321" x2="84261" y2="43321"/>
                        <a14:foregroundMark x1="84069" y1="43321" x2="87524" y2="45307"/>
                        <a14:foregroundMark x1="70825" y1="3971" x2="74280" y2="10830"/>
                        <a14:foregroundMark x1="74088" y1="9025" x2="74568" y2="12545"/>
                        <a14:backgroundMark x1="51344" y1="3971" x2="49328" y2="6769"/>
                        <a14:backgroundMark x1="52399" y1="4693" x2="52399" y2="4693"/>
                        <a14:backgroundMark x1="51727" y1="4693" x2="51056" y2="4693"/>
                        <a14:backgroundMark x1="73896" y1="6859" x2="76296" y2="1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7011501" y="2657477"/>
            <a:ext cx="2132501" cy="420052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ADB5B71-6289-4AED-B1D7-5BEF3BD1B1EA}"/>
              </a:ext>
            </a:extLst>
          </p:cNvPr>
          <p:cNvSpPr/>
          <p:nvPr/>
        </p:nvSpPr>
        <p:spPr>
          <a:xfrm>
            <a:off x="0" y="618141"/>
            <a:ext cx="9144000" cy="951515"/>
          </a:xfrm>
          <a:prstGeom prst="rect">
            <a:avLst/>
          </a:prstGeom>
          <a:solidFill>
            <a:srgbClr val="FFFDB7">
              <a:alpha val="83922"/>
            </a:srgbClr>
          </a:solidFill>
          <a:ln>
            <a:noFill/>
          </a:ln>
          <a:effectLst>
            <a:outerShdw dist="38100" dir="2700000" sx="1000" sy="1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  <a:r>
              <a:rPr lang="en-US" altLang="zh-TW" sz="5400" b="1" dirty="0">
                <a:solidFill>
                  <a:srgbClr val="37589B"/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altLang="zh-TW" sz="5400" b="1" dirty="0">
                <a:solidFill>
                  <a:srgbClr val="37589B"/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wn </a:t>
            </a: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evice</a:t>
            </a:r>
            <a:endParaRPr lang="zh-TW" altLang="en-US" sz="5400" b="1" dirty="0">
              <a:solidFill>
                <a:schemeClr val="accent6">
                  <a:lumMod val="75000"/>
                </a:schemeClr>
              </a:solidFill>
              <a:effectLst>
                <a:outerShdw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F883AB68-DD56-4DA1-84E8-495F07679245}"/>
              </a:ext>
            </a:extLst>
          </p:cNvPr>
          <p:cNvSpPr txBox="1"/>
          <p:nvPr/>
        </p:nvSpPr>
        <p:spPr>
          <a:xfrm>
            <a:off x="2894162" y="428183"/>
            <a:ext cx="33556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TW" sz="72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  <a:p>
            <a:r>
              <a:rPr lang="en-US" altLang="zh-TW" sz="96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72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</a:p>
          <a:p>
            <a:r>
              <a:rPr lang="en-US" altLang="zh-TW" sz="96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sz="72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wn</a:t>
            </a:r>
          </a:p>
          <a:p>
            <a:r>
              <a:rPr lang="en-US" altLang="zh-TW" sz="96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TW" sz="72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evice</a:t>
            </a:r>
            <a:endParaRPr lang="zh-TW" altLang="en-US" sz="7200" b="1" dirty="0">
              <a:solidFill>
                <a:schemeClr val="accent6">
                  <a:lumMod val="75000"/>
                </a:schemeClr>
              </a:solidFill>
              <a:effectLst>
                <a:outerShdw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59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圖片 66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E86C365-98F9-4BBC-ABF9-55B474471A8A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5742" r="6528" b="23703"/>
          <a:stretch/>
        </p:blipFill>
        <p:spPr>
          <a:xfrm>
            <a:off x="5" y="2774379"/>
            <a:ext cx="2982305" cy="2700000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5FC7FDC4-4546-4242-AD78-8DB6CAC0A11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48" t="18703" b="25000"/>
          <a:stretch/>
        </p:blipFill>
        <p:spPr>
          <a:xfrm>
            <a:off x="3100601" y="2774305"/>
            <a:ext cx="2970000" cy="27000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F61526F-57B7-483D-87B2-791B8D1B99C0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43" t="14322" r="5132" b="35689"/>
          <a:stretch/>
        </p:blipFill>
        <p:spPr>
          <a:xfrm>
            <a:off x="6174000" y="2756831"/>
            <a:ext cx="2970000" cy="270000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8638285" y="3960319"/>
            <a:ext cx="1329083" cy="2191656"/>
            <a:chOff x="8537923" y="3960319"/>
            <a:chExt cx="1329083" cy="2191656"/>
          </a:xfrm>
        </p:grpSpPr>
        <p:sp>
          <p:nvSpPr>
            <p:cNvPr id="90" name="矩形: 剪去同側角落 64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A0FB862-4AA1-48A2-B821-40F2E4D2F68E}"/>
                </a:ext>
              </a:extLst>
            </p:cNvPr>
            <p:cNvSpPr/>
            <p:nvPr/>
          </p:nvSpPr>
          <p:spPr>
            <a:xfrm>
              <a:off x="8537923" y="4829635"/>
              <a:ext cx="1329083" cy="1322340"/>
            </a:xfrm>
            <a:prstGeom prst="snip2Same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91" name="橢圓 90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32B6DE8-60B3-40D6-AB60-82700F44A58B}"/>
                </a:ext>
              </a:extLst>
            </p:cNvPr>
            <p:cNvSpPr/>
            <p:nvPr/>
          </p:nvSpPr>
          <p:spPr>
            <a:xfrm>
              <a:off x="8626310" y="3960319"/>
              <a:ext cx="1152308" cy="106592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-525404" y="3960322"/>
            <a:ext cx="9167603" cy="2897681"/>
            <a:chOff x="-23603" y="3960319"/>
            <a:chExt cx="9167603" cy="2897681"/>
          </a:xfrm>
        </p:grpSpPr>
        <p:grpSp>
          <p:nvGrpSpPr>
            <p:cNvPr id="47" name="群組 46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8915BC8-39F1-421E-A517-156C31C0D3A9}"/>
                </a:ext>
              </a:extLst>
            </p:cNvPr>
            <p:cNvGrpSpPr/>
            <p:nvPr/>
          </p:nvGrpSpPr>
          <p:grpSpPr>
            <a:xfrm>
              <a:off x="6520069" y="3960319"/>
              <a:ext cx="2623931" cy="2897678"/>
              <a:chOff x="8210541" y="1982301"/>
              <a:chExt cx="3867142" cy="4508434"/>
            </a:xfrm>
          </p:grpSpPr>
          <p:grpSp>
            <p:nvGrpSpPr>
              <p:cNvPr id="48" name="群組 47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3603892-BDF0-420E-ABF3-C5F079D922C1}"/>
                  </a:ext>
                </a:extLst>
              </p:cNvPr>
              <p:cNvGrpSpPr/>
              <p:nvPr/>
            </p:nvGrpSpPr>
            <p:grpSpPr>
              <a:xfrm>
                <a:off x="10144108" y="1982301"/>
                <a:ext cx="1933575" cy="3456473"/>
                <a:chOff x="3829049" y="2970699"/>
                <a:chExt cx="1933575" cy="3456473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70" name="矩形: 剪去同側角落 23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C27E621-0D64-43DB-8B81-368455131724}"/>
                    </a:ext>
                  </a:extLst>
                </p:cNvPr>
                <p:cNvSpPr/>
                <p:nvPr/>
              </p:nvSpPr>
              <p:spPr>
                <a:xfrm>
                  <a:off x="3829049" y="4323248"/>
                  <a:ext cx="1933575" cy="2103924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73" name="橢圓 72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E9AEF0D-2088-428E-92F4-9A6B8E02F537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  <p:grpSp>
            <p:nvGrpSpPr>
              <p:cNvPr id="49" name="群組 48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EEDC6A7-2754-4C7A-9D58-9C8DD3A20783}"/>
                  </a:ext>
                </a:extLst>
              </p:cNvPr>
              <p:cNvGrpSpPr/>
              <p:nvPr/>
            </p:nvGrpSpPr>
            <p:grpSpPr>
              <a:xfrm>
                <a:off x="8210541" y="2028825"/>
                <a:ext cx="1933575" cy="4461910"/>
                <a:chOff x="3829049" y="2970699"/>
                <a:chExt cx="1933575" cy="4461910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50" name="矩形: 剪去同側角落 26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6DE487E-797F-42DD-8886-CFDC39DB1E23}"/>
                    </a:ext>
                  </a:extLst>
                </p:cNvPr>
                <p:cNvSpPr/>
                <p:nvPr/>
              </p:nvSpPr>
              <p:spPr>
                <a:xfrm>
                  <a:off x="3829049" y="4323247"/>
                  <a:ext cx="1933575" cy="3109362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68" name="橢圓 67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6CF56C5-898F-40E2-8D7F-28E0DA723B20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</p:grpSp>
        <p:grpSp>
          <p:nvGrpSpPr>
            <p:cNvPr id="74" name="群組 73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DC2B4AF-9D49-442B-B462-36682CF92067}"/>
                </a:ext>
              </a:extLst>
            </p:cNvPr>
            <p:cNvGrpSpPr/>
            <p:nvPr/>
          </p:nvGrpSpPr>
          <p:grpSpPr>
            <a:xfrm>
              <a:off x="-23603" y="3960320"/>
              <a:ext cx="6612673" cy="2897680"/>
              <a:chOff x="2457439" y="1982301"/>
              <a:chExt cx="9620244" cy="4508437"/>
            </a:xfrm>
          </p:grpSpPr>
          <p:grpSp>
            <p:nvGrpSpPr>
              <p:cNvPr id="75" name="群組 74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BBB8F9A-ED13-4DDE-B1D3-E91ED839359F}"/>
                  </a:ext>
                </a:extLst>
              </p:cNvPr>
              <p:cNvGrpSpPr/>
              <p:nvPr/>
            </p:nvGrpSpPr>
            <p:grpSpPr>
              <a:xfrm>
                <a:off x="2457439" y="2028825"/>
                <a:ext cx="1933575" cy="3409950"/>
                <a:chOff x="3829049" y="2970699"/>
                <a:chExt cx="1933575" cy="3409950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88" name="矩形: 剪去同側角落 64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A0FB862-4AA1-48A2-B821-40F2E4D2F68E}"/>
                    </a:ext>
                  </a:extLst>
                </p:cNvPr>
                <p:cNvSpPr/>
                <p:nvPr/>
              </p:nvSpPr>
              <p:spPr>
                <a:xfrm>
                  <a:off x="3829049" y="4323249"/>
                  <a:ext cx="1933575" cy="2057400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89" name="橢圓 88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32B6DE8-60B3-40D6-AB60-82700F44A58B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  <p:grpSp>
            <p:nvGrpSpPr>
              <p:cNvPr id="76" name="群組 75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C3A9741-DD45-4C33-B250-28E54E94D07D}"/>
                  </a:ext>
                </a:extLst>
              </p:cNvPr>
              <p:cNvGrpSpPr/>
              <p:nvPr/>
            </p:nvGrpSpPr>
            <p:grpSpPr>
              <a:xfrm>
                <a:off x="10144108" y="1982301"/>
                <a:ext cx="1933575" cy="4508437"/>
                <a:chOff x="3829049" y="2970699"/>
                <a:chExt cx="1933575" cy="4508437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86" name="矩形: 剪去同側角落 62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FF4379C-5A6C-415E-BAB8-CCFC30B797B2}"/>
                    </a:ext>
                  </a:extLst>
                </p:cNvPr>
                <p:cNvSpPr/>
                <p:nvPr/>
              </p:nvSpPr>
              <p:spPr>
                <a:xfrm>
                  <a:off x="3829049" y="4323246"/>
                  <a:ext cx="1933575" cy="3155890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87" name="橢圓 86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8D79E6F-2E04-40A0-8D80-394FC27D165B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  <p:grpSp>
            <p:nvGrpSpPr>
              <p:cNvPr id="77" name="群組 76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34E79F6-3B41-4486-9D5E-25135FB85966}"/>
                  </a:ext>
                </a:extLst>
              </p:cNvPr>
              <p:cNvGrpSpPr/>
              <p:nvPr/>
            </p:nvGrpSpPr>
            <p:grpSpPr>
              <a:xfrm>
                <a:off x="8210541" y="2028825"/>
                <a:ext cx="1933575" cy="4461907"/>
                <a:chOff x="3829049" y="2970699"/>
                <a:chExt cx="1933575" cy="4461907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84" name="矩形: 剪去同側角落 60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AE05156-DE81-449E-BBA3-1388960A3EAE}"/>
                    </a:ext>
                  </a:extLst>
                </p:cNvPr>
                <p:cNvSpPr/>
                <p:nvPr/>
              </p:nvSpPr>
              <p:spPr>
                <a:xfrm>
                  <a:off x="3829049" y="4323247"/>
                  <a:ext cx="1933575" cy="3109359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85" name="橢圓 84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7264914-3A98-4E96-923C-BC8D5FF63974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  <p:grpSp>
            <p:nvGrpSpPr>
              <p:cNvPr id="78" name="群組 77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EB4299D-AD9D-4501-99FF-25EE223D02DE}"/>
                  </a:ext>
                </a:extLst>
              </p:cNvPr>
              <p:cNvGrpSpPr/>
              <p:nvPr/>
            </p:nvGrpSpPr>
            <p:grpSpPr>
              <a:xfrm>
                <a:off x="6276970" y="2028825"/>
                <a:ext cx="1933575" cy="4461913"/>
                <a:chOff x="3829049" y="2970699"/>
                <a:chExt cx="1933575" cy="4461913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82" name="矩形: 剪去同側角落 58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C06D352-405D-4312-A570-92D92961B07D}"/>
                    </a:ext>
                  </a:extLst>
                </p:cNvPr>
                <p:cNvSpPr/>
                <p:nvPr/>
              </p:nvSpPr>
              <p:spPr>
                <a:xfrm>
                  <a:off x="3829049" y="4323247"/>
                  <a:ext cx="1933575" cy="3109365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83" name="橢圓 82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45633EC-D080-4BC8-8C53-2BC3BBFE6E14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  <p:grpSp>
            <p:nvGrpSpPr>
              <p:cNvPr id="79" name="群組 78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2D35AD9-2160-488B-A79D-40DEA9122729}"/>
                  </a:ext>
                </a:extLst>
              </p:cNvPr>
              <p:cNvGrpSpPr/>
              <p:nvPr/>
            </p:nvGrpSpPr>
            <p:grpSpPr>
              <a:xfrm>
                <a:off x="4343399" y="2028825"/>
                <a:ext cx="1933575" cy="3409950"/>
                <a:chOff x="3829049" y="2970699"/>
                <a:chExt cx="1933575" cy="3409950"/>
              </a:xfrm>
              <a:solidFill>
                <a:schemeClr val="bg2">
                  <a:lumMod val="50000"/>
                </a:schemeClr>
              </a:solidFill>
            </p:grpSpPr>
            <p:sp>
              <p:nvSpPr>
                <p:cNvPr id="80" name="矩形: 剪去同側角落 56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8146577-F1C9-4B53-82F3-92517CAB1A9D}"/>
                    </a:ext>
                  </a:extLst>
                </p:cNvPr>
                <p:cNvSpPr/>
                <p:nvPr/>
              </p:nvSpPr>
              <p:spPr>
                <a:xfrm>
                  <a:off x="3829049" y="4323249"/>
                  <a:ext cx="1933575" cy="2057400"/>
                </a:xfrm>
                <a:prstGeom prst="snip2SameRect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  <p:sp>
              <p:nvSpPr>
                <p:cNvPr id="81" name="橢圓 80">
                  <a:extLst>
                    <a:ext uri="{FF2B5EF4-FFF2-40B4-BE49-F238E27FC236}">
  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D88E6D8-2B3C-4F1A-B79B-37910A17F5EE}"/>
                    </a:ext>
                  </a:extLst>
                </p:cNvPr>
                <p:cNvSpPr/>
                <p:nvPr/>
              </p:nvSpPr>
              <p:spPr>
                <a:xfrm>
                  <a:off x="3957636" y="2970699"/>
                  <a:ext cx="1676399" cy="165845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051"/>
                </a:p>
              </p:txBody>
            </p:sp>
          </p:grpSp>
        </p:grpSp>
      </p:grpSp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8915BC8-39F1-421E-A517-156C31C0D3A9}"/>
              </a:ext>
            </a:extLst>
          </p:cNvPr>
          <p:cNvGrpSpPr/>
          <p:nvPr/>
        </p:nvGrpSpPr>
        <p:grpSpPr>
          <a:xfrm>
            <a:off x="6543674" y="4636443"/>
            <a:ext cx="2623931" cy="2221559"/>
            <a:chOff x="8210541" y="1982301"/>
            <a:chExt cx="3867142" cy="3456474"/>
          </a:xfrm>
        </p:grpSpPr>
        <p:grpSp>
          <p:nvGrpSpPr>
            <p:cNvPr id="23" name="群組 2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73603892-BDF0-420E-ABF3-C5F079D922C1}"/>
                </a:ext>
              </a:extLst>
            </p:cNvPr>
            <p:cNvGrpSpPr/>
            <p:nvPr/>
          </p:nvGrpSpPr>
          <p:grpSpPr>
            <a:xfrm>
              <a:off x="10144108" y="1982301"/>
              <a:ext cx="1933575" cy="3456473"/>
              <a:chOff x="3829049" y="2970699"/>
              <a:chExt cx="1933575" cy="3456473"/>
            </a:xfrm>
            <a:solidFill>
              <a:schemeClr val="bg2">
                <a:lumMod val="50000"/>
              </a:schemeClr>
            </a:solidFill>
          </p:grpSpPr>
          <p:sp>
            <p:nvSpPr>
              <p:cNvPr id="24" name="矩形: 剪去同側角落 23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C27E621-0D64-43DB-8B81-368455131724}"/>
                  </a:ext>
                </a:extLst>
              </p:cNvPr>
              <p:cNvSpPr/>
              <p:nvPr/>
            </p:nvSpPr>
            <p:spPr>
              <a:xfrm>
                <a:off x="3829049" y="4323248"/>
                <a:ext cx="1933575" cy="2103924"/>
              </a:xfrm>
              <a:prstGeom prst="snip2Same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1"/>
              </a:p>
            </p:txBody>
          </p:sp>
          <p:sp>
            <p:nvSpPr>
              <p:cNvPr id="25" name="橢圓 24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E9AEF0D-2088-428E-92F4-9A6B8E02F537}"/>
                  </a:ext>
                </a:extLst>
              </p:cNvPr>
              <p:cNvSpPr/>
              <p:nvPr/>
            </p:nvSpPr>
            <p:spPr>
              <a:xfrm>
                <a:off x="3957636" y="2970699"/>
                <a:ext cx="1676399" cy="165845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1"/>
              </a:p>
            </p:txBody>
          </p:sp>
        </p:grpSp>
        <p:grpSp>
          <p:nvGrpSpPr>
            <p:cNvPr id="26" name="群組 25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EEDC6A7-2754-4C7A-9D58-9C8DD3A20783}"/>
                </a:ext>
              </a:extLst>
            </p:cNvPr>
            <p:cNvGrpSpPr/>
            <p:nvPr/>
          </p:nvGrpSpPr>
          <p:grpSpPr>
            <a:xfrm>
              <a:off x="8210541" y="2028825"/>
              <a:ext cx="1933575" cy="3409950"/>
              <a:chOff x="3829049" y="2970699"/>
              <a:chExt cx="1933575" cy="3409950"/>
            </a:xfrm>
            <a:solidFill>
              <a:schemeClr val="bg2">
                <a:lumMod val="50000"/>
              </a:schemeClr>
            </a:solidFill>
          </p:grpSpPr>
          <p:sp>
            <p:nvSpPr>
              <p:cNvPr id="27" name="矩形: 剪去同側角落 26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6DE487E-797F-42DD-8886-CFDC39DB1E23}"/>
                  </a:ext>
                </a:extLst>
              </p:cNvPr>
              <p:cNvSpPr/>
              <p:nvPr/>
            </p:nvSpPr>
            <p:spPr>
              <a:xfrm>
                <a:off x="3829049" y="4323249"/>
                <a:ext cx="1933575" cy="2057400"/>
              </a:xfrm>
              <a:prstGeom prst="snip2Same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1"/>
              </a:p>
            </p:txBody>
          </p:sp>
          <p:sp>
            <p:nvSpPr>
              <p:cNvPr id="28" name="橢圓 27">
                <a:extLst>
                  <a:ext uri="{FF2B5EF4-FFF2-40B4-BE49-F238E27FC236}">
  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6CF56C5-898F-40E2-8D7F-28E0DA723B20}"/>
                  </a:ext>
                </a:extLst>
              </p:cNvPr>
              <p:cNvSpPr/>
              <p:nvPr/>
            </p:nvSpPr>
            <p:spPr>
              <a:xfrm>
                <a:off x="3957636" y="2970699"/>
                <a:ext cx="1676399" cy="1658451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1"/>
              </a:p>
            </p:txBody>
          </p:sp>
        </p:grpSp>
      </p:grpSp>
      <p:grpSp>
        <p:nvGrpSpPr>
          <p:cNvPr id="52" name="群組 5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BBB8F9A-ED13-4DDE-B1D3-E91ED839359F}"/>
              </a:ext>
            </a:extLst>
          </p:cNvPr>
          <p:cNvGrpSpPr/>
          <p:nvPr/>
        </p:nvGrpSpPr>
        <p:grpSpPr>
          <a:xfrm>
            <a:off x="2" y="4666344"/>
            <a:ext cx="1329083" cy="2191656"/>
            <a:chOff x="3829049" y="2970699"/>
            <a:chExt cx="1933575" cy="3409950"/>
          </a:xfrm>
          <a:solidFill>
            <a:schemeClr val="bg2">
              <a:lumMod val="50000"/>
            </a:schemeClr>
          </a:solidFill>
        </p:grpSpPr>
        <p:sp>
          <p:nvSpPr>
            <p:cNvPr id="65" name="矩形: 剪去同側角落 64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A0FB862-4AA1-48A2-B821-40F2E4D2F68E}"/>
                </a:ext>
              </a:extLst>
            </p:cNvPr>
            <p:cNvSpPr/>
            <p:nvPr/>
          </p:nvSpPr>
          <p:spPr>
            <a:xfrm>
              <a:off x="3829049" y="4323249"/>
              <a:ext cx="1933575" cy="2057400"/>
            </a:xfrm>
            <a:prstGeom prst="snip2Same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66" name="橢圓 65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32B6DE8-60B3-40D6-AB60-82700F44A58B}"/>
                </a:ext>
              </a:extLst>
            </p:cNvPr>
            <p:cNvSpPr/>
            <p:nvPr/>
          </p:nvSpPr>
          <p:spPr>
            <a:xfrm>
              <a:off x="3957636" y="2970699"/>
              <a:ext cx="1676399" cy="1658451"/>
            </a:xfrm>
            <a:prstGeom prst="ellipse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C3A9741-DD45-4C33-B250-28E54E94D07D}"/>
              </a:ext>
            </a:extLst>
          </p:cNvPr>
          <p:cNvGrpSpPr/>
          <p:nvPr/>
        </p:nvGrpSpPr>
        <p:grpSpPr>
          <a:xfrm>
            <a:off x="5220626" y="4644042"/>
            <a:ext cx="1329083" cy="2213851"/>
            <a:chOff x="3829049" y="2970699"/>
            <a:chExt cx="1933575" cy="3456473"/>
          </a:xfrm>
          <a:solidFill>
            <a:schemeClr val="bg2">
              <a:lumMod val="50000"/>
            </a:schemeClr>
          </a:solidFill>
        </p:grpSpPr>
        <p:sp>
          <p:nvSpPr>
            <p:cNvPr id="63" name="矩形: 剪去同側角落 6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FF4379C-5A6C-415E-BAB8-CCFC30B797B2}"/>
                </a:ext>
              </a:extLst>
            </p:cNvPr>
            <p:cNvSpPr/>
            <p:nvPr/>
          </p:nvSpPr>
          <p:spPr>
            <a:xfrm>
              <a:off x="3829049" y="4323248"/>
              <a:ext cx="1933575" cy="2103924"/>
            </a:xfrm>
            <a:prstGeom prst="snip2Same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64" name="橢圓 63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8D79E6F-2E04-40A0-8D80-394FC27D165B}"/>
                </a:ext>
              </a:extLst>
            </p:cNvPr>
            <p:cNvSpPr/>
            <p:nvPr/>
          </p:nvSpPr>
          <p:spPr>
            <a:xfrm>
              <a:off x="3957638" y="2970699"/>
              <a:ext cx="1676400" cy="1658451"/>
            </a:xfrm>
            <a:prstGeom prst="ellipse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54" name="群組 53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34E79F6-3B41-4486-9D5E-25135FB85966}"/>
              </a:ext>
            </a:extLst>
          </p:cNvPr>
          <p:cNvGrpSpPr/>
          <p:nvPr/>
        </p:nvGrpSpPr>
        <p:grpSpPr>
          <a:xfrm>
            <a:off x="3891550" y="4673945"/>
            <a:ext cx="1329083" cy="2184053"/>
            <a:chOff x="3829049" y="2970699"/>
            <a:chExt cx="1933575" cy="3409950"/>
          </a:xfrm>
          <a:solidFill>
            <a:schemeClr val="bg2">
              <a:lumMod val="50000"/>
            </a:schemeClr>
          </a:solidFill>
        </p:grpSpPr>
        <p:sp>
          <p:nvSpPr>
            <p:cNvPr id="61" name="矩形: 剪去同側角落 60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AE05156-DE81-449E-BBA3-1388960A3EAE}"/>
                </a:ext>
              </a:extLst>
            </p:cNvPr>
            <p:cNvSpPr/>
            <p:nvPr/>
          </p:nvSpPr>
          <p:spPr>
            <a:xfrm>
              <a:off x="3829049" y="4323249"/>
              <a:ext cx="1933575" cy="2057400"/>
            </a:xfrm>
            <a:prstGeom prst="snip2Same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62" name="橢圓 61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7264914-3A98-4E96-923C-BC8D5FF63974}"/>
                </a:ext>
              </a:extLst>
            </p:cNvPr>
            <p:cNvSpPr/>
            <p:nvPr/>
          </p:nvSpPr>
          <p:spPr>
            <a:xfrm>
              <a:off x="3957636" y="2970699"/>
              <a:ext cx="1676399" cy="1658451"/>
            </a:xfrm>
            <a:prstGeom prst="ellipse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EB4299D-AD9D-4501-99FF-25EE223D02DE}"/>
              </a:ext>
            </a:extLst>
          </p:cNvPr>
          <p:cNvGrpSpPr/>
          <p:nvPr/>
        </p:nvGrpSpPr>
        <p:grpSpPr>
          <a:xfrm>
            <a:off x="2562470" y="4673945"/>
            <a:ext cx="1329083" cy="2184053"/>
            <a:chOff x="3829049" y="2970699"/>
            <a:chExt cx="1933575" cy="3409950"/>
          </a:xfrm>
          <a:solidFill>
            <a:schemeClr val="bg2">
              <a:lumMod val="50000"/>
            </a:schemeClr>
          </a:solidFill>
        </p:grpSpPr>
        <p:sp>
          <p:nvSpPr>
            <p:cNvPr id="59" name="矩形: 剪去同側角落 58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C06D352-405D-4312-A570-92D92961B07D}"/>
                </a:ext>
              </a:extLst>
            </p:cNvPr>
            <p:cNvSpPr/>
            <p:nvPr/>
          </p:nvSpPr>
          <p:spPr>
            <a:xfrm>
              <a:off x="3829049" y="4323249"/>
              <a:ext cx="1933575" cy="2057400"/>
            </a:xfrm>
            <a:prstGeom prst="snip2Same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60" name="橢圓 59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45633EC-D080-4BC8-8C53-2BC3BBFE6E14}"/>
                </a:ext>
              </a:extLst>
            </p:cNvPr>
            <p:cNvSpPr/>
            <p:nvPr/>
          </p:nvSpPr>
          <p:spPr>
            <a:xfrm>
              <a:off x="3957636" y="2970699"/>
              <a:ext cx="1676399" cy="1658451"/>
            </a:xfrm>
            <a:prstGeom prst="ellipse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2D35AD9-2160-488B-A79D-40DEA9122729}"/>
              </a:ext>
            </a:extLst>
          </p:cNvPr>
          <p:cNvGrpSpPr/>
          <p:nvPr/>
        </p:nvGrpSpPr>
        <p:grpSpPr>
          <a:xfrm>
            <a:off x="1296356" y="4666344"/>
            <a:ext cx="1329083" cy="2191656"/>
            <a:chOff x="3829049" y="2970699"/>
            <a:chExt cx="1933575" cy="3409950"/>
          </a:xfrm>
          <a:solidFill>
            <a:schemeClr val="bg2">
              <a:lumMod val="50000"/>
            </a:schemeClr>
          </a:solidFill>
        </p:grpSpPr>
        <p:sp>
          <p:nvSpPr>
            <p:cNvPr id="57" name="矩形: 剪去同側角落 56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8146577-F1C9-4B53-82F3-92517CAB1A9D}"/>
                </a:ext>
              </a:extLst>
            </p:cNvPr>
            <p:cNvSpPr/>
            <p:nvPr/>
          </p:nvSpPr>
          <p:spPr>
            <a:xfrm>
              <a:off x="3829049" y="4323249"/>
              <a:ext cx="1933575" cy="2057400"/>
            </a:xfrm>
            <a:prstGeom prst="snip2Same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58" name="橢圓 57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3D88E6D8-2B3C-4F1A-B79B-37910A17F5EE}"/>
                </a:ext>
              </a:extLst>
            </p:cNvPr>
            <p:cNvSpPr/>
            <p:nvPr/>
          </p:nvSpPr>
          <p:spPr>
            <a:xfrm>
              <a:off x="3957636" y="2970699"/>
              <a:ext cx="1676399" cy="1658451"/>
            </a:xfrm>
            <a:prstGeom prst="ellipse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92" name="群組 9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C3A9741-DD45-4C33-B250-28E54E94D07D}"/>
              </a:ext>
            </a:extLst>
          </p:cNvPr>
          <p:cNvGrpSpPr/>
          <p:nvPr/>
        </p:nvGrpSpPr>
        <p:grpSpPr>
          <a:xfrm>
            <a:off x="6036698" y="3526783"/>
            <a:ext cx="1329083" cy="2213851"/>
            <a:chOff x="3829049" y="2970699"/>
            <a:chExt cx="1933575" cy="3456473"/>
          </a:xfrm>
          <a:solidFill>
            <a:srgbClr val="D7F9E2"/>
          </a:solidFill>
        </p:grpSpPr>
        <p:sp>
          <p:nvSpPr>
            <p:cNvPr id="93" name="矩形: 剪去同側角落 62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FF4379C-5A6C-415E-BAB8-CCFC30B797B2}"/>
                </a:ext>
              </a:extLst>
            </p:cNvPr>
            <p:cNvSpPr/>
            <p:nvPr/>
          </p:nvSpPr>
          <p:spPr>
            <a:xfrm>
              <a:off x="3829049" y="4323248"/>
              <a:ext cx="1933575" cy="2103924"/>
            </a:xfrm>
            <a:prstGeom prst="snip2Same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94" name="橢圓 93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8D79E6F-2E04-40A0-8D80-394FC27D165B}"/>
                </a:ext>
              </a:extLst>
            </p:cNvPr>
            <p:cNvSpPr/>
            <p:nvPr/>
          </p:nvSpPr>
          <p:spPr>
            <a:xfrm>
              <a:off x="3957638" y="2970699"/>
              <a:ext cx="1676400" cy="165845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95" name="群組 94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134E79F6-3B41-4486-9D5E-25135FB85966}"/>
              </a:ext>
            </a:extLst>
          </p:cNvPr>
          <p:cNvGrpSpPr/>
          <p:nvPr/>
        </p:nvGrpSpPr>
        <p:grpSpPr>
          <a:xfrm>
            <a:off x="3918881" y="2932965"/>
            <a:ext cx="1329083" cy="2184053"/>
            <a:chOff x="3829049" y="2970699"/>
            <a:chExt cx="1933575" cy="3409950"/>
          </a:xfrm>
          <a:solidFill>
            <a:srgbClr val="D7F9E2"/>
          </a:solidFill>
        </p:grpSpPr>
        <p:sp>
          <p:nvSpPr>
            <p:cNvPr id="96" name="矩形: 剪去同側角落 60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6AE05156-DE81-449E-BBA3-1388960A3EAE}"/>
                </a:ext>
              </a:extLst>
            </p:cNvPr>
            <p:cNvSpPr/>
            <p:nvPr/>
          </p:nvSpPr>
          <p:spPr>
            <a:xfrm>
              <a:off x="3829049" y="4323249"/>
              <a:ext cx="1933575" cy="2057400"/>
            </a:xfrm>
            <a:prstGeom prst="snip2Same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97" name="橢圓 96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27264914-3A98-4E96-923C-BC8D5FF63974}"/>
                </a:ext>
              </a:extLst>
            </p:cNvPr>
            <p:cNvSpPr/>
            <p:nvPr/>
          </p:nvSpPr>
          <p:spPr>
            <a:xfrm>
              <a:off x="3957636" y="2970699"/>
              <a:ext cx="1676399" cy="165845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grpSp>
        <p:nvGrpSpPr>
          <p:cNvPr id="98" name="群組 97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8EB4299D-AD9D-4501-99FF-25EE223D02DE}"/>
              </a:ext>
            </a:extLst>
          </p:cNvPr>
          <p:cNvGrpSpPr/>
          <p:nvPr/>
        </p:nvGrpSpPr>
        <p:grpSpPr>
          <a:xfrm>
            <a:off x="1826323" y="3359527"/>
            <a:ext cx="1329083" cy="2184053"/>
            <a:chOff x="3829049" y="2970699"/>
            <a:chExt cx="1933575" cy="3409950"/>
          </a:xfrm>
          <a:solidFill>
            <a:srgbClr val="D7F9E2"/>
          </a:solidFill>
        </p:grpSpPr>
        <p:sp>
          <p:nvSpPr>
            <p:cNvPr id="99" name="矩形: 剪去同側角落 58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C06D352-405D-4312-A570-92D92961B07D}"/>
                </a:ext>
              </a:extLst>
            </p:cNvPr>
            <p:cNvSpPr/>
            <p:nvPr/>
          </p:nvSpPr>
          <p:spPr>
            <a:xfrm>
              <a:off x="3829049" y="4323249"/>
              <a:ext cx="1933575" cy="2057400"/>
            </a:xfrm>
            <a:prstGeom prst="snip2Same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  <p:sp>
          <p:nvSpPr>
            <p:cNvPr id="100" name="橢圓 99">
              <a:extLst>
                <a:ext uri="{FF2B5EF4-FFF2-40B4-BE49-F238E27FC236}">
  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45633EC-D080-4BC8-8C53-2BC3BBFE6E14}"/>
                </a:ext>
              </a:extLst>
            </p:cNvPr>
            <p:cNvSpPr/>
            <p:nvPr/>
          </p:nvSpPr>
          <p:spPr>
            <a:xfrm>
              <a:off x="3957636" y="2970699"/>
              <a:ext cx="1676399" cy="1658451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1"/>
            </a:p>
          </p:txBody>
        </p:sp>
      </p:grpSp>
      <p:pic>
        <p:nvPicPr>
          <p:cNvPr id="10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6">
                    <a14:imgEffect>
                      <a14:backgroundRemoval t="58973" b="95441" l="10000" r="90000">
                        <a14:foregroundMark x1="21970" y1="85287" x2="77778" y2="86897"/>
                        <a14:foregroundMark x1="51263" y1="77931" x2="51263" y2="77931"/>
                        <a14:foregroundMark x1="50253" y1="77931" x2="52020" y2="85517"/>
                        <a14:foregroundMark x1="50758" y1="76092" x2="44697" y2="77011"/>
                        <a14:foregroundMark x1="47475" y1="87816" x2="60101" y2="89195"/>
                        <a14:foregroundMark x1="77020" y1="83218" x2="77778" y2="85977"/>
                        <a14:foregroundMark x1="77525" y1="86667" x2="78030" y2="88966"/>
                        <a14:foregroundMark x1="23485" y1="81379" x2="33333" y2="82069"/>
                        <a14:foregroundMark x1="28283" y1="87356" x2="22727" y2="90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4719" b="6435"/>
          <a:stretch/>
        </p:blipFill>
        <p:spPr bwMode="auto">
          <a:xfrm>
            <a:off x="515568" y="4118209"/>
            <a:ext cx="8308472" cy="273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矩形 71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ADB5B71-6289-4AED-B1D7-5BEF3BD1B1EA}"/>
              </a:ext>
            </a:extLst>
          </p:cNvPr>
          <p:cNvSpPr/>
          <p:nvPr/>
        </p:nvSpPr>
        <p:spPr>
          <a:xfrm>
            <a:off x="0" y="643541"/>
            <a:ext cx="9144000" cy="951515"/>
          </a:xfrm>
          <a:prstGeom prst="rect">
            <a:avLst/>
          </a:prstGeom>
          <a:solidFill>
            <a:srgbClr val="F5F99D">
              <a:alpha val="84000"/>
            </a:srgbClr>
          </a:solidFill>
          <a:ln>
            <a:noFill/>
          </a:ln>
          <a:effectLst>
            <a:outerShdw dist="38100" dir="2700000" sx="1000" sy="1000" algn="tl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  <a:r>
              <a:rPr lang="en-US" altLang="zh-TW" sz="5400" b="1" dirty="0">
                <a:solidFill>
                  <a:srgbClr val="37589B"/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altLang="zh-TW" sz="5400" b="1" dirty="0">
                <a:solidFill>
                  <a:srgbClr val="37589B"/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wn</a:t>
            </a:r>
            <a:r>
              <a:rPr lang="en-US" altLang="zh-TW" sz="5400" b="1" dirty="0">
                <a:solidFill>
                  <a:srgbClr val="37589B"/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6000" b="1" dirty="0"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TW" sz="5400" b="1" dirty="0"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evice</a:t>
            </a:r>
            <a:endParaRPr lang="zh-TW" altLang="en-US" sz="5400" b="1" dirty="0">
              <a:solidFill>
                <a:schemeClr val="accent6">
                  <a:lumMod val="75000"/>
                </a:schemeClr>
              </a:solidFill>
              <a:effectLst>
                <a:outerShdw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38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2222E-6 -7.40741E-7 L 2.22222E-6 -0.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88889E-6 -7.40741E-7 L -3.88889E-6 -0.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61111E-6 4.07407E-6 L 3.61111E-6 -0.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地球| 愛吃素的勇男| Flickr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DCF1D733-A26F-425C-9315-4038D572D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4395" b="83594" l="7325" r="94586">
                        <a14:foregroundMark x1="61890" y1="15234" x2="59766" y2="8594"/>
                        <a14:foregroundMark x1="59766" y1="8594" x2="50637" y2="6250"/>
                        <a14:foregroundMark x1="50637" y1="6250" x2="42251" y2="10938"/>
                        <a14:foregroundMark x1="57537" y1="6250" x2="53503" y2="5859"/>
                        <a14:foregroundMark x1="56051" y1="5176" x2="49363" y2="5371"/>
                        <a14:foregroundMark x1="14650" y1="25391" x2="9236" y2="40039"/>
                        <a14:foregroundMark x1="9236" y1="40039" x2="11040" y2="47656"/>
                        <a14:foregroundMark x1="11040" y1="47656" x2="20488" y2="61816"/>
                        <a14:foregroundMark x1="20488" y1="61816" x2="35881" y2="70215"/>
                        <a14:foregroundMark x1="35881" y1="70215" x2="66454" y2="76074"/>
                        <a14:foregroundMark x1="85456" y1="27051" x2="88217" y2="52441"/>
                        <a14:foregroundMark x1="88217" y1="52441" x2="86200" y2="57617"/>
                        <a14:foregroundMark x1="88854" y1="30664" x2="88641" y2="44629"/>
                        <a14:foregroundMark x1="88535" y1="27734" x2="90658" y2="38379"/>
                        <a14:foregroundMark x1="85881" y1="22656" x2="87792" y2="25000"/>
                        <a14:foregroundMark x1="75372" y1="74121" x2="68365" y2="78613"/>
                        <a14:foregroundMark x1="68365" y1="78613" x2="44055" y2="83594"/>
                        <a14:foregroundMark x1="44055" y1="83594" x2="36306" y2="81348"/>
                        <a14:foregroundMark x1="36306" y1="81348" x2="34183" y2="81250"/>
                        <a14:foregroundMark x1="54352" y1="83594" x2="39915" y2="83301"/>
                        <a14:foregroundMark x1="41401" y1="8789" x2="34607" y2="11914"/>
                        <a14:foregroundMark x1="7537" y1="38086" x2="7325" y2="49414"/>
                        <a14:foregroundMark x1="14225" y1="22070" x2="13270" y2="24609"/>
                        <a14:foregroundMark x1="57962" y1="5078" x2="55414" y2="5566"/>
                        <a14:foregroundMark x1="54352" y1="5078" x2="46391" y2="4395"/>
                        <a14:backgroundMark x1="95011" y1="49609" x2="95011" y2="49316"/>
                        <a14:backgroundMark x1="94586" y1="49219" x2="94692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7" t="3611" r="5160" b="13056"/>
          <a:stretch/>
        </p:blipFill>
        <p:spPr bwMode="auto">
          <a:xfrm>
            <a:off x="2178847" y="1015735"/>
            <a:ext cx="4786313" cy="48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0個/條【全白390 湯杯】紙碗紙湯杯紙湯碗麵碗紙餐盒紙便當盒免洗碗晶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CF3F9720-8B6D-4DA5-A23F-96AD6FDB0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ackgroundRemoval t="26394" b="78758" l="24180" r="76691">
                        <a14:foregroundMark x1="27796" y1="40861" x2="30342" y2="33169"/>
                        <a14:foregroundMark x1="30342" y1="33169" x2="46082" y2="30346"/>
                        <a14:foregroundMark x1="46082" y1="30346" x2="54990" y2="31052"/>
                        <a14:foregroundMark x1="54990" y1="31052" x2="69123" y2="36133"/>
                        <a14:foregroundMark x1="69123" y1="36133" x2="74280" y2="40508"/>
                        <a14:foregroundMark x1="74280" y1="40508" x2="74280" y2="40720"/>
                        <a14:foregroundMark x1="77294" y1="34862" x2="70529" y2="31546"/>
                        <a14:foregroundMark x1="70529" y1="31546" x2="28064" y2="31122"/>
                        <a14:foregroundMark x1="26993" y1="33733" x2="25050" y2="33028"/>
                        <a14:foregroundMark x1="36169" y1="29993" x2="46885" y2="29852"/>
                        <a14:foregroundMark x1="46585" y1="28124" x2="40322" y2="28582"/>
                        <a14:foregroundMark x1="51233" y1="27785" x2="50736" y2="27821"/>
                        <a14:foregroundMark x1="55099" y1="27502" x2="51599" y2="27758"/>
                        <a14:foregroundMark x1="57759" y1="27308" x2="57272" y2="27344"/>
                        <a14:foregroundMark x1="24246" y1="33874" x2="24246" y2="33874"/>
                        <a14:foregroundMark x1="55258" y1="74453" x2="45211" y2="75441"/>
                        <a14:foregroundMark x1="37173" y1="27946" x2="40857" y2="27382"/>
                        <a14:foregroundMark x1="42181" y1="27155" x2="39451" y2="27100"/>
                        <a14:foregroundMark x1="51153" y1="27334" x2="50427" y2="27320"/>
                        <a14:foregroundMark x1="55153" y1="27414" x2="51805" y2="27347"/>
                        <a14:foregroundMark x1="57856" y1="27469" x2="57204" y2="27456"/>
                        <a14:foregroundMark x1="59871" y1="27509" x2="58750" y2="27487"/>
                        <a14:foregroundMark x1="60549" y1="27523" x2="60007" y2="27512"/>
                        <a14:foregroundMark x1="59895" y1="27327" x2="61018" y2="27382"/>
                        <a14:foregroundMark x1="58886" y1="27277" x2="59757" y2="27320"/>
                        <a14:foregroundMark x1="58403" y1="27022" x2="57878" y2="27063"/>
                        <a14:foregroundMark x1="51175" y1="26574" x2="55467" y2="26894"/>
                        <a14:foregroundMark x1="50502" y1="26933" x2="42063" y2="27735"/>
                        <a14:backgroundMark x1="51440" y1="78476" x2="51440" y2="78476"/>
                        <a14:backgroundMark x1="50502" y1="26394" x2="50502" y2="26394"/>
                        <a14:backgroundMark x1="50368" y1="26323" x2="50100" y2="26464"/>
                        <a14:backgroundMark x1="59545" y1="26747" x2="59411" y2="26747"/>
                        <a14:backgroundMark x1="57602" y1="26606" x2="57334" y2="26606"/>
                        <a14:backgroundMark x1="55727" y1="26464" x2="57803" y2="26464"/>
                        <a14:backgroundMark x1="58674" y1="26606" x2="59277" y2="26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140" t="25278" r="20873" b="21250"/>
          <a:stretch/>
        </p:blipFill>
        <p:spPr bwMode="auto">
          <a:xfrm>
            <a:off x="4462531" y="1355704"/>
            <a:ext cx="2645231" cy="234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7cm 高強度塑膠餐具組| 台灣高品質塑膠免洗餐具及客製化塑膠製品製造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B517A5A9-B878-46C7-B668-B08324F4C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ackgroundRemoval t="7200" b="90000" l="63900" r="75900">
                        <a14:foregroundMark x1="65800" y1="7400" x2="66183" y2="12062"/>
                        <a14:foregroundMark x1="70600" y1="83000" x2="71300" y2="90100"/>
                        <a14:foregroundMark x1="74000" y1="7200" x2="74000" y2="7200"/>
                        <a14:foregroundMark x1="65900" y1="15200" x2="65900" y2="15200"/>
                        <a14:foregroundMark x1="66000" y1="15100" x2="66000" y2="15100"/>
                        <a14:foregroundMark x1="66200" y1="14800" x2="66200" y2="15600"/>
                        <a14:foregroundMark x1="66166" y1="13721" x2="66000" y2="14800"/>
                        <a14:foregroundMark x1="66100" y1="13900" x2="66100" y2="13900"/>
                        <a14:foregroundMark x1="66200" y1="13500" x2="66200" y2="14000"/>
                        <a14:backgroundMark x1="66700" y1="12200" x2="66400" y2="13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2407" t="6163" r="22593" b="7963"/>
          <a:stretch/>
        </p:blipFill>
        <p:spPr bwMode="auto">
          <a:xfrm rot="1791121">
            <a:off x="2622703" y="896356"/>
            <a:ext cx="655793" cy="375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7cm 高強度塑膠餐具組| 台灣高品質塑膠免洗餐具及客製化塑膠製品製造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ED685929-4C95-4578-A96B-1BB7B3435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7">
                    <a14:imgEffect>
                      <a14:backgroundRemoval t="7500" b="91000" l="41800" r="56300">
                        <a14:foregroundMark x1="48600" y1="11200" x2="54400" y2="15200"/>
                        <a14:foregroundMark x1="54400" y1="15200" x2="54400" y2="15400"/>
                        <a14:foregroundMark x1="50500" y1="7500" x2="50100" y2="7700"/>
                        <a14:foregroundMark x1="56000" y1="18500" x2="56300" y2="21100"/>
                        <a14:foregroundMark x1="41800" y1="20400" x2="41800" y2="20400"/>
                        <a14:foregroundMark x1="48800" y1="85000" x2="49800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0550" t="6163" r="42327" b="6857"/>
          <a:stretch/>
        </p:blipFill>
        <p:spPr bwMode="auto">
          <a:xfrm rot="18694235">
            <a:off x="4888302" y="2716507"/>
            <a:ext cx="638531" cy="32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90口徑660ml 22oz 紙杯咖啡杯飲料杯外袋紙杯冷熱共用彰化宗達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972D4F9D-F062-4BAF-ABAC-15B60BFD3C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backgroundRemoval t="15006" b="81243" l="33301" r="63184">
                        <a14:foregroundMark x1="38149" y1="17475" x2="41504" y2="22509"/>
                        <a14:foregroundMark x1="41504" y1="22509" x2="52734" y2="24033"/>
                        <a14:foregroundMark x1="33496" y1="17116" x2="33984" y2="16882"/>
                        <a14:foregroundMark x1="63281" y1="16530" x2="63281" y2="16530"/>
                        <a14:foregroundMark x1="62891" y1="15358" x2="57813" y2="15826"/>
                        <a14:foregroundMark x1="45456" y1="15040" x2="45774" y2="15023"/>
                        <a14:foregroundMark x1="45703" y1="15358" x2="45703" y2="15358"/>
                        <a14:foregroundMark x1="45215" y1="79719" x2="50195" y2="81243"/>
                        <a14:backgroundMark x1="45996" y1="14889" x2="45703" y2="14889"/>
                        <a14:backgroundMark x1="45020" y1="15006" x2="45020" y2="15006"/>
                        <a14:backgroundMark x1="45313" y1="14771" x2="34766" y2="15006"/>
                        <a14:backgroundMark x1="45313" y1="15006" x2="45313" y2="15006"/>
                        <a14:backgroundMark x1="51074" y1="83705" x2="51074" y2="83705"/>
                        <a14:backgroundMark x1="50977" y1="83587" x2="50977" y2="83587"/>
                        <a14:backgroundMark x1="46777" y1="83705" x2="46777" y2="83705"/>
                        <a14:backgroundMark x1="46680" y1="83705" x2="46680" y2="83705"/>
                        <a14:backgroundMark x1="47266" y1="83587" x2="47266" y2="83587"/>
                        <a14:backgroundMark x1="48340" y1="84056" x2="48340" y2="84056"/>
                        <a14:backgroundMark x1="48340" y1="83705" x2="48340" y2="83705"/>
                        <a14:backgroundMark x1="49805" y1="83587" x2="49805" y2="83587"/>
                        <a14:backgroundMark x1="49512" y1="83705" x2="48047" y2="83939"/>
                        <a14:backgroundMark x1="48633" y1="83939" x2="48633" y2="83939"/>
                        <a14:backgroundMark x1="49414" y1="83822" x2="48047" y2="83939"/>
                        <a14:backgroundMark x1="49316" y1="83822" x2="47656" y2="84056"/>
                        <a14:backgroundMark x1="48340" y1="83705" x2="48340" y2="83705"/>
                        <a14:backgroundMark x1="48242" y1="83705" x2="48242" y2="83705"/>
                        <a14:backgroundMark x1="48145" y1="83705" x2="48145" y2="83705"/>
                        <a14:backgroundMark x1="48047" y1="83822" x2="48047" y2="83822"/>
                        <a14:backgroundMark x1="48047" y1="83822" x2="48047" y2="83822"/>
                        <a14:backgroundMark x1="48047" y1="83822" x2="48047" y2="83822"/>
                        <a14:backgroundMark x1="48047" y1="83822" x2="48047" y2="83822"/>
                        <a14:backgroundMark x1="48047" y1="83822" x2="49902" y2="83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657" t="13334" r="35776" b="16657"/>
          <a:stretch/>
        </p:blipFill>
        <p:spPr bwMode="auto">
          <a:xfrm>
            <a:off x="2864329" y="3647815"/>
            <a:ext cx="1171305" cy="219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地球| 愛吃素的勇男| Flickr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D8853F5-371D-4455-A998-430F9243B9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3">
                    <a14:imgEffect>
                      <a14:backgroundRemoval t="4395" b="83594" l="7325" r="94586">
                        <a14:foregroundMark x1="61890" y1="15234" x2="59766" y2="8594"/>
                        <a14:foregroundMark x1="59766" y1="8594" x2="50637" y2="6250"/>
                        <a14:foregroundMark x1="50637" y1="6250" x2="42251" y2="10938"/>
                        <a14:foregroundMark x1="57537" y1="6250" x2="53503" y2="5859"/>
                        <a14:foregroundMark x1="56051" y1="5176" x2="49363" y2="5371"/>
                        <a14:foregroundMark x1="14650" y1="25391" x2="9236" y2="40039"/>
                        <a14:foregroundMark x1="9236" y1="40039" x2="11040" y2="47656"/>
                        <a14:foregroundMark x1="11040" y1="47656" x2="20488" y2="61816"/>
                        <a14:foregroundMark x1="20488" y1="61816" x2="35881" y2="70215"/>
                        <a14:foregroundMark x1="35881" y1="70215" x2="66454" y2="76074"/>
                        <a14:foregroundMark x1="85456" y1="27051" x2="88217" y2="52441"/>
                        <a14:foregroundMark x1="88217" y1="52441" x2="86200" y2="57617"/>
                        <a14:foregroundMark x1="88854" y1="30664" x2="88641" y2="44629"/>
                        <a14:foregroundMark x1="88535" y1="27734" x2="90658" y2="38379"/>
                        <a14:foregroundMark x1="85881" y1="22656" x2="87792" y2="25000"/>
                        <a14:foregroundMark x1="75372" y1="74121" x2="68365" y2="78613"/>
                        <a14:foregroundMark x1="68365" y1="78613" x2="44055" y2="83594"/>
                        <a14:foregroundMark x1="44055" y1="83594" x2="36306" y2="81348"/>
                        <a14:foregroundMark x1="36306" y1="81348" x2="34183" y2="81250"/>
                        <a14:foregroundMark x1="54352" y1="83594" x2="39915" y2="83301"/>
                        <a14:foregroundMark x1="41401" y1="8789" x2="34607" y2="11914"/>
                        <a14:foregroundMark x1="7537" y1="38086" x2="7325" y2="49414"/>
                        <a14:foregroundMark x1="14225" y1="22070" x2="13270" y2="24609"/>
                        <a14:foregroundMark x1="57962" y1="5078" x2="55414" y2="5566"/>
                        <a14:foregroundMark x1="54352" y1="5078" x2="46391" y2="4395"/>
                        <a14:backgroundMark x1="95011" y1="49609" x2="95011" y2="49316"/>
                        <a14:backgroundMark x1="94586" y1="49219" x2="94692" y2="48828"/>
                      </a14:backgroundRemoval>
                    </a14:imgEffect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007" t="3611" r="5160" b="13056"/>
          <a:stretch/>
        </p:blipFill>
        <p:spPr bwMode="auto">
          <a:xfrm>
            <a:off x="2178847" y="1015735"/>
            <a:ext cx="4786313" cy="48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國內．食】漢來美食多樣便當180元起、五星美味輕鬆帶著走| 行遍天下旅遊網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A421D7BA-0E70-4450-A524-7854E67372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3">
                    <a14:imgEffect>
                      <a14:backgroundRemoval t="7676" b="91892" l="8167" r="90917">
                        <a14:foregroundMark x1="87917" y1="35243" x2="90500" y2="46595"/>
                        <a14:foregroundMark x1="90500" y1="46595" x2="73417" y2="92216"/>
                        <a14:foregroundMark x1="73417" y1="92216" x2="64917" y2="87568"/>
                        <a14:foregroundMark x1="64917" y1="87568" x2="57000" y2="77189"/>
                        <a14:foregroundMark x1="57000" y1="77189" x2="26167" y2="58270"/>
                        <a14:foregroundMark x1="26167" y1="58270" x2="10250" y2="56216"/>
                        <a14:foregroundMark x1="30000" y1="11243" x2="32583" y2="22162"/>
                        <a14:foregroundMark x1="32583" y1="22162" x2="48333" y2="45297"/>
                        <a14:foregroundMark x1="41000" y1="18162" x2="63583" y2="46054"/>
                        <a14:foregroundMark x1="63583" y1="46054" x2="63583" y2="46054"/>
                        <a14:foregroundMark x1="70750" y1="31568" x2="42583" y2="28108"/>
                        <a14:foregroundMark x1="70750" y1="27459" x2="35167" y2="7676"/>
                        <a14:foregroundMark x1="35167" y1="7676" x2="26583" y2="14054"/>
                        <a14:foregroundMark x1="26583" y1="14054" x2="12250" y2="51351"/>
                        <a14:foregroundMark x1="8167" y1="56000" x2="14583" y2="64649"/>
                        <a14:foregroundMark x1="14583" y1="64649" x2="22333" y2="69405"/>
                        <a14:foregroundMark x1="22333" y1="69405" x2="22667" y2="69081"/>
                        <a14:foregroundMark x1="21583" y1="64865" x2="74500" y2="91892"/>
                        <a14:foregroundMark x1="67833" y1="42270" x2="58083" y2="65405"/>
                        <a14:foregroundMark x1="74000" y1="33730" x2="77083" y2="63243"/>
                        <a14:foregroundMark x1="82833" y1="34054" x2="87750" y2="50486"/>
                        <a14:foregroundMark x1="90917" y1="35351" x2="90667" y2="42270"/>
                        <a14:backgroundMark x1="80833" y1="21297" x2="87417" y2="25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216" t="5827" r="5829" b="3712"/>
          <a:stretch/>
        </p:blipFill>
        <p:spPr bwMode="auto">
          <a:xfrm>
            <a:off x="5643800" y="2356308"/>
            <a:ext cx="3450735" cy="273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臺北市食材登錄平台- 飲冰品-產品介紹-黑糖珍珠鮮奶(冰)-中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01113BD6-B43D-4A14-9473-2391BE5A8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5">
                    <a14:imgEffect>
                      <a14:backgroundRemoval t="6623" b="93311" l="10939" r="88082">
                        <a14:foregroundMark x1="35918" y1="24262" x2="18776" y2="12525"/>
                        <a14:foregroundMark x1="18776" y1="12525" x2="28163" y2="9574"/>
                        <a14:foregroundMark x1="28163" y1="9574" x2="79347" y2="12393"/>
                        <a14:foregroundMark x1="79347" y1="12393" x2="83755" y2="19213"/>
                        <a14:foregroundMark x1="83755" y1="19213" x2="84327" y2="22295"/>
                        <a14:foregroundMark x1="89388" y1="11541" x2="52082" y2="14033"/>
                        <a14:foregroundMark x1="52082" y1="14033" x2="14776" y2="11344"/>
                        <a14:foregroundMark x1="11673" y1="9836" x2="10939" y2="10098"/>
                        <a14:foregroundMark x1="17388" y1="8262" x2="27592" y2="7869"/>
                        <a14:foregroundMark x1="27592" y1="7869" x2="37388" y2="7869"/>
                        <a14:foregroundMark x1="37388" y1="7869" x2="47347" y2="7410"/>
                        <a14:foregroundMark x1="47347" y1="7410" x2="65061" y2="8393"/>
                        <a14:foregroundMark x1="65061" y1="8393" x2="68980" y2="8262"/>
                        <a14:foregroundMark x1="88163" y1="10557" x2="86776" y2="11213"/>
                        <a14:foregroundMark x1="68245" y1="7016" x2="68082" y2="7016"/>
                        <a14:foregroundMark x1="67347" y1="7607" x2="64245" y2="7607"/>
                        <a14:foregroundMark x1="64571" y1="6623" x2="73469" y2="7869"/>
                        <a14:foregroundMark x1="69306" y1="89574" x2="37551" y2="91279"/>
                        <a14:foregroundMark x1="37551" y1="91279" x2="29469" y2="89836"/>
                        <a14:foregroundMark x1="61796" y1="92328" x2="44980" y2="93311"/>
                        <a14:foregroundMark x1="37306" y1="58230" x2="39184" y2="65902"/>
                        <a14:foregroundMark x1="39184" y1="65902" x2="39918" y2="67082"/>
                        <a14:foregroundMark x1="21061" y1="60656" x2="23837" y2="67607"/>
                        <a14:foregroundMark x1="23591" y1="75029" x2="23347" y2="82426"/>
                        <a14:foregroundMark x1="23837" y1="67607" x2="23596" y2="74885"/>
                        <a14:foregroundMark x1="23347" y1="82426" x2="24408" y2="83672"/>
                        <a14:foregroundMark x1="21714" y1="66295" x2="22367" y2="70492"/>
                        <a14:foregroundMark x1="21633" y1="71672" x2="21633" y2="71979"/>
                        <a14:backgroundMark x1="21143" y1="73246" x2="21143" y2="73246"/>
                        <a14:backgroundMark x1="21143" y1="72000" x2="21306" y2="74426"/>
                        <a14:backgroundMark x1="21551" y1="74885" x2="21551" y2="74885"/>
                        <a14:backgroundMark x1="21306" y1="74164" x2="21388" y2="75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8667" t="3082" r="10219" b="3082"/>
          <a:stretch/>
        </p:blipFill>
        <p:spPr bwMode="auto">
          <a:xfrm>
            <a:off x="3342295" y="1657923"/>
            <a:ext cx="2459415" cy="35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苗栗縣頭份市[阿中涼麵關東煮鍋燒麵壽司] 新開幕不久,近竹南科學園區涼 ...">
            <a:extLst>
              <a:ext uri="{FF2B5EF4-FFF2-40B4-BE49-F238E27FC236}">
                <a16:creationId xmlns="" xmlns:a16="http://schemas.microsoft.com/office/drawing/2014/main" xmlns:p="http://schemas.openxmlformats.org/presentationml/2006/main" xmlns:r="http://schemas.openxmlformats.org/officeDocument/2006/relationships" xmlns:a="http://schemas.openxmlformats.org/drawingml/2006/main" id="{4B3AC71B-6132-4F06-ABBD-4536D7926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7">
                    <a14:imgEffect>
                      <a14:backgroundRemoval t="3125" b="97396" l="6348" r="57129">
                        <a14:foregroundMark x1="14258" y1="27214" x2="20117" y2="5078"/>
                        <a14:foregroundMark x1="20117" y1="5078" x2="26563" y2="4427"/>
                        <a14:foregroundMark x1="26563" y1="4427" x2="40430" y2="8333"/>
                        <a14:foregroundMark x1="40430" y1="8333" x2="51563" y2="15885"/>
                        <a14:foregroundMark x1="51563" y1="15885" x2="54785" y2="28906"/>
                        <a14:foregroundMark x1="37598" y1="7682" x2="22363" y2="5990"/>
                        <a14:foregroundMark x1="20117" y1="3385" x2="22070" y2="3385"/>
                        <a14:foregroundMark x1="11230" y1="46615" x2="9961" y2="87630"/>
                        <a14:foregroundMark x1="9961" y1="87630" x2="23730" y2="92969"/>
                        <a14:foregroundMark x1="7715" y1="72135" x2="8301" y2="79688"/>
                        <a14:foregroundMark x1="8301" y1="79688" x2="6738" y2="86849"/>
                        <a14:foregroundMark x1="6738" y1="86849" x2="12109" y2="92188"/>
                        <a14:foregroundMark x1="12109" y1="92188" x2="40137" y2="95573"/>
                        <a14:foregroundMark x1="7910" y1="69141" x2="7422" y2="84375"/>
                        <a14:foregroundMark x1="7422" y1="84375" x2="8496" y2="91667"/>
                        <a14:foregroundMark x1="8496" y1="91667" x2="8789" y2="92057"/>
                        <a14:foregroundMark x1="6348" y1="80859" x2="6641" y2="87630"/>
                        <a14:foregroundMark x1="50880" y1="64002" x2="50794" y2="70856"/>
                        <a14:foregroundMark x1="51074" y1="48568" x2="51042" y2="51078"/>
                        <a14:foregroundMark x1="47975" y1="80135" x2="43262" y2="94010"/>
                        <a14:foregroundMark x1="48949" y1="77268" x2="48117" y2="79719"/>
                        <a14:foregroundMark x1="43262" y1="94010" x2="39203" y2="96933"/>
                        <a14:foregroundMark x1="47754" y1="9375" x2="52734" y2="12370"/>
                        <a14:foregroundMark x1="52734" y1="12370" x2="55273" y2="19531"/>
                        <a14:foregroundMark x1="55273" y1="19531" x2="55176" y2="25391"/>
                        <a14:foregroundMark x1="57129" y1="14193" x2="56641" y2="14453"/>
                        <a14:foregroundMark x1="55566" y1="28516" x2="55078" y2="35547"/>
                        <a14:foregroundMark x1="55078" y1="35547" x2="55078" y2="35547"/>
                        <a14:foregroundMark x1="48936" y1="76787" x2="45703" y2="92708"/>
                        <a14:foregroundMark x1="51511" y1="64105" x2="50134" y2="70888"/>
                        <a14:foregroundMark x1="45703" y1="92708" x2="41797" y2="97266"/>
                        <a14:foregroundMark x1="41797" y1="97266" x2="41406" y2="97266"/>
                        <a14:foregroundMark x1="46484" y1="94922" x2="44141" y2="97266"/>
                        <a14:foregroundMark x1="53613" y1="47005" x2="52667" y2="51342"/>
                        <a14:foregroundMark x1="51367" y1="66016" x2="51029" y2="70845"/>
                        <a14:foregroundMark x1="49567" y1="84285" x2="48633" y2="88021"/>
                        <a14:foregroundMark x1="48633" y1="88021" x2="48633" y2="89583"/>
                        <a14:foregroundMark x1="52930" y1="51172" x2="51660" y2="63281"/>
                        <a14:foregroundMark x1="51953" y1="62500" x2="50391" y2="71875"/>
                        <a14:foregroundMark x1="50977" y1="71354" x2="49316" y2="80729"/>
                        <a14:backgroundMark x1="50388" y1="81060" x2="50000" y2="84375"/>
                        <a14:backgroundMark x1="31152" y1="99479" x2="38379" y2="99740"/>
                        <a14:backgroundMark x1="44434" y1="99870" x2="44434" y2="99870"/>
                        <a14:backgroundMark x1="38965" y1="99740" x2="38965" y2="99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888" r="41529" b="1330"/>
          <a:stretch/>
        </p:blipFill>
        <p:spPr bwMode="auto">
          <a:xfrm rot="2754432">
            <a:off x="571009" y="1778379"/>
            <a:ext cx="2434952" cy="33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98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114</Words>
  <Application>Microsoft Macintosh PowerPoint</Application>
  <PresentationFormat>On-screen Show (4:3)</PresentationFormat>
  <Paragraphs>95</Paragraphs>
  <Slides>21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佈景主題</vt:lpstr>
      <vt:lpstr>教室聊天照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Barry Kramer</cp:lastModifiedBy>
  <cp:revision>61</cp:revision>
  <dcterms:created xsi:type="dcterms:W3CDTF">2020-06-11T17:25:47Z</dcterms:created>
  <dcterms:modified xsi:type="dcterms:W3CDTF">2020-06-11T17:27:03Z</dcterms:modified>
</cp:coreProperties>
</file>