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diagrams/layout1.xml" ContentType="application/vnd.openxmlformats-officedocument.drawingml.diagram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diagrams/quickStyle1.xml" ContentType="application/vnd.openxmlformats-officedocument.drawingml.diagramStyl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diagrams/drawing1.xml" ContentType="application/vnd.ms-office.drawingml.diagramDrawing+xml"/>
  <Default Extension="wdp" ContentType="image/vnd.ms-photo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sldIdLst>
    <p:sldId id="275" r:id="rId2"/>
    <p:sldId id="257" r:id="rId3"/>
    <p:sldId id="258" r:id="rId4"/>
    <p:sldId id="277" r:id="rId5"/>
    <p:sldId id="265" r:id="rId6"/>
    <p:sldId id="291" r:id="rId7"/>
    <p:sldId id="296" r:id="rId8"/>
    <p:sldId id="266" r:id="rId9"/>
    <p:sldId id="297" r:id="rId10"/>
    <p:sldId id="299" r:id="rId11"/>
    <p:sldId id="278" r:id="rId12"/>
    <p:sldId id="298" r:id="rId13"/>
    <p:sldId id="267" r:id="rId14"/>
    <p:sldId id="290" r:id="rId15"/>
    <p:sldId id="285" r:id="rId16"/>
    <p:sldId id="286" r:id="rId17"/>
    <p:sldId id="300" r:id="rId18"/>
    <p:sldId id="305" r:id="rId19"/>
    <p:sldId id="272" r:id="rId20"/>
    <p:sldId id="308" r:id="rId21"/>
    <p:sldId id="304" r:id="rId22"/>
    <p:sldId id="287" r:id="rId23"/>
    <p:sldId id="282" r:id="rId24"/>
    <p:sldId id="274" r:id="rId25"/>
    <p:sldId id="281" r:id="rId26"/>
    <p:sldId id="268" r:id="rId27"/>
    <p:sldId id="303" r:id="rId28"/>
    <p:sldId id="288" r:id="rId29"/>
    <p:sldId id="269" r:id="rId30"/>
    <p:sldId id="289" r:id="rId31"/>
    <p:sldId id="270" r:id="rId32"/>
    <p:sldId id="307" r:id="rId3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5849B2"/>
    <a:srgbClr val="5849B0"/>
    <a:srgbClr val="4E00CC"/>
    <a:srgbClr val="130B41"/>
    <a:srgbClr val="36008E"/>
    <a:srgbClr val="9981FF"/>
    <a:srgbClr val="D2B9FF"/>
    <a:srgbClr val="BAE078"/>
    <a:srgbClr val="A5DB5C"/>
    <a:srgbClr val="E5F1F6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563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104" y="-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28DBDD-7C23-43FE-800F-C2DDC8711853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436C8936-C771-4D8B-96D0-7E996F9F48EC}">
      <dgm:prSet phldrT="[文字]" phldr="1"/>
      <dgm:spPr>
        <a:solidFill>
          <a:schemeClr val="accent5">
            <a:lumMod val="20000"/>
            <a:lumOff val="80000"/>
          </a:schemeClr>
        </a:solidFill>
        <a:ln>
          <a:noFill/>
        </a:ln>
      </dgm:spPr>
      <dgm:t>
        <a:bodyPr/>
        <a:lstStyle/>
        <a:p>
          <a:endParaRPr lang="zh-TW" altLang="en-US" dirty="0"/>
        </a:p>
      </dgm:t>
    </dgm:pt>
    <dgm:pt modelId="{EFFD9E0A-7EEB-4F73-976F-102512DEFC85}" type="parTrans" cxnId="{DA7AFAA2-9453-4569-9E53-5B00D811F24B}">
      <dgm:prSet/>
      <dgm:spPr/>
      <dgm:t>
        <a:bodyPr/>
        <a:lstStyle/>
        <a:p>
          <a:endParaRPr lang="zh-TW" altLang="en-US"/>
        </a:p>
      </dgm:t>
    </dgm:pt>
    <dgm:pt modelId="{D0906309-C2D5-409C-ABEC-D943E9D7D96E}" type="sibTrans" cxnId="{DA7AFAA2-9453-4569-9E53-5B00D811F24B}">
      <dgm:prSet/>
      <dgm:spPr/>
      <dgm:t>
        <a:bodyPr/>
        <a:lstStyle/>
        <a:p>
          <a:endParaRPr lang="zh-TW" altLang="en-US"/>
        </a:p>
      </dgm:t>
    </dgm:pt>
    <dgm:pt modelId="{9DEC64C5-CF17-47F2-B2CA-54FBFCFF5279}">
      <dgm:prSet phldrT="[文字]" phldr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endParaRPr lang="zh-TW" altLang="en-US" dirty="0"/>
        </a:p>
      </dgm:t>
    </dgm:pt>
    <dgm:pt modelId="{5DD3504A-9A58-465F-90CF-AB05C4D02521}" type="parTrans" cxnId="{53973421-ECAA-4CE8-B606-ED4DDCAF92FF}">
      <dgm:prSet/>
      <dgm:spPr/>
      <dgm:t>
        <a:bodyPr/>
        <a:lstStyle/>
        <a:p>
          <a:endParaRPr lang="zh-TW" altLang="en-US"/>
        </a:p>
      </dgm:t>
    </dgm:pt>
    <dgm:pt modelId="{B830F4F3-F2E3-44F0-A24B-3F669E6E027A}" type="sibTrans" cxnId="{53973421-ECAA-4CE8-B606-ED4DDCAF92FF}">
      <dgm:prSet/>
      <dgm:spPr/>
      <dgm:t>
        <a:bodyPr/>
        <a:lstStyle/>
        <a:p>
          <a:endParaRPr lang="zh-TW" altLang="en-US"/>
        </a:p>
      </dgm:t>
    </dgm:pt>
    <dgm:pt modelId="{DCA2A6E3-061C-4F25-B6AA-1C137358BCA5}">
      <dgm:prSet phldrT="[文字]" phldr="1"/>
      <dgm:spPr>
        <a:solidFill>
          <a:schemeClr val="accent5">
            <a:lumMod val="60000"/>
            <a:lumOff val="40000"/>
          </a:schemeClr>
        </a:solidFill>
        <a:ln>
          <a:noFill/>
        </a:ln>
      </dgm:spPr>
      <dgm:t>
        <a:bodyPr/>
        <a:lstStyle/>
        <a:p>
          <a:endParaRPr lang="zh-TW" altLang="en-US"/>
        </a:p>
      </dgm:t>
    </dgm:pt>
    <dgm:pt modelId="{C049889F-B49F-4281-A675-78203578A2B2}" type="parTrans" cxnId="{CE33A84A-C015-460D-B314-0BC96AA548E9}">
      <dgm:prSet/>
      <dgm:spPr/>
      <dgm:t>
        <a:bodyPr/>
        <a:lstStyle/>
        <a:p>
          <a:endParaRPr lang="zh-TW" altLang="en-US"/>
        </a:p>
      </dgm:t>
    </dgm:pt>
    <dgm:pt modelId="{63995C52-6173-478D-91E0-061726F1C7E3}" type="sibTrans" cxnId="{CE33A84A-C015-460D-B314-0BC96AA548E9}">
      <dgm:prSet/>
      <dgm:spPr/>
      <dgm:t>
        <a:bodyPr/>
        <a:lstStyle/>
        <a:p>
          <a:endParaRPr lang="zh-TW" altLang="en-US"/>
        </a:p>
      </dgm:t>
    </dgm:pt>
    <dgm:pt modelId="{B23BB7F7-9B1F-434E-9D5F-C2C5371B2C5E}" type="pres">
      <dgm:prSet presAssocID="{6D28DBDD-7C23-43FE-800F-C2DDC8711853}" presName="Name0" presStyleCnt="0">
        <dgm:presLayoutVars>
          <dgm:dir/>
          <dgm:animLvl val="lvl"/>
          <dgm:resizeHandles val="exact"/>
        </dgm:presLayoutVars>
      </dgm:prSet>
      <dgm:spPr/>
    </dgm:pt>
    <dgm:pt modelId="{72378540-0A90-4E5D-BA11-AB0E0865298F}" type="pres">
      <dgm:prSet presAssocID="{436C8936-C771-4D8B-96D0-7E996F9F48EC}" presName="Name8" presStyleCnt="0"/>
      <dgm:spPr/>
    </dgm:pt>
    <dgm:pt modelId="{671E5D06-E173-4003-9106-2DA541134D04}" type="pres">
      <dgm:prSet presAssocID="{436C8936-C771-4D8B-96D0-7E996F9F48EC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236F6FA-B18B-437D-9B2A-E05B72E356B2}" type="pres">
      <dgm:prSet presAssocID="{436C8936-C771-4D8B-96D0-7E996F9F48E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3ADB316-4C95-4802-8800-BC46663EE056}" type="pres">
      <dgm:prSet presAssocID="{9DEC64C5-CF17-47F2-B2CA-54FBFCFF5279}" presName="Name8" presStyleCnt="0"/>
      <dgm:spPr/>
    </dgm:pt>
    <dgm:pt modelId="{DA3CBAE9-8C80-4879-8D23-316CBFF5859F}" type="pres">
      <dgm:prSet presAssocID="{9DEC64C5-CF17-47F2-B2CA-54FBFCFF5279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AD81E3-D64D-4EDE-96DD-C4C862FA2510}" type="pres">
      <dgm:prSet presAssocID="{9DEC64C5-CF17-47F2-B2CA-54FBFCFF527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6232C2-32C9-437F-B602-74C10B9D4CCB}" type="pres">
      <dgm:prSet presAssocID="{DCA2A6E3-061C-4F25-B6AA-1C137358BCA5}" presName="Name8" presStyleCnt="0"/>
      <dgm:spPr/>
    </dgm:pt>
    <dgm:pt modelId="{EE17AA91-27DC-478F-A8F2-42F7488DDB16}" type="pres">
      <dgm:prSet presAssocID="{DCA2A6E3-061C-4F25-B6AA-1C137358BCA5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8273DF7-319F-4811-A0C1-C6EB8D262EBD}" type="pres">
      <dgm:prSet presAssocID="{DCA2A6E3-061C-4F25-B6AA-1C137358BCA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A7AFAA2-9453-4569-9E53-5B00D811F24B}" srcId="{6D28DBDD-7C23-43FE-800F-C2DDC8711853}" destId="{436C8936-C771-4D8B-96D0-7E996F9F48EC}" srcOrd="0" destOrd="0" parTransId="{EFFD9E0A-7EEB-4F73-976F-102512DEFC85}" sibTransId="{D0906309-C2D5-409C-ABEC-D943E9D7D96E}"/>
    <dgm:cxn modelId="{879AF3CC-F355-41F4-894A-BD202F8EC603}" type="presOf" srcId="{6D28DBDD-7C23-43FE-800F-C2DDC8711853}" destId="{B23BB7F7-9B1F-434E-9D5F-C2C5371B2C5E}" srcOrd="0" destOrd="0" presId="urn:microsoft.com/office/officeart/2005/8/layout/pyramid1"/>
    <dgm:cxn modelId="{0E8F3F86-5F95-47BF-BD61-8F72C9FD547A}" type="presOf" srcId="{436C8936-C771-4D8B-96D0-7E996F9F48EC}" destId="{671E5D06-E173-4003-9106-2DA541134D04}" srcOrd="0" destOrd="0" presId="urn:microsoft.com/office/officeart/2005/8/layout/pyramid1"/>
    <dgm:cxn modelId="{CA6A999F-6CC4-4F06-B8E2-7D2DCF71EF20}" type="presOf" srcId="{9DEC64C5-CF17-47F2-B2CA-54FBFCFF5279}" destId="{DA3CBAE9-8C80-4879-8D23-316CBFF5859F}" srcOrd="0" destOrd="0" presId="urn:microsoft.com/office/officeart/2005/8/layout/pyramid1"/>
    <dgm:cxn modelId="{51FD86CD-D408-4370-BB40-6D5D04F6D836}" type="presOf" srcId="{436C8936-C771-4D8B-96D0-7E996F9F48EC}" destId="{1236F6FA-B18B-437D-9B2A-E05B72E356B2}" srcOrd="1" destOrd="0" presId="urn:microsoft.com/office/officeart/2005/8/layout/pyramid1"/>
    <dgm:cxn modelId="{A5A09C15-D025-4D16-897B-BB867AD4438E}" type="presOf" srcId="{9DEC64C5-CF17-47F2-B2CA-54FBFCFF5279}" destId="{8EAD81E3-D64D-4EDE-96DD-C4C862FA2510}" srcOrd="1" destOrd="0" presId="urn:microsoft.com/office/officeart/2005/8/layout/pyramid1"/>
    <dgm:cxn modelId="{8B101FBB-D8C7-47D0-94A3-653DDAE90A9E}" type="presOf" srcId="{DCA2A6E3-061C-4F25-B6AA-1C137358BCA5}" destId="{EE17AA91-27DC-478F-A8F2-42F7488DDB16}" srcOrd="0" destOrd="0" presId="urn:microsoft.com/office/officeart/2005/8/layout/pyramid1"/>
    <dgm:cxn modelId="{E66BEA64-F59B-4872-AB7C-F39D5417F150}" type="presOf" srcId="{DCA2A6E3-061C-4F25-B6AA-1C137358BCA5}" destId="{B8273DF7-319F-4811-A0C1-C6EB8D262EBD}" srcOrd="1" destOrd="0" presId="urn:microsoft.com/office/officeart/2005/8/layout/pyramid1"/>
    <dgm:cxn modelId="{53973421-ECAA-4CE8-B606-ED4DDCAF92FF}" srcId="{6D28DBDD-7C23-43FE-800F-C2DDC8711853}" destId="{9DEC64C5-CF17-47F2-B2CA-54FBFCFF5279}" srcOrd="1" destOrd="0" parTransId="{5DD3504A-9A58-465F-90CF-AB05C4D02521}" sibTransId="{B830F4F3-F2E3-44F0-A24B-3F669E6E027A}"/>
    <dgm:cxn modelId="{CE33A84A-C015-460D-B314-0BC96AA548E9}" srcId="{6D28DBDD-7C23-43FE-800F-C2DDC8711853}" destId="{DCA2A6E3-061C-4F25-B6AA-1C137358BCA5}" srcOrd="2" destOrd="0" parTransId="{C049889F-B49F-4281-A675-78203578A2B2}" sibTransId="{63995C52-6173-478D-91E0-061726F1C7E3}"/>
    <dgm:cxn modelId="{B6009932-B1D6-4D8F-83F6-D3E8FB05089F}" type="presParOf" srcId="{B23BB7F7-9B1F-434E-9D5F-C2C5371B2C5E}" destId="{72378540-0A90-4E5D-BA11-AB0E0865298F}" srcOrd="0" destOrd="0" presId="urn:microsoft.com/office/officeart/2005/8/layout/pyramid1"/>
    <dgm:cxn modelId="{D6D9E245-0E3B-4B52-B8CF-2EF0B34DBF19}" type="presParOf" srcId="{72378540-0A90-4E5D-BA11-AB0E0865298F}" destId="{671E5D06-E173-4003-9106-2DA541134D04}" srcOrd="0" destOrd="0" presId="urn:microsoft.com/office/officeart/2005/8/layout/pyramid1"/>
    <dgm:cxn modelId="{76096F2B-52EA-4F08-A4F5-9BCB2AF1CB70}" type="presParOf" srcId="{72378540-0A90-4E5D-BA11-AB0E0865298F}" destId="{1236F6FA-B18B-437D-9B2A-E05B72E356B2}" srcOrd="1" destOrd="0" presId="urn:microsoft.com/office/officeart/2005/8/layout/pyramid1"/>
    <dgm:cxn modelId="{0DC2D07E-59DC-4C5D-90BC-57A3B9472236}" type="presParOf" srcId="{B23BB7F7-9B1F-434E-9D5F-C2C5371B2C5E}" destId="{43ADB316-4C95-4802-8800-BC46663EE056}" srcOrd="1" destOrd="0" presId="urn:microsoft.com/office/officeart/2005/8/layout/pyramid1"/>
    <dgm:cxn modelId="{072CA5D9-3183-4C1D-80DF-3E672A1E8111}" type="presParOf" srcId="{43ADB316-4C95-4802-8800-BC46663EE056}" destId="{DA3CBAE9-8C80-4879-8D23-316CBFF5859F}" srcOrd="0" destOrd="0" presId="urn:microsoft.com/office/officeart/2005/8/layout/pyramid1"/>
    <dgm:cxn modelId="{31967F5D-D391-498C-9634-A42F106E3F62}" type="presParOf" srcId="{43ADB316-4C95-4802-8800-BC46663EE056}" destId="{8EAD81E3-D64D-4EDE-96DD-C4C862FA2510}" srcOrd="1" destOrd="0" presId="urn:microsoft.com/office/officeart/2005/8/layout/pyramid1"/>
    <dgm:cxn modelId="{C8153206-92C9-44E6-9CE4-AA267AAE2521}" type="presParOf" srcId="{B23BB7F7-9B1F-434E-9D5F-C2C5371B2C5E}" destId="{FB6232C2-32C9-437F-B602-74C10B9D4CCB}" srcOrd="2" destOrd="0" presId="urn:microsoft.com/office/officeart/2005/8/layout/pyramid1"/>
    <dgm:cxn modelId="{E47D2614-240A-43EB-AF5D-3213BEDBF28A}" type="presParOf" srcId="{FB6232C2-32C9-437F-B602-74C10B9D4CCB}" destId="{EE17AA91-27DC-478F-A8F2-42F7488DDB16}" srcOrd="0" destOrd="0" presId="urn:microsoft.com/office/officeart/2005/8/layout/pyramid1"/>
    <dgm:cxn modelId="{4209CF82-92E1-4C07-B18D-63EF2C050185}" type="presParOf" srcId="{FB6232C2-32C9-437F-B602-74C10B9D4CCB}" destId="{B8273DF7-319F-4811-A0C1-C6EB8D262EBD}" srcOrd="1" destOrd="0" presId="urn:microsoft.com/office/officeart/2005/8/layout/pyramid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1CCB8-DF85-42B1-9365-6EE2F5762A71}" type="datetimeFigureOut">
              <a:rPr lang="zh-TW" altLang="en-US" smtClean="0"/>
              <a:pPr/>
              <a:t>6/11/20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568E-5626-40F7-826D-F75654B86B9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3743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1CCB8-DF85-42B1-9365-6EE2F5762A71}" type="datetimeFigureOut">
              <a:rPr lang="zh-TW" altLang="en-US" smtClean="0"/>
              <a:pPr/>
              <a:t>6/11/20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568E-5626-40F7-826D-F75654B86B9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2375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1CCB8-DF85-42B1-9365-6EE2F5762A71}" type="datetimeFigureOut">
              <a:rPr lang="zh-TW" altLang="en-US" smtClean="0"/>
              <a:pPr/>
              <a:t>6/11/20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568E-5626-40F7-826D-F75654B86B9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9922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1CCB8-DF85-42B1-9365-6EE2F5762A71}" type="datetimeFigureOut">
              <a:rPr lang="zh-TW" altLang="en-US" smtClean="0"/>
              <a:pPr/>
              <a:t>6/11/20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568E-5626-40F7-826D-F75654B86B9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253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1CCB8-DF85-42B1-9365-6EE2F5762A71}" type="datetimeFigureOut">
              <a:rPr lang="zh-TW" altLang="en-US" smtClean="0"/>
              <a:pPr/>
              <a:t>6/11/20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568E-5626-40F7-826D-F75654B86B9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3542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1CCB8-DF85-42B1-9365-6EE2F5762A71}" type="datetimeFigureOut">
              <a:rPr lang="zh-TW" altLang="en-US" smtClean="0"/>
              <a:pPr/>
              <a:t>6/11/20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568E-5626-40F7-826D-F75654B86B9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6850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1CCB8-DF85-42B1-9365-6EE2F5762A71}" type="datetimeFigureOut">
              <a:rPr lang="zh-TW" altLang="en-US" smtClean="0"/>
              <a:pPr/>
              <a:t>6/11/20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568E-5626-40F7-826D-F75654B86B9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345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1CCB8-DF85-42B1-9365-6EE2F5762A71}" type="datetimeFigureOut">
              <a:rPr lang="zh-TW" altLang="en-US" smtClean="0"/>
              <a:pPr/>
              <a:t>6/11/20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568E-5626-40F7-826D-F75654B86B9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2758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1CCB8-DF85-42B1-9365-6EE2F5762A71}" type="datetimeFigureOut">
              <a:rPr lang="zh-TW" altLang="en-US" smtClean="0"/>
              <a:pPr/>
              <a:t>6/11/20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568E-5626-40F7-826D-F75654B86B9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5048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1CCB8-DF85-42B1-9365-6EE2F5762A71}" type="datetimeFigureOut">
              <a:rPr lang="zh-TW" altLang="en-US" smtClean="0"/>
              <a:pPr/>
              <a:t>6/11/20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568E-5626-40F7-826D-F75654B86B9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574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1CCB8-DF85-42B1-9365-6EE2F5762A71}" type="datetimeFigureOut">
              <a:rPr lang="zh-TW" altLang="en-US" smtClean="0"/>
              <a:pPr/>
              <a:t>6/11/20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6568E-5626-40F7-826D-F75654B86B9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261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1CCB8-DF85-42B1-9365-6EE2F5762A71}" type="datetimeFigureOut">
              <a:rPr lang="zh-TW" altLang="en-US" smtClean="0"/>
              <a:pPr/>
              <a:t>6/11/20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6568E-5626-40F7-826D-F75654B86B9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516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microsoft.com/office/2007/relationships/hdphoto" Target="../media/hdphoto2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Relationship Id="rId11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6" Type="http://schemas.openxmlformats.org/officeDocument/2006/relationships/image" Target="../media/image7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microsoft.com/office/2007/relationships/hdphoto" Target="../media/hdphoto11.wdp"/><Relationship Id="rId10" Type="http://schemas.openxmlformats.org/officeDocument/2006/relationships/image" Target="../media/image28.png"/><Relationship Id="rId11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microsoft.com/office/2007/relationships/hdphoto" Target="../media/hdphoto17.wdp"/><Relationship Id="rId13" Type="http://schemas.openxmlformats.org/officeDocument/2006/relationships/image" Target="../media/image35.png"/><Relationship Id="rId14" Type="http://schemas.microsoft.com/office/2007/relationships/hdphoto" Target="../media/hdphoto18.wdp"/><Relationship Id="rId15" Type="http://schemas.openxmlformats.org/officeDocument/2006/relationships/image" Target="../media/image36.png"/><Relationship Id="rId16" Type="http://schemas.microsoft.com/office/2007/relationships/hdphoto" Target="../media/hdphoto19.wdp"/><Relationship Id="rId17" Type="http://schemas.openxmlformats.org/officeDocument/2006/relationships/image" Target="../media/image37.png"/><Relationship Id="rId18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microsoft.com/office/2007/relationships/hdphoto" Target="../media/hdphoto13.wdp"/><Relationship Id="rId5" Type="http://schemas.openxmlformats.org/officeDocument/2006/relationships/image" Target="../media/image31.png"/><Relationship Id="rId6" Type="http://schemas.microsoft.com/office/2007/relationships/hdphoto" Target="../media/hdphoto14.wdp"/><Relationship Id="rId7" Type="http://schemas.openxmlformats.org/officeDocument/2006/relationships/image" Target="../media/image32.png"/><Relationship Id="rId8" Type="http://schemas.microsoft.com/office/2007/relationships/hdphoto" Target="../media/hdphoto15.wdp"/><Relationship Id="rId9" Type="http://schemas.openxmlformats.org/officeDocument/2006/relationships/image" Target="../media/image33.png"/><Relationship Id="rId10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microsoft.com/office/2007/relationships/hdphoto" Target="../media/hdphoto21.wdp"/><Relationship Id="rId6" Type="http://schemas.openxmlformats.org/officeDocument/2006/relationships/image" Target="../media/image41.png"/><Relationship Id="rId7" Type="http://schemas.microsoft.com/office/2007/relationships/hdphoto" Target="../media/hdphoto22.wdp"/><Relationship Id="rId8" Type="http://schemas.openxmlformats.org/officeDocument/2006/relationships/image" Target="../media/image42.png"/><Relationship Id="rId9" Type="http://schemas.microsoft.com/office/2007/relationships/hdphoto" Target="../media/hdphoto23.wdp"/><Relationship Id="rId10" Type="http://schemas.openxmlformats.org/officeDocument/2006/relationships/image" Target="../media/image43.png"/><Relationship Id="rId11" Type="http://schemas.microsoft.com/office/2007/relationships/hdphoto" Target="../media/hdphoto2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4" Type="http://schemas.openxmlformats.org/officeDocument/2006/relationships/image" Target="../media/image45.png"/><Relationship Id="rId5" Type="http://schemas.microsoft.com/office/2007/relationships/hdphoto" Target="../media/hdphoto26.wdp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microsoft.com/office/2007/relationships/hdphoto" Target="../media/hdphoto2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6.png"/><Relationship Id="rId5" Type="http://schemas.microsoft.com/office/2007/relationships/hdphoto" Target="../media/hdphoto4.wdp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4" Type="http://schemas.openxmlformats.org/officeDocument/2006/relationships/image" Target="../media/image55.png"/><Relationship Id="rId5" Type="http://schemas.microsoft.com/office/2007/relationships/hdphoto" Target="../media/hdphoto29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microsoft.com/office/2007/relationships/hdphoto" Target="../media/hdphoto30.wdp"/><Relationship Id="rId7" Type="http://schemas.openxmlformats.org/officeDocument/2006/relationships/image" Target="../media/image60.png"/><Relationship Id="rId8" Type="http://schemas.microsoft.com/office/2007/relationships/hdphoto" Target="../media/hdphoto31.wdp"/><Relationship Id="rId9" Type="http://schemas.openxmlformats.org/officeDocument/2006/relationships/image" Target="../media/image61.png"/><Relationship Id="rId10" Type="http://schemas.microsoft.com/office/2007/relationships/hdphoto" Target="../media/hdphoto3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microsoft.com/office/2007/relationships/hdphoto" Target="../media/hdphoto33.wdp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4" Type="http://schemas.openxmlformats.org/officeDocument/2006/relationships/image" Target="../media/image67.png"/><Relationship Id="rId5" Type="http://schemas.microsoft.com/office/2007/relationships/hdphoto" Target="../media/hdphoto35.wdp"/><Relationship Id="rId6" Type="http://schemas.openxmlformats.org/officeDocument/2006/relationships/image" Target="../media/image68.png"/><Relationship Id="rId7" Type="http://schemas.microsoft.com/office/2007/relationships/hdphoto" Target="../media/hdphoto36.wdp"/><Relationship Id="rId8" Type="http://schemas.openxmlformats.org/officeDocument/2006/relationships/image" Target="../media/image69.png"/><Relationship Id="rId9" Type="http://schemas.microsoft.com/office/2007/relationships/hdphoto" Target="../media/hdphoto37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5.png"/><Relationship Id="rId12" Type="http://schemas.microsoft.com/office/2007/relationships/hdphoto" Target="../media/hdphoto42.wdp"/><Relationship Id="rId13" Type="http://schemas.openxmlformats.org/officeDocument/2006/relationships/image" Target="../media/image76.png"/><Relationship Id="rId14" Type="http://schemas.microsoft.com/office/2007/relationships/hdphoto" Target="../media/hdphoto43.wdp"/><Relationship Id="rId15" Type="http://schemas.openxmlformats.org/officeDocument/2006/relationships/image" Target="../media/image77.png"/><Relationship Id="rId16" Type="http://schemas.microsoft.com/office/2007/relationships/hdphoto" Target="../media/hdphoto4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microsoft.com/office/2007/relationships/hdphoto" Target="../media/hdphoto38.wdp"/><Relationship Id="rId5" Type="http://schemas.openxmlformats.org/officeDocument/2006/relationships/image" Target="../media/image72.png"/><Relationship Id="rId6" Type="http://schemas.microsoft.com/office/2007/relationships/hdphoto" Target="../media/hdphoto39.wdp"/><Relationship Id="rId7" Type="http://schemas.openxmlformats.org/officeDocument/2006/relationships/image" Target="../media/image73.png"/><Relationship Id="rId8" Type="http://schemas.microsoft.com/office/2007/relationships/hdphoto" Target="../media/hdphoto40.wdp"/><Relationship Id="rId9" Type="http://schemas.openxmlformats.org/officeDocument/2006/relationships/image" Target="../media/image74.png"/><Relationship Id="rId10" Type="http://schemas.microsoft.com/office/2007/relationships/hdphoto" Target="../media/hdphoto41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Relationship Id="rId3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Relationship Id="rId3" Type="http://schemas.microsoft.com/office/2007/relationships/hdphoto" Target="../media/hdphoto45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microsoft.com/office/2007/relationships/hdphoto" Target="../media/hdphoto46.wdp"/><Relationship Id="rId5" Type="http://schemas.openxmlformats.org/officeDocument/2006/relationships/image" Target="../media/image83.png"/><Relationship Id="rId6" Type="http://schemas.microsoft.com/office/2007/relationships/hdphoto" Target="../media/hdphoto47.wdp"/><Relationship Id="rId7" Type="http://schemas.openxmlformats.org/officeDocument/2006/relationships/image" Target="../media/image84.png"/><Relationship Id="rId8" Type="http://schemas.microsoft.com/office/2007/relationships/hdphoto" Target="../media/hdphoto48.wdp"/><Relationship Id="rId9" Type="http://schemas.openxmlformats.org/officeDocument/2006/relationships/image" Target="../media/image85.png"/><Relationship Id="rId10" Type="http://schemas.microsoft.com/office/2007/relationships/hdphoto" Target="../media/hdphoto49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microsoft.com/office/2007/relationships/hdphoto" Target="../media/hdphoto50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4" Type="http://schemas.openxmlformats.org/officeDocument/2006/relationships/image" Target="../media/image89.png"/><Relationship Id="rId5" Type="http://schemas.microsoft.com/office/2007/relationships/hdphoto" Target="../media/hdphoto52.wdp"/><Relationship Id="rId6" Type="http://schemas.openxmlformats.org/officeDocument/2006/relationships/image" Target="../media/image90.png"/><Relationship Id="rId7" Type="http://schemas.microsoft.com/office/2007/relationships/hdphoto" Target="../media/hdphoto53.wdp"/><Relationship Id="rId8" Type="http://schemas.openxmlformats.org/officeDocument/2006/relationships/image" Target="../media/image91.png"/><Relationship Id="rId9" Type="http://schemas.microsoft.com/office/2007/relationships/hdphoto" Target="../media/hdphoto5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microsoft.com/office/2007/relationships/hdphoto" Target="../media/hdphoto2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3.wdp"/><Relationship Id="rId9" Type="http://schemas.openxmlformats.org/officeDocument/2006/relationships/image" Target="../media/image6.png"/><Relationship Id="rId10" Type="http://schemas.microsoft.com/office/2007/relationships/hdphoto" Target="../media/hdphoto4.wdp"/><Relationship Id="rId11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microsoft.com/office/2007/relationships/hdphoto" Target="../media/hdphoto9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microsoft.com/office/2007/relationships/hdphoto" Target="../media/hdphoto5.wdp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microsoft.com/office/2007/relationships/hdphoto" Target="../media/hdphoto6.wdp"/><Relationship Id="rId7" Type="http://schemas.openxmlformats.org/officeDocument/2006/relationships/image" Target="../media/image20.png"/><Relationship Id="rId8" Type="http://schemas.microsoft.com/office/2007/relationships/hdphoto" Target="../media/hdphoto7.wdp"/><Relationship Id="rId9" Type="http://schemas.openxmlformats.org/officeDocument/2006/relationships/image" Target="../media/image21.png"/><Relationship Id="rId10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3750" b="15703" l="18438" r="486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8343" t="3725" r="51086" b="83901"/>
          <a:stretch/>
        </p:blipFill>
        <p:spPr>
          <a:xfrm>
            <a:off x="259249" y="366823"/>
            <a:ext cx="2880000" cy="1165639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8840846" y="758712"/>
            <a:ext cx="2894567" cy="507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/>
              <a:t>Till 3</a:t>
            </a:r>
            <a:r>
              <a:rPr lang="en-US" altLang="zh-TW" sz="4000" b="1" baseline="30000" dirty="0" smtClean="0"/>
              <a:t>rd</a:t>
            </a:r>
            <a:r>
              <a:rPr lang="en-US" altLang="zh-TW" sz="4000" b="1" dirty="0" smtClean="0"/>
              <a:t> MAY</a:t>
            </a:r>
            <a:endParaRPr lang="zh-TW" altLang="en-US" sz="4000" b="1" dirty="0"/>
          </a:p>
        </p:txBody>
      </p:sp>
      <p:sp>
        <p:nvSpPr>
          <p:cNvPr id="32" name="矩形 31"/>
          <p:cNvSpPr/>
          <p:nvPr/>
        </p:nvSpPr>
        <p:spPr>
          <a:xfrm>
            <a:off x="9179335" y="494095"/>
            <a:ext cx="90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4E00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57334" y="562260"/>
            <a:ext cx="898824" cy="900000"/>
          </a:xfrm>
          <a:prstGeom prst="rect">
            <a:avLst/>
          </a:prstGeom>
        </p:spPr>
      </p:pic>
      <p:grpSp>
        <p:nvGrpSpPr>
          <p:cNvPr id="38" name="群組 37"/>
          <p:cNvGrpSpPr/>
          <p:nvPr/>
        </p:nvGrpSpPr>
        <p:grpSpPr>
          <a:xfrm>
            <a:off x="2061172" y="1410949"/>
            <a:ext cx="8659596" cy="3213260"/>
            <a:chOff x="743414" y="2181324"/>
            <a:chExt cx="8659596" cy="3213260"/>
          </a:xfrm>
        </p:grpSpPr>
        <p:pic>
          <p:nvPicPr>
            <p:cNvPr id="33" name="圖片 3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9464" t="9337" b="25169"/>
            <a:stretch/>
          </p:blipFill>
          <p:spPr>
            <a:xfrm>
              <a:off x="1113212" y="2181324"/>
              <a:ext cx="7920000" cy="1850655"/>
            </a:xfrm>
            <a:prstGeom prst="rect">
              <a:avLst/>
            </a:prstGeom>
          </p:spPr>
        </p:pic>
        <p:sp>
          <p:nvSpPr>
            <p:cNvPr id="36" name="矩形 35"/>
            <p:cNvSpPr/>
            <p:nvPr/>
          </p:nvSpPr>
          <p:spPr>
            <a:xfrm>
              <a:off x="743414" y="4514099"/>
              <a:ext cx="1440000" cy="1271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7963010" y="4514099"/>
              <a:ext cx="1440000" cy="127147"/>
            </a:xfrm>
            <a:prstGeom prst="rect">
              <a:avLst/>
            </a:prstGeom>
            <a:solidFill>
              <a:srgbClr val="5849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2255553" y="3760760"/>
              <a:ext cx="5496437" cy="16338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8000" b="1" dirty="0" smtClean="0">
                  <a:effectLst>
                    <a:outerShdw dist="127000" dir="600000" algn="tl" rotWithShape="0">
                      <a:srgbClr val="5849B0"/>
                    </a:outerShdw>
                  </a:effectLst>
                  <a:latin typeface="新細明體-ExtB" panose="02020500000000000000" pitchFamily="18" charset="-120"/>
                  <a:ea typeface="新細明體-ExtB" panose="02020500000000000000" pitchFamily="18" charset="-120"/>
                  <a:cs typeface="Times New Roman" panose="02020603050405020304" pitchFamily="18" charset="0"/>
                </a:rPr>
                <a:t>Way To Goal</a:t>
              </a:r>
              <a:endParaRPr lang="zh-TW" altLang="en-US" sz="8000" b="1" dirty="0">
                <a:effectLst>
                  <a:outerShdw dist="127000" dir="600000" algn="tl" rotWithShape="0">
                    <a:srgbClr val="5849B0"/>
                  </a:outerShdw>
                </a:effectLst>
                <a:latin typeface="新細明體-ExtB" panose="02020500000000000000" pitchFamily="18" charset="-120"/>
                <a:ea typeface="新細明體-ExtB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40" name="圖片 3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56797" b="81563" l="19453" r="336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072" t="56640" r="66339" b="18671"/>
          <a:stretch/>
        </p:blipFill>
        <p:spPr>
          <a:xfrm rot="21074395">
            <a:off x="478348" y="4079432"/>
            <a:ext cx="1440000" cy="2436745"/>
          </a:xfrm>
          <a:prstGeom prst="rect">
            <a:avLst/>
          </a:prstGeom>
        </p:spPr>
      </p:pic>
      <p:grpSp>
        <p:nvGrpSpPr>
          <p:cNvPr id="43" name="群組 42"/>
          <p:cNvGrpSpPr>
            <a:grpSpLocks noChangeAspect="1"/>
          </p:cNvGrpSpPr>
          <p:nvPr/>
        </p:nvGrpSpPr>
        <p:grpSpPr>
          <a:xfrm rot="20981241">
            <a:off x="9567120" y="4255770"/>
            <a:ext cx="2348049" cy="2520000"/>
            <a:chOff x="8726824" y="3290203"/>
            <a:chExt cx="3393879" cy="3642418"/>
          </a:xfrm>
        </p:grpSpPr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04696DD-402A-43D8-B697-A484356C3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9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980172" flipH="1">
              <a:off x="9498340" y="3290203"/>
              <a:ext cx="1953643" cy="1900431"/>
            </a:xfrm>
            <a:prstGeom prst="rect">
              <a:avLst/>
            </a:prstGeom>
          </p:spPr>
        </p:pic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20A522-3EBC-4CE8-82BD-41059C160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11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23064" t="21121" r="33800" b="13714"/>
            <a:stretch/>
          </p:blipFill>
          <p:spPr>
            <a:xfrm rot="18572830" flipH="1">
              <a:off x="8980824" y="3231382"/>
              <a:ext cx="1041400" cy="1549400"/>
            </a:xfrm>
            <a:prstGeom prst="rect">
              <a:avLst/>
            </a:prstGeom>
          </p:spPr>
        </p:pic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04696DD-402A-43D8-B697-A484356C3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9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980172" flipH="1">
              <a:off x="10167060" y="5032190"/>
              <a:ext cx="1953643" cy="1900431"/>
            </a:xfrm>
            <a:prstGeom prst="rect">
              <a:avLst/>
            </a:prstGeom>
          </p:spPr>
        </p:pic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20A522-3EBC-4CE8-82BD-41059C160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11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23064" t="21121" r="33800" b="13714"/>
            <a:stretch/>
          </p:blipFill>
          <p:spPr>
            <a:xfrm rot="18572830" flipH="1">
              <a:off x="9716007" y="4926287"/>
              <a:ext cx="1041400" cy="1549400"/>
            </a:xfrm>
            <a:prstGeom prst="rect">
              <a:avLst/>
            </a:prstGeom>
          </p:spPr>
        </p:pic>
      </p:grpSp>
      <p:sp>
        <p:nvSpPr>
          <p:cNvPr id="53" name="矩形 52"/>
          <p:cNvSpPr/>
          <p:nvPr/>
        </p:nvSpPr>
        <p:spPr>
          <a:xfrm>
            <a:off x="2402159" y="4805057"/>
            <a:ext cx="7072496" cy="1531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目的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鼓勵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學生多運動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實施方式：以手機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的計步程式計算步數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承辦單位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高雄高商國際專案交流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486981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28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8083996" y="684029"/>
            <a:ext cx="3600000" cy="54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550853" y="1106799"/>
            <a:ext cx="10800000" cy="54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000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621480" y="375792"/>
            <a:ext cx="2857043" cy="6164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>
                <a:solidFill>
                  <a:schemeClr val="bg1"/>
                </a:solidFill>
              </a:rPr>
              <a:t>SECTION 3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48562" b="100000" l="50160" r="8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0158" t="48407" r="11386"/>
          <a:stretch/>
        </p:blipFill>
        <p:spPr>
          <a:xfrm>
            <a:off x="8691935" y="1675174"/>
            <a:ext cx="1878387" cy="2520000"/>
          </a:xfrm>
          <a:prstGeom prst="rect">
            <a:avLst/>
          </a:prstGeom>
        </p:spPr>
      </p:pic>
      <p:sp>
        <p:nvSpPr>
          <p:cNvPr id="9" name="圓角矩形圖說文字 8"/>
          <p:cNvSpPr/>
          <p:nvPr/>
        </p:nvSpPr>
        <p:spPr>
          <a:xfrm>
            <a:off x="803728" y="1444966"/>
            <a:ext cx="6518787" cy="4743966"/>
          </a:xfrm>
          <a:prstGeom prst="wedgeRoundRectCallout">
            <a:avLst>
              <a:gd name="adj1" fmla="val 84210"/>
              <a:gd name="adj2" fmla="val -2188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484" r="7579" b="10085"/>
          <a:stretch/>
        </p:blipFill>
        <p:spPr>
          <a:xfrm>
            <a:off x="1201334" y="2533399"/>
            <a:ext cx="2309717" cy="2160000"/>
          </a:xfrm>
          <a:prstGeom prst="rect">
            <a:avLst/>
          </a:prstGeom>
        </p:spPr>
      </p:pic>
      <p:grpSp>
        <p:nvGrpSpPr>
          <p:cNvPr id="10" name="群組 9"/>
          <p:cNvGrpSpPr>
            <a:grpSpLocks noChangeAspect="1"/>
          </p:cNvGrpSpPr>
          <p:nvPr/>
        </p:nvGrpSpPr>
        <p:grpSpPr>
          <a:xfrm>
            <a:off x="4010355" y="2533399"/>
            <a:ext cx="2873735" cy="2160000"/>
            <a:chOff x="3706935" y="2714014"/>
            <a:chExt cx="2394779" cy="180000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15022" r="64066" b="15731"/>
            <a:stretch/>
          </p:blipFill>
          <p:spPr>
            <a:xfrm>
              <a:off x="3706935" y="2714014"/>
              <a:ext cx="1160339" cy="1800000"/>
            </a:xfrm>
            <a:prstGeom prst="rect">
              <a:avLst/>
            </a:prstGeom>
          </p:spPr>
        </p:pic>
        <p:pic>
          <p:nvPicPr>
            <p:cNvPr id="25" name="圖片 2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61826" t="15022" r="-55" b="15731"/>
            <a:stretch/>
          </p:blipFill>
          <p:spPr>
            <a:xfrm>
              <a:off x="4867274" y="2714014"/>
              <a:ext cx="1234440" cy="1800000"/>
            </a:xfrm>
            <a:prstGeom prst="rect">
              <a:avLst/>
            </a:prstGeom>
          </p:spPr>
        </p:pic>
      </p:grpSp>
      <p:sp>
        <p:nvSpPr>
          <p:cNvPr id="11" name="圓角矩形 10"/>
          <p:cNvSpPr/>
          <p:nvPr/>
        </p:nvSpPr>
        <p:spPr>
          <a:xfrm>
            <a:off x="1625942" y="5031566"/>
            <a:ext cx="1460500" cy="60733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/>
              <a:t>Arts</a:t>
            </a:r>
            <a:endParaRPr lang="zh-TW" altLang="en-US" sz="4400" b="1" dirty="0"/>
          </a:p>
        </p:txBody>
      </p:sp>
      <p:sp>
        <p:nvSpPr>
          <p:cNvPr id="38" name="圓角矩形 37"/>
          <p:cNvSpPr/>
          <p:nvPr/>
        </p:nvSpPr>
        <p:spPr>
          <a:xfrm>
            <a:off x="4440208" y="5031565"/>
            <a:ext cx="2014028" cy="60733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 smtClean="0"/>
              <a:t>Drama</a:t>
            </a:r>
            <a:endParaRPr lang="zh-TW" altLang="en-US" sz="4400" b="1" dirty="0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18AF453-37B6-4883-BE2B-D1ED429623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8033" y="4190503"/>
            <a:ext cx="2826193" cy="1884129"/>
          </a:xfrm>
          <a:prstGeom prst="rect">
            <a:avLst/>
          </a:prstGeom>
        </p:spPr>
      </p:pic>
      <p:sp>
        <p:nvSpPr>
          <p:cNvPr id="19" name="圓角矩形 18"/>
          <p:cNvSpPr/>
          <p:nvPr/>
        </p:nvSpPr>
        <p:spPr>
          <a:xfrm>
            <a:off x="9374178" y="5756999"/>
            <a:ext cx="1828800" cy="63526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>
                <a:solidFill>
                  <a:schemeClr val="accent3">
                    <a:lumMod val="50000"/>
                  </a:schemeClr>
                </a:solidFill>
              </a:rPr>
              <a:t>Algeria</a:t>
            </a:r>
          </a:p>
        </p:txBody>
      </p:sp>
      <p:sp>
        <p:nvSpPr>
          <p:cNvPr id="14" name="矩形 13"/>
          <p:cNvSpPr/>
          <p:nvPr/>
        </p:nvSpPr>
        <p:spPr>
          <a:xfrm>
            <a:off x="1097443" y="1782593"/>
            <a:ext cx="5541840" cy="6144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</a:rPr>
              <a:t>Enhancing motivation</a:t>
            </a:r>
            <a:endParaRPr lang="zh-TW" alt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74812" y="3124915"/>
            <a:ext cx="4234349" cy="2880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9">
                    <a14:imgEffect>
                      <a14:backgroundRemoval t="7037" b="85556" l="10900" r="89300">
                        <a14:foregroundMark x1="29900" y1="20370" x2="29900" y2="20370"/>
                        <a14:foregroundMark x1="50100" y1="12593" x2="50100" y2="14444"/>
                        <a14:foregroundMark x1="48900" y1="27407" x2="34500" y2="37407"/>
                        <a14:foregroundMark x1="35100" y1="37963" x2="33500" y2="41667"/>
                        <a14:foregroundMark x1="20500" y1="40000" x2="13700" y2="39815"/>
                        <a14:foregroundMark x1="28300" y1="59259" x2="20900" y2="66296"/>
                        <a14:foregroundMark x1="70700" y1="59259" x2="78300" y2="65185"/>
                        <a14:foregroundMark x1="75900" y1="39444" x2="86900" y2="39444"/>
                        <a14:foregroundMark x1="66300" y1="25370" x2="74700" y2="1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049" t="6770" r="10418" b="12614"/>
          <a:stretch/>
        </p:blipFill>
        <p:spPr>
          <a:xfrm>
            <a:off x="3579518" y="2598089"/>
            <a:ext cx="493283" cy="540000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1">
                    <a14:imgEffect>
                      <a14:backgroundRemoval t="7037" b="85556" l="10900" r="89300">
                        <a14:foregroundMark x1="29900" y1="20370" x2="29900" y2="20370"/>
                        <a14:foregroundMark x1="50100" y1="12593" x2="50100" y2="14444"/>
                        <a14:foregroundMark x1="48900" y1="27407" x2="34500" y2="37407"/>
                        <a14:foregroundMark x1="35100" y1="37963" x2="33500" y2="41667"/>
                        <a14:foregroundMark x1="20500" y1="40000" x2="13700" y2="39815"/>
                        <a14:foregroundMark x1="28300" y1="59259" x2="20900" y2="66296"/>
                        <a14:foregroundMark x1="70700" y1="59259" x2="78300" y2="65185"/>
                        <a14:foregroundMark x1="75900" y1="39444" x2="86900" y2="39444"/>
                        <a14:foregroundMark x1="66300" y1="25370" x2="74700" y2="1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049" t="6770" r="10418" b="12614"/>
          <a:stretch/>
        </p:blipFill>
        <p:spPr>
          <a:xfrm>
            <a:off x="4376915" y="2868089"/>
            <a:ext cx="427512" cy="468000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1">
                    <a14:imgEffect>
                      <a14:backgroundRemoval t="7037" b="85556" l="10900" r="89300">
                        <a14:foregroundMark x1="29900" y1="20370" x2="29900" y2="20370"/>
                        <a14:foregroundMark x1="50100" y1="12593" x2="50100" y2="14444"/>
                        <a14:foregroundMark x1="48900" y1="27407" x2="34500" y2="37407"/>
                        <a14:foregroundMark x1="35100" y1="37963" x2="33500" y2="41667"/>
                        <a14:foregroundMark x1="20500" y1="40000" x2="13700" y2="39815"/>
                        <a14:foregroundMark x1="28300" y1="59259" x2="20900" y2="66296"/>
                        <a14:foregroundMark x1="70700" y1="59259" x2="78300" y2="65185"/>
                        <a14:foregroundMark x1="75900" y1="39444" x2="86900" y2="39444"/>
                        <a14:foregroundMark x1="66300" y1="25370" x2="74700" y2="1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049" t="6770" r="10418" b="12614"/>
          <a:stretch/>
        </p:blipFill>
        <p:spPr>
          <a:xfrm>
            <a:off x="2851405" y="2868089"/>
            <a:ext cx="427512" cy="468000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1">
                    <a14:imgEffect>
                      <a14:backgroundRemoval t="7037" b="85556" l="10900" r="89300">
                        <a14:foregroundMark x1="29900" y1="20370" x2="29900" y2="20370"/>
                        <a14:foregroundMark x1="50100" y1="12593" x2="50100" y2="14444"/>
                        <a14:foregroundMark x1="48900" y1="27407" x2="34500" y2="37407"/>
                        <a14:foregroundMark x1="35100" y1="37963" x2="33500" y2="41667"/>
                        <a14:foregroundMark x1="20500" y1="40000" x2="13700" y2="39815"/>
                        <a14:foregroundMark x1="28300" y1="59259" x2="20900" y2="66296"/>
                        <a14:foregroundMark x1="70700" y1="59259" x2="78300" y2="65185"/>
                        <a14:foregroundMark x1="75900" y1="39444" x2="86900" y2="39444"/>
                        <a14:foregroundMark x1="66300" y1="25370" x2="74700" y2="1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049" t="6770" r="10418" b="12614"/>
          <a:stretch/>
        </p:blipFill>
        <p:spPr>
          <a:xfrm>
            <a:off x="5065425" y="3099661"/>
            <a:ext cx="427512" cy="468000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1">
                    <a14:imgEffect>
                      <a14:backgroundRemoval t="7037" b="85556" l="10900" r="89300">
                        <a14:foregroundMark x1="29900" y1="20370" x2="29900" y2="20370"/>
                        <a14:foregroundMark x1="50100" y1="12593" x2="50100" y2="14444"/>
                        <a14:foregroundMark x1="48900" y1="27407" x2="34500" y2="37407"/>
                        <a14:foregroundMark x1="35100" y1="37963" x2="33500" y2="41667"/>
                        <a14:foregroundMark x1="20500" y1="40000" x2="13700" y2="39815"/>
                        <a14:foregroundMark x1="28300" y1="59259" x2="20900" y2="66296"/>
                        <a14:foregroundMark x1="70700" y1="59259" x2="78300" y2="65185"/>
                        <a14:foregroundMark x1="75900" y1="39444" x2="86900" y2="39444"/>
                        <a14:foregroundMark x1="66300" y1="25370" x2="74700" y2="1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049" t="6770" r="10418" b="12614"/>
          <a:stretch/>
        </p:blipFill>
        <p:spPr>
          <a:xfrm>
            <a:off x="2157339" y="3099661"/>
            <a:ext cx="427512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1374035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38" grpId="0" animBg="1"/>
      <p:bldP spid="38" grpId="1" animBg="1"/>
      <p:bldP spid="19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28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8083996" y="684029"/>
            <a:ext cx="3600000" cy="54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550853" y="1106799"/>
            <a:ext cx="10800000" cy="54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000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621480" y="375792"/>
            <a:ext cx="2857043" cy="6164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>
                <a:solidFill>
                  <a:schemeClr val="bg1"/>
                </a:solidFill>
              </a:rPr>
              <a:t>SECTION 3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2436" y="3226782"/>
            <a:ext cx="2477904" cy="165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圓角矩形 16"/>
          <p:cNvSpPr/>
          <p:nvPr/>
        </p:nvSpPr>
        <p:spPr>
          <a:xfrm>
            <a:off x="8566988" y="5004229"/>
            <a:ext cx="1828800" cy="63526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>
                <a:solidFill>
                  <a:schemeClr val="accent3">
                    <a:lumMod val="50000"/>
                  </a:schemeClr>
                </a:solidFill>
              </a:rPr>
              <a:t>India</a:t>
            </a:r>
            <a:endParaRPr lang="zh-TW" altLang="en-US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ackgroundRemoval t="10000" b="90000" l="10000" r="90000">
                        <a14:foregroundMark x1="56016" y1="16910" x2="56016" y2="16910"/>
                        <a14:foregroundMark x1="57439" y1="16302" x2="39198" y2="16302"/>
                        <a14:foregroundMark x1="39457" y1="32238" x2="48383" y2="32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20348100">
            <a:off x="2874432" y="2601380"/>
            <a:ext cx="1232414" cy="131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6">
                    <a14:imgEffect>
                      <a14:backgroundRemoval t="2037" b="96130" l="10000" r="90000">
                        <a14:backgroundMark x1="70556" y1="73116" x2="70139" y2="75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790" r="19018"/>
          <a:stretch/>
        </p:blipFill>
        <p:spPr bwMode="auto">
          <a:xfrm>
            <a:off x="3280235" y="3401876"/>
            <a:ext cx="2995131" cy="333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8">
                    <a14:imgEffect>
                      <a14:backgroundRemoval t="6912" b="89862" l="4154" r="95385">
                        <a14:foregroundMark x1="30462" y1="32873" x2="12769" y2="47158"/>
                        <a14:foregroundMark x1="33231" y1="38863" x2="26462" y2="51459"/>
                        <a14:foregroundMark x1="67692" y1="38556" x2="77692" y2="48694"/>
                        <a14:foregroundMark x1="74769" y1="28418" x2="85846" y2="42243"/>
                        <a14:foregroundMark x1="63231" y1="41167" x2="72923" y2="52381"/>
                        <a14:foregroundMark x1="85077" y1="43011" x2="78000" y2="46390"/>
                        <a14:foregroundMark x1="21538" y1="49770" x2="20000" y2="52227"/>
                        <a14:foregroundMark x1="26154" y1="30415" x2="16308" y2="42550"/>
                        <a14:foregroundMark x1="86308" y1="45929" x2="86615" y2="4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18977650">
            <a:off x="1506344" y="5276663"/>
            <a:ext cx="1357021" cy="135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0">
                    <a14:imgEffect>
                      <a14:backgroundRemoval t="0" b="100000" l="0" r="100000">
                        <a14:foregroundMark x1="8398" y1="47852" x2="8398" y2="47852"/>
                        <a14:foregroundMark x1="20703" y1="77148" x2="20703" y2="77148"/>
                        <a14:foregroundMark x1="19336" y1="15234" x2="19336" y2="15234"/>
                        <a14:foregroundMark x1="50195" y1="6641" x2="50195" y2="6641"/>
                        <a14:foregroundMark x1="79883" y1="17383" x2="79883" y2="17383"/>
                        <a14:foregroundMark x1="91797" y1="48242" x2="91797" y2="48242"/>
                        <a14:foregroundMark x1="80859" y1="78125" x2="80859" y2="7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18738772">
            <a:off x="1778005" y="3693098"/>
            <a:ext cx="1188828" cy="118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2">
                    <a14:imgEffect>
                      <a14:backgroundRemoval t="20000" b="100000" l="18972" r="67110">
                        <a14:backgroundMark x1="20390" y1="61103" x2="24645" y2="91310"/>
                        <a14:backgroundMark x1="31472" y1="93241" x2="22606" y2="92414"/>
                        <a14:backgroundMark x1="30319" y1="59034" x2="32535" y2="65241"/>
                        <a14:backgroundMark x1="23138" y1="66069" x2="26418" y2="86759"/>
                        <a14:backgroundMark x1="32890" y1="63862" x2="33688" y2="68966"/>
                        <a14:backgroundMark x1="29255" y1="79034" x2="29255" y2="79034"/>
                        <a14:backgroundMark x1="27128" y1="52552" x2="27837" y2="54345"/>
                        <a14:backgroundMark x1="21365" y1="52966" x2="22606" y2="56276"/>
                        <a14:backgroundMark x1="22784" y1="52276" x2="23936" y2="55310"/>
                        <a14:backgroundMark x1="24468" y1="51724" x2="25177" y2="53655"/>
                        <a14:backgroundMark x1="31915" y1="67172" x2="33954" y2="72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002" t="18813" r="28940"/>
          <a:stretch/>
        </p:blipFill>
        <p:spPr bwMode="auto">
          <a:xfrm>
            <a:off x="4136939" y="1868088"/>
            <a:ext cx="1190383" cy="119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4">
                    <a14:imgEffect>
                      <a14:backgroundRemoval t="10000" b="94684" l="0" r="100000">
                        <a14:foregroundMark x1="13165" y1="62658" x2="13165" y2="62658"/>
                        <a14:foregroundMark x1="15443" y1="80886" x2="15443" y2="80886"/>
                        <a14:foregroundMark x1="88101" y1="68608" x2="88101" y2="68608"/>
                        <a14:foregroundMark x1="86962" y1="83797" x2="86962" y2="83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601540">
            <a:off x="5680101" y="2632403"/>
            <a:ext cx="1188759" cy="118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6">
                    <a14:imgEffect>
                      <a14:backgroundRemoval t="10000" b="90000" l="10000" r="90000">
                        <a14:foregroundMark x1="30529" y1="43750" x2="33894" y2="56971"/>
                        <a14:foregroundMark x1="38942" y1="41346" x2="35337" y2="53365"/>
                        <a14:foregroundMark x1="27404" y1="47115" x2="29087" y2="55288"/>
                        <a14:foregroundMark x1="73317" y1="34375" x2="65865" y2="40144"/>
                        <a14:foregroundMark x1="43269" y1="77404" x2="43269" y2="77404"/>
                        <a14:foregroundMark x1="48798" y1="77885" x2="48798" y2="77885"/>
                        <a14:foregroundMark x1="56010" y1="77644" x2="56010" y2="77644"/>
                        <a14:foregroundMark x1="73077" y1="38702" x2="64423" y2="42788"/>
                        <a14:foregroundMark x1="71875" y1="42788" x2="71875" y2="42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1486076">
            <a:off x="6392412" y="3942699"/>
            <a:ext cx="1288321" cy="128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8">
                    <a14:imgEffect>
                      <a14:backgroundRemoval t="10000" b="90000" l="10000" r="90000">
                        <a14:foregroundMark x1="37813" y1="30000" x2="37813" y2="30000"/>
                        <a14:foregroundMark x1="40000" y1="32500" x2="40000" y2="32500"/>
                        <a14:foregroundMark x1="43438" y1="33594" x2="43438" y2="33594"/>
                        <a14:foregroundMark x1="48125" y1="25625" x2="48125" y2="25625"/>
                        <a14:foregroundMark x1="39375" y1="48281" x2="39375" y2="48281"/>
                        <a14:foregroundMark x1="67969" y1="45938" x2="67188" y2="5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7190" t="19565" r="21111" b="24583"/>
          <a:stretch/>
        </p:blipFill>
        <p:spPr bwMode="auto">
          <a:xfrm rot="2341727">
            <a:off x="6808375" y="5548048"/>
            <a:ext cx="929192" cy="100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群組 25"/>
          <p:cNvGrpSpPr/>
          <p:nvPr/>
        </p:nvGrpSpPr>
        <p:grpSpPr>
          <a:xfrm>
            <a:off x="1848097" y="1360316"/>
            <a:ext cx="8236765" cy="809054"/>
            <a:chOff x="2908955" y="695479"/>
            <a:chExt cx="8236765" cy="809054"/>
          </a:xfrm>
        </p:grpSpPr>
        <p:sp>
          <p:nvSpPr>
            <p:cNvPr id="27" name="文字方塊 26"/>
            <p:cNvSpPr txBox="1"/>
            <p:nvPr/>
          </p:nvSpPr>
          <p:spPr>
            <a:xfrm>
              <a:off x="2971879" y="735092"/>
              <a:ext cx="8173841" cy="769441"/>
            </a:xfrm>
            <a:prstGeom prst="rect">
              <a:avLst/>
            </a:prstGeom>
            <a:noFill/>
            <a:effectLst>
              <a:outerShdw dist="127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TW" sz="4400" b="1" dirty="0" smtClean="0">
                  <a:solidFill>
                    <a:schemeClr val="accent2">
                      <a:lumMod val="75000"/>
                    </a:schemeClr>
                  </a:solidFill>
                </a:rPr>
                <a:t>To Explore the Different </a:t>
              </a:r>
              <a:r>
                <a:rPr lang="en-US" altLang="zh-TW" sz="4400" b="1" dirty="0">
                  <a:solidFill>
                    <a:schemeClr val="accent2">
                      <a:lumMod val="75000"/>
                    </a:schemeClr>
                  </a:solidFill>
                </a:rPr>
                <a:t>S</a:t>
              </a:r>
              <a:r>
                <a:rPr lang="en-US" altLang="zh-TW" sz="4400" b="1" dirty="0" smtClean="0">
                  <a:solidFill>
                    <a:schemeClr val="accent2">
                      <a:lumMod val="75000"/>
                    </a:schemeClr>
                  </a:solidFill>
                </a:rPr>
                <a:t>kills</a:t>
              </a:r>
              <a:endParaRPr lang="zh-TW" altLang="en-US" sz="4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7084299">
              <a:off x="2921346" y="803909"/>
              <a:ext cx="101065" cy="125848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等腰三角形 28"/>
            <p:cNvSpPr/>
            <p:nvPr/>
          </p:nvSpPr>
          <p:spPr>
            <a:xfrm rot="10600951">
              <a:off x="2974072" y="695479"/>
              <a:ext cx="101065" cy="13127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907318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28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8083996" y="684029"/>
            <a:ext cx="3600000" cy="54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550853" y="1106799"/>
            <a:ext cx="10800000" cy="54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000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621480" y="375792"/>
            <a:ext cx="2857043" cy="6164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>
                <a:solidFill>
                  <a:schemeClr val="bg1"/>
                </a:solidFill>
              </a:rPr>
              <a:t>SECTION 3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5EED3BB-CC48-4440-8783-FA3DE7FDDBAC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404317" y="1939948"/>
            <a:ext cx="4269502" cy="3733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473E15-3488-4EE0-8A67-E966B8A38573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281305" y="1957267"/>
            <a:ext cx="4269600" cy="373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9C2CB89-85B5-4544-83F8-6DB0876113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ackgroundRemoval t="0" b="99875" l="5500" r="94000">
                        <a14:foregroundMark x1="13000" y1="30875" x2="48250" y2="90750"/>
                        <a14:foregroundMark x1="16500" y1="90625" x2="73125" y2="95875"/>
                        <a14:foregroundMark x1="16750" y1="91250" x2="49125" y2="9500"/>
                        <a14:foregroundMark x1="47625" y1="14875" x2="52500" y2="78250"/>
                        <a14:foregroundMark x1="81750" y1="30750" x2="74500" y2="56500"/>
                        <a14:foregroundMark x1="14875" y1="41875" x2="13000" y2="55250"/>
                        <a14:foregroundMark x1="42375" y1="43375" x2="44750" y2="70750"/>
                        <a14:foregroundMark x1="80875" y1="87000" x2="80875" y2="90125"/>
                      </a14:backgroundRemoval>
                    </a14:imgEffect>
                  </a14:imgLayer>
                </a14:imgProps>
              </a:ext>
            </a:extLst>
          </a:blip>
          <a:srcRect l="5555" r="5979"/>
          <a:stretch/>
        </p:blipFill>
        <p:spPr>
          <a:xfrm>
            <a:off x="1660897" y="1100380"/>
            <a:ext cx="3688477" cy="416939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A03B315-D46D-4FF6-89CB-C56D435DE2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064" t="23729" r="21264" b="24759"/>
          <a:stretch/>
        </p:blipFill>
        <p:spPr>
          <a:xfrm>
            <a:off x="6233029" y="1206330"/>
            <a:ext cx="4326484" cy="406344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EFF8D8-E932-4BDC-98A6-1E6115B9D4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9">
                    <a14:imgEffect>
                      <a14:backgroundRemoval t="2765" b="94470" l="16308" r="84154"/>
                    </a14:imgEffect>
                  </a14:imgLayer>
                </a14:imgProps>
              </a:ext>
            </a:extLst>
          </a:blip>
          <a:srcRect l="16623" t="2948" r="16290" b="33975"/>
          <a:stretch/>
        </p:blipFill>
        <p:spPr>
          <a:xfrm>
            <a:off x="3667928" y="3699180"/>
            <a:ext cx="4179377" cy="329830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BD404B2-A10D-43CD-B532-625203C8FB7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1">
                    <a14:imgEffect>
                      <a14:backgroundRemoval t="6375" b="95375" l="10000" r="99375">
                        <a14:backgroundMark x1="44250" y1="12250" x2="38125" y2="13500"/>
                        <a14:backgroundMark x1="34750" y1="16000" x2="21250" y2="28250"/>
                      </a14:backgroundRemoval>
                    </a14:imgEffect>
                  </a14:imgLayer>
                </a14:imgProps>
              </a:ext>
            </a:extLst>
          </a:blip>
          <a:srcRect l="13802" t="9706" r="4391" b="10567"/>
          <a:stretch/>
        </p:blipFill>
        <p:spPr>
          <a:xfrm>
            <a:off x="4034478" y="791685"/>
            <a:ext cx="3757321" cy="36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657572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232230"/>
            <a:ext cx="12191999" cy="36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6000" y="2064420"/>
            <a:ext cx="10800000" cy="36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956000" y="2720697"/>
            <a:ext cx="8280000" cy="36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chemeClr val="accent2">
                    <a:lumMod val="75000"/>
                  </a:schemeClr>
                </a:solidFill>
              </a:rPr>
              <a:t>Our </a:t>
            </a:r>
            <a:r>
              <a:rPr lang="en-US" altLang="zh-TW" sz="5400" b="1" dirty="0" smtClean="0">
                <a:solidFill>
                  <a:schemeClr val="accent2">
                    <a:lumMod val="75000"/>
                  </a:schemeClr>
                </a:solidFill>
              </a:rPr>
              <a:t>Project </a:t>
            </a:r>
            <a:r>
              <a:rPr lang="zh-TW" altLang="en-US" sz="5400" b="1" dirty="0" smtClean="0">
                <a:solidFill>
                  <a:schemeClr val="accent2">
                    <a:lumMod val="75000"/>
                  </a:schemeClr>
                </a:solidFill>
              </a:rPr>
              <a:t>−</a:t>
            </a:r>
            <a:endParaRPr lang="en-US" altLang="zh-TW" sz="5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altLang="zh-TW" sz="5400" b="1" dirty="0" smtClean="0">
                <a:solidFill>
                  <a:schemeClr val="accent2">
                    <a:lumMod val="75000"/>
                  </a:schemeClr>
                </a:solidFill>
              </a:rPr>
              <a:t>Way </a:t>
            </a:r>
            <a:r>
              <a:rPr lang="en-US" altLang="zh-TW" sz="5400" b="1" dirty="0">
                <a:solidFill>
                  <a:schemeClr val="accent2">
                    <a:lumMod val="75000"/>
                  </a:schemeClr>
                </a:solidFill>
              </a:rPr>
              <a:t>to Goal</a:t>
            </a:r>
            <a:endParaRPr lang="zh-TW" altLang="en-US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30641" y="1315017"/>
            <a:ext cx="6730718" cy="10775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4</a:t>
            </a:r>
            <a:endParaRPr lang="zh-TW" alt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138682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/>
        </p:nvSpPr>
        <p:spPr>
          <a:xfrm rot="5400000">
            <a:off x="2667000" y="-2666998"/>
            <a:ext cx="6858001" cy="12192002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51082" y="800136"/>
            <a:ext cx="3600000" cy="54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030058" y="1106367"/>
            <a:ext cx="10800000" cy="54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9080" y="1266215"/>
            <a:ext cx="478976" cy="2808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sz="3600" b="1" dirty="0" smtClean="0">
                <a:solidFill>
                  <a:schemeClr val="bg1"/>
                </a:solidFill>
              </a:rPr>
              <a:t>SECTION 4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89472" y="1106367"/>
            <a:ext cx="2003981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</a:rPr>
              <a:t>Motivation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39665" y="1106369"/>
            <a:ext cx="321787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Rules and awards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203753" y="1105979"/>
            <a:ext cx="2461205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Data analysis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21741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85830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22789" y="1602368"/>
            <a:ext cx="653782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Limitation and room for improvement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899879" y="1602368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195266" y="1673502"/>
            <a:ext cx="5318585" cy="5326768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ackgroundRemoval t="1894" b="89899" l="1910" r="98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207358" y="5064400"/>
            <a:ext cx="1335155" cy="1441967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ackgroundRemoval t="1894" b="89899" l="1910" r="98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928210" y="2937319"/>
            <a:ext cx="1335155" cy="1441967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ackgroundRemoval t="1894" b="89899" l="1910" r="98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765285" y="4073959"/>
            <a:ext cx="1335155" cy="1441967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ackgroundRemoval t="1894" b="89899" l="1910" r="98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648712" y="2146219"/>
            <a:ext cx="1335155" cy="1441967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ackgroundRemoval t="1894" b="89899" l="1910" r="98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310087" y="3973567"/>
            <a:ext cx="1335155" cy="1441967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6859281" y="2391313"/>
            <a:ext cx="4442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Coronavirus outbreak</a:t>
            </a:r>
            <a:endParaRPr lang="zh-TW" altLang="en-US" sz="32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1938" t="33920" r="1422" b="17554"/>
          <a:stretch/>
        </p:blipFill>
        <p:spPr>
          <a:xfrm>
            <a:off x="1951658" y="2096789"/>
            <a:ext cx="8280000" cy="3637261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471" t="19405" r="15427" b="22662"/>
          <a:stretch/>
        </p:blipFill>
        <p:spPr>
          <a:xfrm>
            <a:off x="1956000" y="2096789"/>
            <a:ext cx="8280000" cy="3682599"/>
          </a:xfrm>
          <a:prstGeom prst="rect">
            <a:avLst/>
          </a:prstGeom>
        </p:spPr>
      </p:pic>
      <p:sp>
        <p:nvSpPr>
          <p:cNvPr id="22" name="文字方塊 21"/>
          <p:cNvSpPr txBox="1"/>
          <p:nvPr/>
        </p:nvSpPr>
        <p:spPr>
          <a:xfrm>
            <a:off x="3541194" y="5834395"/>
            <a:ext cx="5100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Taking the transportation</a:t>
            </a:r>
            <a:endParaRPr lang="zh-TW" altLang="en-US" sz="32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222454" y="5834395"/>
            <a:ext cx="1738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altLang="zh-TW" sz="32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alking</a:t>
            </a:r>
            <a:endParaRPr lang="zh-TW" altLang="en-US" sz="32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497831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2" grpId="0"/>
      <p:bldP spid="22" grpId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/>
        </p:nvSpPr>
        <p:spPr>
          <a:xfrm rot="5400000">
            <a:off x="2667000" y="-2666998"/>
            <a:ext cx="6858001" cy="12192002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51082" y="800136"/>
            <a:ext cx="3600000" cy="54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030058" y="1106367"/>
            <a:ext cx="10800000" cy="54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9080" y="1266215"/>
            <a:ext cx="478976" cy="2808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sz="3600" b="1" dirty="0" smtClean="0">
                <a:solidFill>
                  <a:schemeClr val="bg1"/>
                </a:solidFill>
              </a:rPr>
              <a:t>SECTION 4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89472" y="1106367"/>
            <a:ext cx="2003981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</a:rPr>
              <a:t>Motivation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39665" y="1106369"/>
            <a:ext cx="321787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Rules and awards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203753" y="1105979"/>
            <a:ext cx="2461205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Data analysis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21741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85830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22789" y="1602368"/>
            <a:ext cx="653782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Limitation and room for improvement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899879" y="1602368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2825"/>
          <a:stretch/>
        </p:blipFill>
        <p:spPr bwMode="auto">
          <a:xfrm>
            <a:off x="1030058" y="2"/>
            <a:ext cx="5319162" cy="6926601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2743685" y="5578152"/>
            <a:ext cx="1747777" cy="1348451"/>
          </a:xfrm>
          <a:prstGeom prst="rect">
            <a:avLst/>
          </a:prstGeom>
          <a:noFill/>
          <a:ln w="133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4799" t="78040" r="34211" b="2825"/>
          <a:stretch/>
        </p:blipFill>
        <p:spPr bwMode="auto">
          <a:xfrm>
            <a:off x="2812015" y="5593529"/>
            <a:ext cx="1611116" cy="1333074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矩形 17"/>
          <p:cNvSpPr/>
          <p:nvPr/>
        </p:nvSpPr>
        <p:spPr>
          <a:xfrm>
            <a:off x="6304407" y="2925027"/>
            <a:ext cx="5525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Immunity</a:t>
            </a:r>
            <a:endParaRPr lang="zh-TW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461385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1 0.01364 L 0.43697 -0.151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97" y="-82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/>
        </p:nvSpPr>
        <p:spPr>
          <a:xfrm rot="5400000">
            <a:off x="2667000" y="-2666998"/>
            <a:ext cx="6858001" cy="12192002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51082" y="800136"/>
            <a:ext cx="3600000" cy="54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030058" y="1106367"/>
            <a:ext cx="10800000" cy="54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9080" y="1266215"/>
            <a:ext cx="478976" cy="2808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sz="3600" b="1" dirty="0" smtClean="0">
                <a:solidFill>
                  <a:schemeClr val="bg1"/>
                </a:solidFill>
              </a:rPr>
              <a:t>SECTION 4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89472" y="1106367"/>
            <a:ext cx="2003981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</a:rPr>
              <a:t>Motivation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39665" y="1106369"/>
            <a:ext cx="321787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Rules and awards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203753" y="1105979"/>
            <a:ext cx="2461205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Data analysis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21741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85830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22789" y="1602368"/>
            <a:ext cx="653782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Limitation and room for improvement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899879" y="1602368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5795" r="16206"/>
          <a:stretch/>
        </p:blipFill>
        <p:spPr>
          <a:xfrm>
            <a:off x="1030057" y="-7355"/>
            <a:ext cx="4735355" cy="696373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890022" y="2397703"/>
            <a:ext cx="31906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ampaign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ackgroundRemoval t="6500" b="100000" l="0" r="100000">
                        <a14:foregroundMark x1="6000" y1="42000" x2="37500" y2="42250"/>
                        <a14:foregroundMark x1="12125" y1="29500" x2="13625" y2="56000"/>
                        <a14:backgroundMark x1="60875" y1="48500" x2="62750" y2="50250"/>
                        <a14:backgroundMark x1="62625" y1="62000" x2="65375" y2="6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3160" t="5718" r="-58094" b="-5718"/>
          <a:stretch/>
        </p:blipFill>
        <p:spPr bwMode="auto">
          <a:xfrm>
            <a:off x="8382007" y="3055715"/>
            <a:ext cx="8564770" cy="408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ackgroundRemoval t="6500" b="100000" l="0" r="100000">
                        <a14:foregroundMark x1="6000" y1="42000" x2="37500" y2="42250"/>
                        <a14:foregroundMark x1="12125" y1="29500" x2="13625" y2="56000"/>
                        <a14:backgroundMark x1="60875" y1="48500" x2="62750" y2="50250"/>
                        <a14:backgroundMark x1="62625" y1="62000" x2="65375" y2="6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5100" t="-12463" r="45438" b="12463"/>
          <a:stretch/>
        </p:blipFill>
        <p:spPr bwMode="auto">
          <a:xfrm>
            <a:off x="5458401" y="4006226"/>
            <a:ext cx="3222613" cy="261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7357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/>
        </p:nvSpPr>
        <p:spPr>
          <a:xfrm rot="5400000">
            <a:off x="2667000" y="-2666998"/>
            <a:ext cx="6858001" cy="12192002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51082" y="800136"/>
            <a:ext cx="3600000" cy="54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080653" y="1129070"/>
            <a:ext cx="10800000" cy="54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9080" y="1266215"/>
            <a:ext cx="478976" cy="2808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sz="3600" b="1" dirty="0" smtClean="0">
                <a:solidFill>
                  <a:schemeClr val="bg1"/>
                </a:solidFill>
              </a:rPr>
              <a:t>SECTION 4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89472" y="1106367"/>
            <a:ext cx="2003981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39665" y="1106369"/>
            <a:ext cx="321787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Rules and awards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203753" y="1105979"/>
            <a:ext cx="2461205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Data analysis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21741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85830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22789" y="1602368"/>
            <a:ext cx="653782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Limitation and room for improvement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899879" y="1602368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33" name="群組 32"/>
          <p:cNvGrpSpPr>
            <a:grpSpLocks noChangeAspect="1"/>
          </p:cNvGrpSpPr>
          <p:nvPr/>
        </p:nvGrpSpPr>
        <p:grpSpPr>
          <a:xfrm>
            <a:off x="1962727" y="2133791"/>
            <a:ext cx="2415000" cy="4140000"/>
            <a:chOff x="4356559" y="2076054"/>
            <a:chExt cx="2520000" cy="4320000"/>
          </a:xfrm>
        </p:grpSpPr>
        <p:grpSp>
          <p:nvGrpSpPr>
            <p:cNvPr id="30" name="群組 29"/>
            <p:cNvGrpSpPr/>
            <p:nvPr/>
          </p:nvGrpSpPr>
          <p:grpSpPr>
            <a:xfrm>
              <a:off x="4356559" y="2076054"/>
              <a:ext cx="2520000" cy="4320000"/>
              <a:chOff x="4356559" y="2076054"/>
              <a:chExt cx="2520000" cy="4320000"/>
            </a:xfrm>
          </p:grpSpPr>
          <p:sp>
            <p:nvSpPr>
              <p:cNvPr id="29" name="圓角矩形 28"/>
              <p:cNvSpPr>
                <a:spLocks noChangeAspect="1"/>
              </p:cNvSpPr>
              <p:nvPr/>
            </p:nvSpPr>
            <p:spPr>
              <a:xfrm>
                <a:off x="4356559" y="2076054"/>
                <a:ext cx="2520000" cy="43200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1" name="圓角矩形 30"/>
              <p:cNvSpPr>
                <a:spLocks/>
              </p:cNvSpPr>
              <p:nvPr/>
            </p:nvSpPr>
            <p:spPr>
              <a:xfrm>
                <a:off x="4409059" y="2130054"/>
                <a:ext cx="2415000" cy="4212000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2" name="圓角化同側角落矩形 31"/>
            <p:cNvSpPr/>
            <p:nvPr/>
          </p:nvSpPr>
          <p:spPr>
            <a:xfrm rot="10800000">
              <a:off x="5076559" y="2121458"/>
              <a:ext cx="1080000" cy="180000"/>
            </a:xfrm>
            <a:prstGeom prst="round2Same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4" name="群組 13"/>
            <p:cNvGrpSpPr/>
            <p:nvPr/>
          </p:nvGrpSpPr>
          <p:grpSpPr>
            <a:xfrm>
              <a:off x="4617957" y="2748408"/>
              <a:ext cx="2124204" cy="1825624"/>
              <a:chOff x="2607383" y="3143233"/>
              <a:chExt cx="2124204" cy="1825624"/>
            </a:xfrm>
          </p:grpSpPr>
          <p:pic>
            <p:nvPicPr>
              <p:cNvPr id="27" name="圖片 26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04696DD-402A-43D8-B697-A484356C32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14:imgLayer r:embed="rId3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</a:extLst>
              </a:blip>
              <a:srcRect l="17795" t="15575" r="12355" b="10108"/>
              <a:stretch/>
            </p:blipFill>
            <p:spPr>
              <a:xfrm rot="980172" flipH="1">
                <a:off x="3366948" y="3556502"/>
                <a:ext cx="1364639" cy="1412355"/>
              </a:xfrm>
              <a:prstGeom prst="rect">
                <a:avLst/>
              </a:prstGeom>
            </p:spPr>
          </p:pic>
          <p:pic>
            <p:nvPicPr>
              <p:cNvPr id="28" name="圖片 27">
                <a:extLst>
                  <a:ext uri="{FF2B5EF4-FFF2-40B4-BE49-F238E27FC236}">
  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20A522-3EBC-4CE8-82BD-41059C160B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14:imgLayer r:embed="rId5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</a:extLst>
              </a:blip>
              <a:srcRect l="23064" t="21121" r="33800" b="13714"/>
              <a:stretch/>
            </p:blipFill>
            <p:spPr>
              <a:xfrm flipH="1">
                <a:off x="2607383" y="3143233"/>
                <a:ext cx="1041400" cy="1549400"/>
              </a:xfrm>
              <a:prstGeom prst="rect">
                <a:avLst/>
              </a:prstGeom>
            </p:spPr>
          </p:pic>
        </p:grpSp>
        <p:sp>
          <p:nvSpPr>
            <p:cNvPr id="13" name="矩形 12"/>
            <p:cNvSpPr/>
            <p:nvPr/>
          </p:nvSpPr>
          <p:spPr>
            <a:xfrm>
              <a:off x="4409059" y="4700399"/>
              <a:ext cx="2415000" cy="122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4400" b="1" dirty="0">
                  <a:solidFill>
                    <a:schemeClr val="accent5"/>
                  </a:solidFill>
                </a:rPr>
                <a:t>6,500 </a:t>
              </a:r>
              <a:endParaRPr lang="en-US" altLang="zh-TW" sz="4400" b="1" dirty="0" smtClean="0">
                <a:solidFill>
                  <a:schemeClr val="accent5"/>
                </a:solidFill>
              </a:endParaRPr>
            </a:p>
            <a:p>
              <a:pPr algn="ctr"/>
              <a:r>
                <a:rPr lang="en-US" altLang="zh-TW" sz="2800" b="1" dirty="0" smtClean="0">
                  <a:solidFill>
                    <a:schemeClr val="accent5"/>
                  </a:solidFill>
                </a:rPr>
                <a:t>steps</a:t>
              </a:r>
              <a:endParaRPr lang="zh-TW" altLang="en-US" sz="2800" b="1" dirty="0">
                <a:solidFill>
                  <a:schemeClr val="accent5"/>
                </a:solidFill>
              </a:endParaRPr>
            </a:p>
          </p:txBody>
        </p:sp>
      </p:grpSp>
      <p:pic>
        <p:nvPicPr>
          <p:cNvPr id="34" name="圖片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839618" y="3123791"/>
            <a:ext cx="2157891" cy="2160000"/>
          </a:xfrm>
          <a:prstGeom prst="rect">
            <a:avLst/>
          </a:prstGeom>
        </p:spPr>
      </p:pic>
      <p:sp>
        <p:nvSpPr>
          <p:cNvPr id="35" name="橢圓 34"/>
          <p:cNvSpPr/>
          <p:nvPr/>
        </p:nvSpPr>
        <p:spPr>
          <a:xfrm>
            <a:off x="4874826" y="4502491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橢圓 36"/>
          <p:cNvSpPr/>
          <p:nvPr/>
        </p:nvSpPr>
        <p:spPr>
          <a:xfrm>
            <a:off x="5631430" y="4502491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橢圓 37"/>
          <p:cNvSpPr/>
          <p:nvPr/>
        </p:nvSpPr>
        <p:spPr>
          <a:xfrm>
            <a:off x="7901242" y="4502491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7144638" y="4502491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0" name="橢圓 39"/>
          <p:cNvSpPr/>
          <p:nvPr/>
        </p:nvSpPr>
        <p:spPr>
          <a:xfrm>
            <a:off x="6388034" y="4502491"/>
            <a:ext cx="360000" cy="36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3" name="群組 42"/>
          <p:cNvGrpSpPr/>
          <p:nvPr/>
        </p:nvGrpSpPr>
        <p:grpSpPr>
          <a:xfrm>
            <a:off x="4964850" y="3458499"/>
            <a:ext cx="2990284" cy="804472"/>
            <a:chOff x="4964850" y="3458499"/>
            <a:chExt cx="2990284" cy="804472"/>
          </a:xfrm>
        </p:grpSpPr>
        <p:pic>
          <p:nvPicPr>
            <p:cNvPr id="41" name="圖片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4964850" y="3500735"/>
              <a:ext cx="720000" cy="720000"/>
            </a:xfrm>
            <a:prstGeom prst="rect">
              <a:avLst/>
            </a:prstGeom>
          </p:spPr>
        </p:pic>
        <p:sp>
          <p:nvSpPr>
            <p:cNvPr id="42" name="矩形 41"/>
            <p:cNvSpPr/>
            <p:nvPr/>
          </p:nvSpPr>
          <p:spPr>
            <a:xfrm>
              <a:off x="5734931" y="3458499"/>
              <a:ext cx="2220203" cy="8044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 smtClean="0">
                  <a:solidFill>
                    <a:schemeClr val="tx1"/>
                  </a:solidFill>
                </a:rPr>
                <a:t>Sending the screenshot</a:t>
              </a:r>
              <a:endParaRPr lang="zh-TW" altLang="en-US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4751463" y="3316347"/>
            <a:ext cx="6646234" cy="1498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 smtClean="0">
                <a:solidFill>
                  <a:schemeClr val="accent5">
                    <a:lumMod val="75000"/>
                  </a:schemeClr>
                </a:solidFill>
              </a:rPr>
              <a:t>Earning </a:t>
            </a:r>
            <a:r>
              <a:rPr lang="en-US" altLang="zh-TW" sz="8800" b="1" dirty="0" smtClean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en-US" altLang="zh-TW" sz="6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TW" sz="6600" b="1" dirty="0">
                <a:solidFill>
                  <a:schemeClr val="accent5">
                    <a:lumMod val="75000"/>
                  </a:schemeClr>
                </a:solidFill>
              </a:rPr>
              <a:t>point</a:t>
            </a:r>
            <a:endParaRPr lang="zh-TW" altLang="en-US" sz="6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351705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/>
        </p:nvSpPr>
        <p:spPr>
          <a:xfrm rot="5400000">
            <a:off x="2667000" y="-2666998"/>
            <a:ext cx="6858001" cy="12192002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51082" y="800136"/>
            <a:ext cx="3600000" cy="54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080653" y="1129070"/>
            <a:ext cx="10800000" cy="54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9080" y="1266215"/>
            <a:ext cx="478976" cy="2808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sz="3600" b="1" dirty="0" smtClean="0">
                <a:solidFill>
                  <a:schemeClr val="bg1"/>
                </a:solidFill>
              </a:rPr>
              <a:t>SECTION 4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89472" y="1106367"/>
            <a:ext cx="2003981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39665" y="1106369"/>
            <a:ext cx="321787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Rules and awards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203753" y="1105979"/>
            <a:ext cx="2461205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Data analysis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21741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85830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22789" y="1602368"/>
            <a:ext cx="653782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Limitation and room for improvement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899879" y="1602368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125849" y="2532707"/>
            <a:ext cx="4709607" cy="1053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chemeClr val="accent5">
                    <a:lumMod val="75000"/>
                  </a:schemeClr>
                </a:solidFill>
              </a:rPr>
              <a:t>the T</a:t>
            </a:r>
            <a:r>
              <a:rPr lang="en-US" altLang="zh-TW" sz="6600" b="1" dirty="0" smtClean="0">
                <a:solidFill>
                  <a:schemeClr val="accent5">
                    <a:lumMod val="75000"/>
                  </a:schemeClr>
                </a:solidFill>
              </a:rPr>
              <a:t>op 10</a:t>
            </a:r>
            <a:endParaRPr lang="zh-TW" altLang="en-US" sz="6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2" name="群組 11"/>
          <p:cNvGrpSpPr>
            <a:grpSpLocks noChangeAspect="1"/>
          </p:cNvGrpSpPr>
          <p:nvPr/>
        </p:nvGrpSpPr>
        <p:grpSpPr>
          <a:xfrm>
            <a:off x="1022597" y="4060363"/>
            <a:ext cx="10957910" cy="2454194"/>
            <a:chOff x="1519205" y="3038138"/>
            <a:chExt cx="15676801" cy="3511062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3">
                      <a14:imgEffect>
                        <a14:backgroundRemoval t="27436" b="78462" l="2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587" t="27693" r="2053" b="21111"/>
            <a:stretch/>
          </p:blipFill>
          <p:spPr>
            <a:xfrm>
              <a:off x="1519205" y="3038138"/>
              <a:ext cx="8384344" cy="3511062"/>
            </a:xfrm>
            <a:prstGeom prst="rect">
              <a:avLst/>
            </a:prstGeom>
          </p:spPr>
        </p:pic>
        <p:pic>
          <p:nvPicPr>
            <p:cNvPr id="47" name="圖片 4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3">
                      <a14:imgEffect>
                        <a14:backgroundRemoval t="27436" b="78462" l="2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587" t="27693" r="2053" b="21111"/>
            <a:stretch/>
          </p:blipFill>
          <p:spPr>
            <a:xfrm>
              <a:off x="8811662" y="3038138"/>
              <a:ext cx="8384344" cy="3511062"/>
            </a:xfrm>
            <a:prstGeom prst="rect">
              <a:avLst/>
            </a:prstGeom>
          </p:spPr>
        </p:pic>
      </p:grpSp>
      <p:grpSp>
        <p:nvGrpSpPr>
          <p:cNvPr id="18" name="群組 17"/>
          <p:cNvGrpSpPr/>
          <p:nvPr/>
        </p:nvGrpSpPr>
        <p:grpSpPr>
          <a:xfrm>
            <a:off x="3045787" y="2461720"/>
            <a:ext cx="6100426" cy="3251104"/>
            <a:chOff x="2370437" y="2375208"/>
            <a:chExt cx="6100426" cy="3251104"/>
          </a:xfrm>
        </p:grpSpPr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5">
                      <a14:imgEffect>
                        <a14:backgroundRemoval t="7646" b="89940" l="4783" r="94239">
                          <a14:backgroundMark x1="44457" y1="80885" x2="45543" y2="80885"/>
                          <a14:backgroundMark x1="89348" y1="65191" x2="89783" y2="74044"/>
                          <a14:backgroundMark x1="88696" y1="31791" x2="89130" y2="32193"/>
                          <a14:backgroundMark x1="75217" y1="81087" x2="69565" y2="79678"/>
                          <a14:backgroundMark x1="61739" y1="80684" x2="56196" y2="79879"/>
                          <a14:backgroundMark x1="81087" y1="78471" x2="80217" y2="79074"/>
                          <a14:backgroundMark x1="38043" y1="78471" x2="38478" y2="788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5362" t="6539" r="5942" b="10832"/>
            <a:stretch/>
          </p:blipFill>
          <p:spPr>
            <a:xfrm>
              <a:off x="2370437" y="2375208"/>
              <a:ext cx="5722597" cy="2880000"/>
            </a:xfrm>
            <a:prstGeom prst="rect">
              <a:avLst/>
            </a:prstGeom>
          </p:spPr>
        </p:pic>
        <p:pic>
          <p:nvPicPr>
            <p:cNvPr id="48" name="圖片 4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5">
                      <a14:imgEffect>
                        <a14:backgroundRemoval t="7646" b="89940" l="4783" r="94239">
                          <a14:backgroundMark x1="44457" y1="80885" x2="45543" y2="80885"/>
                          <a14:backgroundMark x1="89348" y1="65191" x2="89783" y2="74044"/>
                          <a14:backgroundMark x1="88696" y1="31791" x2="89130" y2="32193"/>
                          <a14:backgroundMark x1="75217" y1="81087" x2="69565" y2="79678"/>
                          <a14:backgroundMark x1="61739" y1="80684" x2="56196" y2="79879"/>
                          <a14:backgroundMark x1="81087" y1="78471" x2="80217" y2="79074"/>
                          <a14:backgroundMark x1="38043" y1="78471" x2="38478" y2="788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5362" t="6539" r="5942" b="10832"/>
            <a:stretch/>
          </p:blipFill>
          <p:spPr>
            <a:xfrm>
              <a:off x="2748266" y="2746312"/>
              <a:ext cx="5722597" cy="2880000"/>
            </a:xfrm>
            <a:prstGeom prst="rect">
              <a:avLst/>
            </a:prstGeom>
          </p:spPr>
        </p:pic>
      </p:grpSp>
      <p:sp>
        <p:nvSpPr>
          <p:cNvPr id="19" name="爆炸 1 18"/>
          <p:cNvSpPr/>
          <p:nvPr/>
        </p:nvSpPr>
        <p:spPr>
          <a:xfrm>
            <a:off x="7507887" y="4281784"/>
            <a:ext cx="2302111" cy="1579341"/>
          </a:xfrm>
          <a:prstGeom prst="irregularSeal1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bg1"/>
                </a:solidFill>
              </a:rPr>
              <a:t>GET</a:t>
            </a:r>
            <a:endParaRPr lang="zh-TW" alt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080287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/>
        </p:nvSpPr>
        <p:spPr>
          <a:xfrm rot="5400000">
            <a:off x="2667000" y="-2666998"/>
            <a:ext cx="6858001" cy="12192002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551082" y="800136"/>
            <a:ext cx="3600000" cy="54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030058" y="1106367"/>
            <a:ext cx="10800000" cy="54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9080" y="1266215"/>
            <a:ext cx="478976" cy="2808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sz="3600" b="1" dirty="0" smtClean="0">
                <a:solidFill>
                  <a:schemeClr val="bg1"/>
                </a:solidFill>
              </a:rPr>
              <a:t>SECTION 4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89472" y="1106367"/>
            <a:ext cx="2003981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39665" y="1106369"/>
            <a:ext cx="321787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Rules and awards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203753" y="1105979"/>
            <a:ext cx="2461205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Data analysis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21741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85830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22789" y="1602368"/>
            <a:ext cx="653782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Limitation and room for improvement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899879" y="1602368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0166" b="5697"/>
          <a:stretch/>
        </p:blipFill>
        <p:spPr>
          <a:xfrm>
            <a:off x="1261966" y="2098757"/>
            <a:ext cx="3654300" cy="410137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4698" y="2198669"/>
            <a:ext cx="3347237" cy="284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3379" y="3556188"/>
            <a:ext cx="3347237" cy="284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橢圓 16"/>
          <p:cNvSpPr/>
          <p:nvPr/>
        </p:nvSpPr>
        <p:spPr>
          <a:xfrm>
            <a:off x="5970497" y="3556188"/>
            <a:ext cx="396438" cy="3854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8382669" y="4488305"/>
            <a:ext cx="396438" cy="3854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8" name="Picture 6" descr="Baby Steps Health Centre - 主頁| Faceboo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6">
                    <a14:imgEffect>
                      <a14:backgroundRemoval t="0" b="49778" l="54667" r="94667">
                        <a14:foregroundMark x1="69333" y1="11111" x2="69333" y2="11111"/>
                        <a14:foregroundMark x1="76889" y1="14667" x2="76889" y2="14667"/>
                        <a14:foregroundMark x1="79556" y1="18222" x2="79556" y2="18222"/>
                        <a14:foregroundMark x1="82222" y1="21778" x2="82222" y2="21778"/>
                        <a14:foregroundMark x1="84444" y1="26667" x2="84444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0000" b="44353"/>
          <a:stretch/>
        </p:blipFill>
        <p:spPr bwMode="auto">
          <a:xfrm flipH="1">
            <a:off x="7064374" y="3789032"/>
            <a:ext cx="233361" cy="25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aby Steps Health Centre - 主頁| Faceboo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8">
                    <a14:imgEffect>
                      <a14:backgroundRemoval t="45778" b="100000" l="11556" r="91556">
                        <a14:foregroundMark x1="45333" y1="56444" x2="45333" y2="56444"/>
                        <a14:foregroundMark x1="52889" y1="59111" x2="52889" y2="59111"/>
                        <a14:foregroundMark x1="56444" y1="62667" x2="56444" y2="62667"/>
                        <a14:foregroundMark x1="59556" y1="66667" x2="59556" y2="66667"/>
                        <a14:foregroundMark x1="61778" y1="72000" x2="61778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9937" t="50000" r="35032"/>
          <a:stretch/>
        </p:blipFill>
        <p:spPr bwMode="auto">
          <a:xfrm>
            <a:off x="6702459" y="3814275"/>
            <a:ext cx="168839" cy="24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0">
                    <a14:imgEffect>
                      <a14:backgroundRemoval t="10000" b="90000" l="10000" r="90000">
                        <a14:foregroundMark x1="24889" y1="24444" x2="24889" y2="24444"/>
                        <a14:foregroundMark x1="28444" y1="20889" x2="28444" y2="20889"/>
                        <a14:foregroundMark x1="32444" y1="20889" x2="32444" y2="20889"/>
                        <a14:foregroundMark x1="38222" y1="21333" x2="38222" y2="21333"/>
                        <a14:foregroundMark x1="44889" y1="24000" x2="44889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681" t="16577" r="48341" b="41034"/>
          <a:stretch/>
        </p:blipFill>
        <p:spPr bwMode="auto">
          <a:xfrm rot="673729">
            <a:off x="7542028" y="3844664"/>
            <a:ext cx="182363" cy="20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0">
                    <a14:imgEffect>
                      <a14:backgroundRemoval t="10000" b="90000" l="10000" r="90000">
                        <a14:foregroundMark x1="24889" y1="24444" x2="24889" y2="24444"/>
                        <a14:foregroundMark x1="28444" y1="20889" x2="28444" y2="20889"/>
                        <a14:foregroundMark x1="32444" y1="20889" x2="32444" y2="20889"/>
                        <a14:foregroundMark x1="38222" y1="21333" x2="38222" y2="21333"/>
                        <a14:foregroundMark x1="44889" y1="24000" x2="44889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681" t="16577" r="48341" b="41034"/>
          <a:stretch/>
        </p:blipFill>
        <p:spPr bwMode="auto">
          <a:xfrm rot="673729">
            <a:off x="6245470" y="3836861"/>
            <a:ext cx="182363" cy="20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0">
                    <a14:imgEffect>
                      <a14:backgroundRemoval t="10000" b="90000" l="10000" r="90000">
                        <a14:foregroundMark x1="24889" y1="24444" x2="24889" y2="24444"/>
                        <a14:foregroundMark x1="28444" y1="20889" x2="28444" y2="20889"/>
                        <a14:foregroundMark x1="32444" y1="20889" x2="32444" y2="20889"/>
                        <a14:foregroundMark x1="38222" y1="21333" x2="38222" y2="21333"/>
                        <a14:foregroundMark x1="44889" y1="24000" x2="44889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681" t="16577" r="48341" b="41034"/>
          <a:stretch/>
        </p:blipFill>
        <p:spPr bwMode="auto">
          <a:xfrm rot="673729">
            <a:off x="7099290" y="4263504"/>
            <a:ext cx="182363" cy="20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0">
                    <a14:imgEffect>
                      <a14:backgroundRemoval t="10000" b="90000" l="10000" r="90000">
                        <a14:foregroundMark x1="24889" y1="24444" x2="24889" y2="24444"/>
                        <a14:foregroundMark x1="28444" y1="20889" x2="28444" y2="20889"/>
                        <a14:foregroundMark x1="32444" y1="20889" x2="32444" y2="20889"/>
                        <a14:foregroundMark x1="38222" y1="21333" x2="38222" y2="21333"/>
                        <a14:foregroundMark x1="44889" y1="24000" x2="44889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681" t="16577" r="48341" b="41034"/>
          <a:stretch/>
        </p:blipFill>
        <p:spPr bwMode="auto">
          <a:xfrm rot="673729">
            <a:off x="5842071" y="4263504"/>
            <a:ext cx="182363" cy="20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0">
                    <a14:imgEffect>
                      <a14:backgroundRemoval t="10000" b="90000" l="10000" r="90000">
                        <a14:foregroundMark x1="24889" y1="24444" x2="24889" y2="24444"/>
                        <a14:foregroundMark x1="28444" y1="20889" x2="28444" y2="20889"/>
                        <a14:foregroundMark x1="32444" y1="20889" x2="32444" y2="20889"/>
                        <a14:foregroundMark x1="38222" y1="21333" x2="38222" y2="21333"/>
                        <a14:foregroundMark x1="44889" y1="24000" x2="44889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681" t="16577" r="48341" b="41034"/>
          <a:stretch/>
        </p:blipFill>
        <p:spPr bwMode="auto">
          <a:xfrm rot="673729">
            <a:off x="5402270" y="4676205"/>
            <a:ext cx="182363" cy="20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0">
                    <a14:imgEffect>
                      <a14:backgroundRemoval t="10000" b="90000" l="10000" r="90000">
                        <a14:foregroundMark x1="24889" y1="24444" x2="24889" y2="24444"/>
                        <a14:foregroundMark x1="28444" y1="20889" x2="28444" y2="20889"/>
                        <a14:foregroundMark x1="32444" y1="20889" x2="32444" y2="20889"/>
                        <a14:foregroundMark x1="38222" y1="21333" x2="38222" y2="21333"/>
                        <a14:foregroundMark x1="44889" y1="24000" x2="44889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681" t="16577" r="48341" b="41034"/>
          <a:stretch/>
        </p:blipFill>
        <p:spPr bwMode="auto">
          <a:xfrm rot="673729">
            <a:off x="6674733" y="4676206"/>
            <a:ext cx="182363" cy="20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0">
                    <a14:imgEffect>
                      <a14:backgroundRemoval t="10000" b="90000" l="10000" r="90000">
                        <a14:foregroundMark x1="24889" y1="24444" x2="24889" y2="24444"/>
                        <a14:foregroundMark x1="28444" y1="20889" x2="28444" y2="20889"/>
                        <a14:foregroundMark x1="32444" y1="20889" x2="32444" y2="20889"/>
                        <a14:foregroundMark x1="38222" y1="21333" x2="38222" y2="21333"/>
                        <a14:foregroundMark x1="44889" y1="24000" x2="44889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681" t="16577" r="48341" b="41034"/>
          <a:stretch/>
        </p:blipFill>
        <p:spPr bwMode="auto">
          <a:xfrm rot="673729">
            <a:off x="11265669" y="4373207"/>
            <a:ext cx="182363" cy="20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" descr="Baby Steps Health Centre - 主頁| Faceboo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8">
                    <a14:imgEffect>
                      <a14:backgroundRemoval t="45778" b="100000" l="11556" r="91556">
                        <a14:foregroundMark x1="45333" y1="56444" x2="45333" y2="56444"/>
                        <a14:foregroundMark x1="52889" y1="59111" x2="52889" y2="59111"/>
                        <a14:foregroundMark x1="56444" y1="62667" x2="56444" y2="62667"/>
                        <a14:foregroundMark x1="59556" y1="66667" x2="59556" y2="66667"/>
                        <a14:foregroundMark x1="61778" y1="72000" x2="61778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9937" t="50000" r="35032"/>
          <a:stretch/>
        </p:blipFill>
        <p:spPr bwMode="auto">
          <a:xfrm>
            <a:off x="7977539" y="3807768"/>
            <a:ext cx="168839" cy="24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Baby Steps Health Centre - 主頁| Faceboo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8">
                    <a14:imgEffect>
                      <a14:backgroundRemoval t="45778" b="100000" l="11556" r="91556">
                        <a14:foregroundMark x1="45333" y1="56444" x2="45333" y2="56444"/>
                        <a14:foregroundMark x1="52889" y1="59111" x2="52889" y2="59111"/>
                        <a14:foregroundMark x1="56444" y1="62667" x2="56444" y2="62667"/>
                        <a14:foregroundMark x1="59556" y1="66667" x2="59556" y2="66667"/>
                        <a14:foregroundMark x1="61778" y1="72000" x2="61778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9937" t="50000" r="35032"/>
          <a:stretch/>
        </p:blipFill>
        <p:spPr bwMode="auto">
          <a:xfrm>
            <a:off x="6261219" y="4236750"/>
            <a:ext cx="168839" cy="24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Baby Steps Health Centre - 主頁| Faceboo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8">
                    <a14:imgEffect>
                      <a14:backgroundRemoval t="45778" b="100000" l="11556" r="91556">
                        <a14:foregroundMark x1="45333" y1="56444" x2="45333" y2="56444"/>
                        <a14:foregroundMark x1="52889" y1="59111" x2="52889" y2="59111"/>
                        <a14:foregroundMark x1="56444" y1="62667" x2="56444" y2="62667"/>
                        <a14:foregroundMark x1="59556" y1="66667" x2="59556" y2="66667"/>
                        <a14:foregroundMark x1="61778" y1="72000" x2="61778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9937" t="50000" r="35032"/>
          <a:stretch/>
        </p:blipFill>
        <p:spPr bwMode="auto">
          <a:xfrm>
            <a:off x="7553839" y="4236750"/>
            <a:ext cx="168839" cy="24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Baby Steps Health Centre - 主頁| Faceboo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8">
                    <a14:imgEffect>
                      <a14:backgroundRemoval t="45778" b="100000" l="11556" r="91556">
                        <a14:foregroundMark x1="45333" y1="56444" x2="45333" y2="56444"/>
                        <a14:foregroundMark x1="52889" y1="59111" x2="52889" y2="59111"/>
                        <a14:foregroundMark x1="56444" y1="62667" x2="56444" y2="62667"/>
                        <a14:foregroundMark x1="59556" y1="66667" x2="59556" y2="66667"/>
                        <a14:foregroundMark x1="61778" y1="72000" x2="61778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9937" t="50000" r="35032"/>
          <a:stretch/>
        </p:blipFill>
        <p:spPr bwMode="auto">
          <a:xfrm>
            <a:off x="5848832" y="4652711"/>
            <a:ext cx="168839" cy="24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Baby Steps Health Centre - 主頁| Faceboo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6">
                    <a14:imgEffect>
                      <a14:backgroundRemoval t="0" b="49778" l="54667" r="94667">
                        <a14:foregroundMark x1="69333" y1="11111" x2="69333" y2="11111"/>
                        <a14:foregroundMark x1="76889" y1="14667" x2="76889" y2="14667"/>
                        <a14:foregroundMark x1="79556" y1="18222" x2="79556" y2="18222"/>
                        <a14:foregroundMark x1="82222" y1="21778" x2="82222" y2="21778"/>
                        <a14:foregroundMark x1="84444" y1="26667" x2="84444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0000" b="44353"/>
          <a:stretch/>
        </p:blipFill>
        <p:spPr bwMode="auto">
          <a:xfrm flipH="1">
            <a:off x="5367724" y="4201148"/>
            <a:ext cx="233361" cy="25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aby Steps Health Centre - 主頁| Faceboo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6">
                    <a14:imgEffect>
                      <a14:backgroundRemoval t="0" b="49778" l="54667" r="94667">
                        <a14:foregroundMark x1="69333" y1="11111" x2="69333" y2="11111"/>
                        <a14:foregroundMark x1="76889" y1="14667" x2="76889" y2="14667"/>
                        <a14:foregroundMark x1="79556" y1="18222" x2="79556" y2="18222"/>
                        <a14:foregroundMark x1="82222" y1="21778" x2="82222" y2="21778"/>
                        <a14:foregroundMark x1="84444" y1="26667" x2="84444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0000" b="44353"/>
          <a:stretch/>
        </p:blipFill>
        <p:spPr bwMode="auto">
          <a:xfrm flipH="1">
            <a:off x="6656124" y="4203358"/>
            <a:ext cx="233361" cy="25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Baby Steps Health Centre - 主頁| Faceboo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6">
                    <a14:imgEffect>
                      <a14:backgroundRemoval t="0" b="49778" l="54667" r="94667">
                        <a14:foregroundMark x1="69333" y1="11111" x2="69333" y2="11111"/>
                        <a14:foregroundMark x1="76889" y1="14667" x2="76889" y2="14667"/>
                        <a14:foregroundMark x1="79556" y1="18222" x2="79556" y2="18222"/>
                        <a14:foregroundMark x1="82222" y1="21778" x2="82222" y2="21778"/>
                        <a14:foregroundMark x1="84444" y1="26667" x2="84444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0000" b="44353"/>
          <a:stretch/>
        </p:blipFill>
        <p:spPr bwMode="auto">
          <a:xfrm flipH="1">
            <a:off x="7913017" y="4217781"/>
            <a:ext cx="233361" cy="25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Baby Steps Health Centre - 主頁| Faceboo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6">
                    <a14:imgEffect>
                      <a14:backgroundRemoval t="0" b="49778" l="54667" r="94667">
                        <a14:foregroundMark x1="69333" y1="11111" x2="69333" y2="11111"/>
                        <a14:foregroundMark x1="76889" y1="14667" x2="76889" y2="14667"/>
                        <a14:foregroundMark x1="79556" y1="18222" x2="79556" y2="18222"/>
                        <a14:foregroundMark x1="82222" y1="21778" x2="82222" y2="21778"/>
                        <a14:foregroundMark x1="84444" y1="26667" x2="84444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0000" b="44353"/>
          <a:stretch/>
        </p:blipFill>
        <p:spPr bwMode="auto">
          <a:xfrm flipH="1">
            <a:off x="6213081" y="4629261"/>
            <a:ext cx="233361" cy="25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Baby Steps Health Centre - 主頁| Faceboo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6">
                    <a14:imgEffect>
                      <a14:backgroundRemoval t="0" b="49778" l="54667" r="94667">
                        <a14:foregroundMark x1="69333" y1="11111" x2="69333" y2="11111"/>
                        <a14:foregroundMark x1="76889" y1="14667" x2="76889" y2="14667"/>
                        <a14:foregroundMark x1="79556" y1="18222" x2="79556" y2="18222"/>
                        <a14:foregroundMark x1="82222" y1="21778" x2="82222" y2="21778"/>
                        <a14:foregroundMark x1="84444" y1="26667" x2="84444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0000" b="44353"/>
          <a:stretch/>
        </p:blipFill>
        <p:spPr bwMode="auto">
          <a:xfrm flipH="1">
            <a:off x="10818653" y="4315766"/>
            <a:ext cx="233361" cy="25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Baby Steps Health Centre - 主頁| Faceboo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8">
                    <a14:imgEffect>
                      <a14:backgroundRemoval t="45778" b="100000" l="11556" r="91556">
                        <a14:foregroundMark x1="45333" y1="56444" x2="45333" y2="56444"/>
                        <a14:foregroundMark x1="52889" y1="59111" x2="52889" y2="59111"/>
                        <a14:foregroundMark x1="56444" y1="62667" x2="56444" y2="62667"/>
                        <a14:foregroundMark x1="59556" y1="66667" x2="59556" y2="66667"/>
                        <a14:foregroundMark x1="61778" y1="72000" x2="61778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9937" t="50000" r="35032"/>
          <a:stretch/>
        </p:blipFill>
        <p:spPr bwMode="auto">
          <a:xfrm>
            <a:off x="8745487" y="4764447"/>
            <a:ext cx="168839" cy="24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Baby Steps Health Centre - 主頁| Faceboo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8">
                    <a14:imgEffect>
                      <a14:backgroundRemoval t="45778" b="100000" l="11556" r="91556">
                        <a14:foregroundMark x1="45333" y1="56444" x2="45333" y2="56444"/>
                        <a14:foregroundMark x1="52889" y1="59111" x2="52889" y2="59111"/>
                        <a14:foregroundMark x1="56444" y1="62667" x2="56444" y2="62667"/>
                        <a14:foregroundMark x1="59556" y1="66667" x2="59556" y2="66667"/>
                        <a14:foregroundMark x1="61778" y1="72000" x2="61778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9937" t="50000" r="35032"/>
          <a:stretch/>
        </p:blipFill>
        <p:spPr bwMode="auto">
          <a:xfrm>
            <a:off x="7106051" y="4652699"/>
            <a:ext cx="168839" cy="24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669014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36667" y="360861"/>
            <a:ext cx="6025783" cy="613627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767983" y="0"/>
            <a:ext cx="2160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27982" y="672735"/>
            <a:ext cx="8280000" cy="5538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3810170" y="933995"/>
            <a:ext cx="313507" cy="653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endParaRPr lang="zh-TW" alt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10170" y="5296984"/>
            <a:ext cx="313507" cy="653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endParaRPr lang="zh-TW" alt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11623" y="1806593"/>
            <a:ext cx="313507" cy="653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zh-TW" alt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10170" y="2679191"/>
            <a:ext cx="313507" cy="653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endParaRPr lang="zh-TW" alt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10170" y="3551789"/>
            <a:ext cx="313507" cy="653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endParaRPr lang="zh-TW" alt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811804" y="4424386"/>
            <a:ext cx="313507" cy="653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accent2">
                    <a:lumMod val="75000"/>
                  </a:schemeClr>
                </a:solidFill>
              </a:rPr>
              <a:t>5</a:t>
            </a:r>
            <a:endParaRPr lang="zh-TW" alt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757952" y="933994"/>
            <a:ext cx="5719760" cy="653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000" b="1" dirty="0" err="1" smtClean="0">
                <a:solidFill>
                  <a:schemeClr val="tx1"/>
                </a:solidFill>
              </a:rPr>
              <a:t>iEARN</a:t>
            </a:r>
            <a:r>
              <a:rPr lang="en-US" altLang="zh-TW" sz="3000" b="1" dirty="0" smtClean="0">
                <a:solidFill>
                  <a:schemeClr val="tx1"/>
                </a:solidFill>
              </a:rPr>
              <a:t> and the Learning Circle</a:t>
            </a:r>
            <a:endParaRPr lang="zh-TW" altLang="en-US" sz="3000" b="1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09754" y="999000"/>
            <a:ext cx="36000" cy="48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4757952" y="1806592"/>
            <a:ext cx="5719760" cy="653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b="1" dirty="0" smtClean="0">
                <a:solidFill>
                  <a:schemeClr val="tx1"/>
                </a:solidFill>
              </a:rPr>
              <a:t>Class Survey</a:t>
            </a:r>
            <a:endParaRPr lang="en-US" altLang="zh-TW" sz="3200" b="1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757952" y="2679190"/>
            <a:ext cx="5719760" cy="653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b="1" dirty="0">
                <a:solidFill>
                  <a:schemeClr val="tx1"/>
                </a:solidFill>
              </a:rPr>
              <a:t>Giving Project Ideas</a:t>
            </a:r>
          </a:p>
        </p:txBody>
      </p:sp>
      <p:sp>
        <p:nvSpPr>
          <p:cNvPr id="17" name="矩形 16"/>
          <p:cNvSpPr/>
          <p:nvPr/>
        </p:nvSpPr>
        <p:spPr>
          <a:xfrm>
            <a:off x="4757952" y="3551788"/>
            <a:ext cx="5719760" cy="653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b="1" dirty="0" smtClean="0">
                <a:solidFill>
                  <a:schemeClr val="tx1"/>
                </a:solidFill>
              </a:rPr>
              <a:t>Our </a:t>
            </a:r>
            <a:r>
              <a:rPr lang="en-US" altLang="zh-TW" sz="3200" b="1" dirty="0">
                <a:solidFill>
                  <a:schemeClr val="tx1"/>
                </a:solidFill>
              </a:rPr>
              <a:t>Project−Way to Goal</a:t>
            </a:r>
          </a:p>
        </p:txBody>
      </p:sp>
      <p:sp>
        <p:nvSpPr>
          <p:cNvPr id="18" name="矩形 17"/>
          <p:cNvSpPr/>
          <p:nvPr/>
        </p:nvSpPr>
        <p:spPr>
          <a:xfrm>
            <a:off x="4757952" y="4424386"/>
            <a:ext cx="6171294" cy="653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b="1" dirty="0">
                <a:solidFill>
                  <a:schemeClr val="tx1"/>
                </a:solidFill>
              </a:rPr>
              <a:t>Difficulty: Lack of interaction due to COVID-19</a:t>
            </a:r>
          </a:p>
        </p:txBody>
      </p:sp>
      <p:sp>
        <p:nvSpPr>
          <p:cNvPr id="19" name="矩形 18"/>
          <p:cNvSpPr/>
          <p:nvPr/>
        </p:nvSpPr>
        <p:spPr>
          <a:xfrm>
            <a:off x="4757952" y="5296983"/>
            <a:ext cx="5719760" cy="653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b="1" dirty="0">
                <a:solidFill>
                  <a:schemeClr val="tx1"/>
                </a:solidFill>
              </a:rPr>
              <a:t>Impact and influence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898880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/>
        </p:nvSpPr>
        <p:spPr>
          <a:xfrm rot="5400000">
            <a:off x="2667000" y="-2666998"/>
            <a:ext cx="6858001" cy="12192002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51082" y="800136"/>
            <a:ext cx="3600000" cy="54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15544" y="1106367"/>
            <a:ext cx="10800000" cy="54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3A447">
                  <a:lumMod val="75000"/>
                </a:srgbClr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9080" y="1266215"/>
            <a:ext cx="478976" cy="2808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SECTION 4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89472" y="1106367"/>
            <a:ext cx="2003981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Motivation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39665" y="1106369"/>
            <a:ext cx="321787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Rules and awards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203753" y="1105979"/>
            <a:ext cx="2461205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3A447">
                    <a:lumMod val="75000"/>
                  </a:srgbClr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Data analysis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3A447">
                  <a:lumMod val="75000"/>
                </a:srgbClr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21741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3A447">
                    <a:lumMod val="75000"/>
                  </a:srgbClr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/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3A447">
                  <a:lumMod val="75000"/>
                </a:srgbClr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85830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3A447">
                    <a:lumMod val="75000"/>
                  </a:srgbClr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/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3A447">
                  <a:lumMod val="75000"/>
                </a:srgbClr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22789" y="1602368"/>
            <a:ext cx="653782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Limitation and room for improvement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899879" y="1602368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3A447">
                    <a:lumMod val="75000"/>
                  </a:srgbClr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/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3A447">
                  <a:lumMod val="75000"/>
                </a:srgbClr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cxnSp>
        <p:nvCxnSpPr>
          <p:cNvPr id="20" name="直線單箭頭接點 19"/>
          <p:cNvCxnSpPr/>
          <p:nvPr/>
        </p:nvCxnSpPr>
        <p:spPr>
          <a:xfrm flipH="1">
            <a:off x="4936641" y="2728688"/>
            <a:ext cx="1378857" cy="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/>
          <p:cNvSpPr txBox="1"/>
          <p:nvPr/>
        </p:nvSpPr>
        <p:spPr>
          <a:xfrm>
            <a:off x="2277278" y="3038991"/>
            <a:ext cx="3396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809EC2">
                    <a:lumMod val="50000"/>
                  </a:srgbClr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Most 12400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809EC2">
                    <a:lumMod val="50000"/>
                  </a:srgbClr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 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809EC2">
                  <a:lumMod val="50000"/>
                </a:srgbClr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cxnSp>
        <p:nvCxnSpPr>
          <p:cNvPr id="26" name="直線單箭頭接點 25"/>
          <p:cNvCxnSpPr/>
          <p:nvPr/>
        </p:nvCxnSpPr>
        <p:spPr>
          <a:xfrm flipH="1">
            <a:off x="3743932" y="5054470"/>
            <a:ext cx="1378857" cy="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1305440" y="5331612"/>
            <a:ext cx="4368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809EC2">
                    <a:lumMod val="50000"/>
                  </a:srgbClr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Lowest 6600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809EC2">
                    <a:lumMod val="50000"/>
                  </a:srgbClr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 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809EC2">
                  <a:lumMod val="50000"/>
                </a:srgbClr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graphicFrame>
        <p:nvGraphicFramePr>
          <p:cNvPr id="6" name="資料庫圖表 5"/>
          <p:cNvGraphicFramePr/>
          <p:nvPr>
            <p:extLst/>
          </p:nvPr>
        </p:nvGraphicFramePr>
        <p:xfrm>
          <a:off x="4319603" y="2127852"/>
          <a:ext cx="4599839" cy="4267472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圖片 1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04696DD-402A-43D8-B697-A484356C32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980172" flipH="1">
            <a:off x="6309158" y="4609043"/>
            <a:ext cx="1953643" cy="1900431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20A522-3EBC-4CE8-82BD-41059C160B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/>
          </a:blip>
          <a:srcRect l="23064" t="21121" r="33800" b="13714"/>
          <a:stretch/>
        </p:blipFill>
        <p:spPr>
          <a:xfrm flipH="1">
            <a:off x="5778500" y="3657600"/>
            <a:ext cx="10414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394789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/>
        </p:nvSpPr>
        <p:spPr>
          <a:xfrm rot="5400000">
            <a:off x="2667000" y="-2666998"/>
            <a:ext cx="6858001" cy="12192002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51082" y="800136"/>
            <a:ext cx="3600000" cy="54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030058" y="1106367"/>
            <a:ext cx="10800000" cy="54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9080" y="1266215"/>
            <a:ext cx="478976" cy="2808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sz="3600" b="1" dirty="0" smtClean="0">
                <a:solidFill>
                  <a:schemeClr val="bg1"/>
                </a:solidFill>
              </a:rPr>
              <a:t>SECTION 4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89472" y="1106367"/>
            <a:ext cx="2003981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39665" y="1106369"/>
            <a:ext cx="321787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Rules and awards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203753" y="1105979"/>
            <a:ext cx="2461205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Data analysis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21741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85830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22789" y="1602368"/>
            <a:ext cx="653782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Limitation and room for improvement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899879" y="1602368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783868" y="2111910"/>
            <a:ext cx="659094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zh-TW" sz="32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 High-level </a:t>
            </a:r>
            <a:r>
              <a:rPr lang="en-US" altLang="zh-TW" sz="32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altLang="zh-TW" sz="32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erformers </a:t>
            </a:r>
            <a:endParaRPr lang="zh-TW" altLang="en-US" sz="32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3481" t="47979" r="16976" b="23104"/>
          <a:stretch/>
        </p:blipFill>
        <p:spPr>
          <a:xfrm>
            <a:off x="1465670" y="4355327"/>
            <a:ext cx="3132000" cy="202895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2561" t="32530" r="1127" b="782"/>
          <a:stretch/>
        </p:blipFill>
        <p:spPr>
          <a:xfrm>
            <a:off x="1466354" y="2119497"/>
            <a:ext cx="3132000" cy="2084579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4783867" y="2834641"/>
            <a:ext cx="3210601" cy="3549638"/>
            <a:chOff x="4783867" y="2834641"/>
            <a:chExt cx="3210601" cy="3549638"/>
          </a:xfrm>
        </p:grpSpPr>
        <p:pic>
          <p:nvPicPr>
            <p:cNvPr id="20" name="圖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2868" b="37224"/>
            <a:stretch/>
          </p:blipFill>
          <p:spPr>
            <a:xfrm>
              <a:off x="4783867" y="2834641"/>
              <a:ext cx="3210601" cy="3549638"/>
            </a:xfrm>
            <a:prstGeom prst="rect">
              <a:avLst/>
            </a:prstGeom>
          </p:spPr>
        </p:pic>
        <p:sp>
          <p:nvSpPr>
            <p:cNvPr id="13" name="圓角矩形 12"/>
            <p:cNvSpPr/>
            <p:nvPr/>
          </p:nvSpPr>
          <p:spPr>
            <a:xfrm>
              <a:off x="6352667" y="5734448"/>
              <a:ext cx="1514989" cy="51899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b="1" dirty="0" smtClean="0">
                  <a:solidFill>
                    <a:schemeClr val="bg1"/>
                  </a:solidFill>
                </a:rPr>
                <a:t>12,741</a:t>
              </a:r>
              <a:endParaRPr lang="zh-TW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8229600" y="2834641"/>
            <a:ext cx="3145215" cy="3549638"/>
            <a:chOff x="8229600" y="2834641"/>
            <a:chExt cx="3145215" cy="3549638"/>
          </a:xfrm>
        </p:grpSpPr>
        <p:grpSp>
          <p:nvGrpSpPr>
            <p:cNvPr id="6" name="群組 5"/>
            <p:cNvGrpSpPr/>
            <p:nvPr/>
          </p:nvGrpSpPr>
          <p:grpSpPr>
            <a:xfrm>
              <a:off x="8229600" y="2834641"/>
              <a:ext cx="3145215" cy="3549638"/>
              <a:chOff x="8271472" y="2834641"/>
              <a:chExt cx="3101114" cy="4022967"/>
            </a:xfrm>
          </p:grpSpPr>
          <p:pic>
            <p:nvPicPr>
              <p:cNvPr id="21" name="圖片 2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t="10295" r="828" b="70247"/>
              <a:stretch/>
            </p:blipFill>
            <p:spPr>
              <a:xfrm>
                <a:off x="8271472" y="2834641"/>
                <a:ext cx="3101114" cy="1318259"/>
              </a:xfrm>
              <a:prstGeom prst="rect">
                <a:avLst/>
              </a:prstGeom>
            </p:spPr>
          </p:pic>
          <p:pic>
            <p:nvPicPr>
              <p:cNvPr id="25" name="圖片 2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t="40725" r="828" b="19353"/>
              <a:stretch/>
            </p:blipFill>
            <p:spPr>
              <a:xfrm>
                <a:off x="8271472" y="4152900"/>
                <a:ext cx="3101114" cy="2704708"/>
              </a:xfrm>
              <a:prstGeom prst="rect">
                <a:avLst/>
              </a:prstGeom>
            </p:spPr>
          </p:pic>
        </p:grpSp>
        <p:sp>
          <p:nvSpPr>
            <p:cNvPr id="22" name="圓角矩形 21"/>
            <p:cNvSpPr/>
            <p:nvPr/>
          </p:nvSpPr>
          <p:spPr>
            <a:xfrm>
              <a:off x="9698200" y="5734447"/>
              <a:ext cx="1514989" cy="51899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b="1" dirty="0" smtClean="0">
                  <a:solidFill>
                    <a:schemeClr val="bg1"/>
                  </a:solidFill>
                </a:rPr>
                <a:t>12,347</a:t>
              </a:r>
              <a:endParaRPr lang="zh-TW" altLang="en-US" sz="3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3498413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/>
        </p:nvSpPr>
        <p:spPr>
          <a:xfrm rot="5400000">
            <a:off x="2667000" y="-2666998"/>
            <a:ext cx="6858001" cy="12192002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51082" y="800136"/>
            <a:ext cx="3600000" cy="54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940162" y="1105979"/>
            <a:ext cx="10800000" cy="54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9080" y="1266215"/>
            <a:ext cx="478976" cy="2808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sz="3600" b="1" dirty="0" smtClean="0">
                <a:solidFill>
                  <a:schemeClr val="bg1"/>
                </a:solidFill>
              </a:rPr>
              <a:t>SECTION 4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89472" y="1106367"/>
            <a:ext cx="2003981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39665" y="1106369"/>
            <a:ext cx="321787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Rules and awards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203753" y="1105979"/>
            <a:ext cx="2461205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Data analysis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21741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85830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22789" y="1602368"/>
            <a:ext cx="653782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Limitation and room for improvement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899879" y="1602368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3889" b="91389" l="3800" r="96900">
                        <a14:foregroundMark x1="90900" y1="49074" x2="90900" y2="49074"/>
                        <a14:foregroundMark x1="90700" y1="47963" x2="93600" y2="4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069" y="2969910"/>
            <a:ext cx="3436539" cy="37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ackgroundRemoval t="3160" b="98646" l="0" r="98693">
                        <a14:foregroundMark x1="9641" y1="88713" x2="79575" y2="89391"/>
                        <a14:foregroundMark x1="39379" y1="86682" x2="57353" y2="55079"/>
                        <a14:foregroundMark x1="13072" y1="59594" x2="85621" y2="59594"/>
                        <a14:foregroundMark x1="13889" y1="73589" x2="83007" y2="71332"/>
                        <a14:foregroundMark x1="82843" y1="71106" x2="89216" y2="72460"/>
                        <a14:foregroundMark x1="86928" y1="48533" x2="87418" y2="83521"/>
                        <a14:foregroundMark x1="12745" y1="55079" x2="61438" y2="46050"/>
                        <a14:foregroundMark x1="31209" y1="46727" x2="67810" y2="48081"/>
                        <a14:foregroundMark x1="50980" y1="45372" x2="67810" y2="46501"/>
                        <a14:foregroundMark x1="50654" y1="42212" x2="62582" y2="45372"/>
                        <a14:foregroundMark x1="10621" y1="52370" x2="28431" y2="49661"/>
                        <a14:foregroundMark x1="12745" y1="78555" x2="22386" y2="61174"/>
                        <a14:foregroundMark x1="41340" y1="83521" x2="66340" y2="82393"/>
                        <a14:foregroundMark x1="39706" y1="29120" x2="59967" y2="35666"/>
                        <a14:foregroundMark x1="38399" y1="32054" x2="60131" y2="29345"/>
                        <a14:foregroundMark x1="39706" y1="33183" x2="60458" y2="32957"/>
                        <a14:foregroundMark x1="38725" y1="28668" x2="60784" y2="25282"/>
                        <a14:foregroundMark x1="59804" y1="27088" x2="61601" y2="32731"/>
                        <a14:foregroundMark x1="3431" y1="88713" x2="13562" y2="88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791" y="2366422"/>
            <a:ext cx="5463447" cy="39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7">
                    <a14:imgEffect>
                      <a14:backgroundRemoval t="1346" b="91408" l="10000" r="94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180" y="3394866"/>
            <a:ext cx="2789788" cy="328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Cartoon man with blue vest walking Royalty Free Vector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9">
                    <a14:imgEffect>
                      <a14:backgroundRemoval t="6019" b="90000" l="9974" r="89898">
                        <a14:foregroundMark x1="49435" y1="10058" x2="55250" y2="11579"/>
                        <a14:foregroundMark x1="34572" y1="82807" x2="42165" y2="81871"/>
                        <a14:foregroundMark x1="60258" y1="82807" x2="65590" y2="80585"/>
                        <a14:foregroundMark x1="38611" y1="84444" x2="41357" y2="75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53296" y="3429002"/>
            <a:ext cx="2576642" cy="355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8343285" y="2624245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</a:t>
            </a:r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535422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81E-7 -1.28585E-6 L 0.30763 -0.00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8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1341E-6 -2.55319E-6 L -0.1348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7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/>
        </p:nvSpPr>
        <p:spPr>
          <a:xfrm rot="5400000">
            <a:off x="2667000" y="-2666998"/>
            <a:ext cx="6858001" cy="12192002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51082" y="800136"/>
            <a:ext cx="3600000" cy="54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030058" y="1106369"/>
            <a:ext cx="10800000" cy="54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9080" y="1266215"/>
            <a:ext cx="478976" cy="2808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sz="3600" b="1" dirty="0" smtClean="0">
                <a:solidFill>
                  <a:schemeClr val="bg1"/>
                </a:solidFill>
              </a:rPr>
              <a:t>SECTION 4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89472" y="1106367"/>
            <a:ext cx="2003981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39665" y="1106369"/>
            <a:ext cx="321787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Rules and awards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203753" y="1105979"/>
            <a:ext cx="2461205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Data analysis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21741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85830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22789" y="1602368"/>
            <a:ext cx="653782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Limitation and room for improvement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899879" y="1602368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3518" r="17739"/>
          <a:stretch/>
        </p:blipFill>
        <p:spPr bwMode="auto">
          <a:xfrm>
            <a:off x="1412266" y="2175534"/>
            <a:ext cx="5477632" cy="418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ackgroundRemoval t="3254" b="96006" l="28667" r="75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2129" r="31313"/>
          <a:stretch/>
        </p:blipFill>
        <p:spPr bwMode="auto">
          <a:xfrm>
            <a:off x="7147848" y="3219233"/>
            <a:ext cx="2236833" cy="344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9042928" y="2285459"/>
            <a:ext cx="2352272" cy="1751436"/>
            <a:chOff x="8903228" y="2285459"/>
            <a:chExt cx="2352272" cy="1751436"/>
          </a:xfrm>
        </p:grpSpPr>
        <p:sp>
          <p:nvSpPr>
            <p:cNvPr id="12" name="雲朵形圖說文字 11"/>
            <p:cNvSpPr/>
            <p:nvPr/>
          </p:nvSpPr>
          <p:spPr>
            <a:xfrm rot="1143323">
              <a:off x="8903228" y="2285459"/>
              <a:ext cx="2352272" cy="1751436"/>
            </a:xfrm>
            <a:prstGeom prst="cloudCallou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6">
                      <a14:imgEffect>
                        <a14:backgroundRemoval t="1549" b="97013" l="10000" r="90000">
                          <a14:foregroundMark x1="43696" y1="24558" x2="49674" y2="34071"/>
                          <a14:foregroundMark x1="42065" y1="22013" x2="45978" y2="32412"/>
                          <a14:foregroundMark x1="38043" y1="54867" x2="37391" y2="65929"/>
                          <a14:foregroundMark x1="33152" y1="58739" x2="39022" y2="636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1511" r="23665"/>
            <a:stretch/>
          </p:blipFill>
          <p:spPr bwMode="auto">
            <a:xfrm rot="21162014">
              <a:off x="9515209" y="2473873"/>
              <a:ext cx="704496" cy="1262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8">
                      <a14:imgEffect>
                        <a14:backgroundRemoval t="2257" b="98921" l="10000" r="90000">
                          <a14:foregroundMark x1="28171" y1="16192" x2="56829" y2="28754"/>
                          <a14:foregroundMark x1="66585" y1="16389" x2="50488" y2="33464"/>
                          <a14:foregroundMark x1="68780" y1="21295" x2="41463" y2="36016"/>
                          <a14:foregroundMark x1="33415" y1="33268" x2="62317" y2="32777"/>
                          <a14:foregroundMark x1="67439" y1="11874" x2="68171" y2="19823"/>
                          <a14:foregroundMark x1="39024" y1="40236" x2="67683" y2="32581"/>
                          <a14:foregroundMark x1="62561" y1="28754" x2="59756" y2="41413"/>
                          <a14:foregroundMark x1="68780" y1="53680" x2="66585" y2="58194"/>
                          <a14:foregroundMark x1="53902" y1="51619" x2="48780" y2="58194"/>
                          <a14:foregroundMark x1="32439" y1="57115" x2="31951" y2="66340"/>
                          <a14:foregroundMark x1="47195" y1="69284" x2="52561" y2="74877"/>
                          <a14:foregroundMark x1="31098" y1="22571" x2="35000" y2="24043"/>
                          <a14:foregroundMark x1="40854" y1="26398" x2="48537" y2="354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560137">
              <a:off x="9982207" y="2804505"/>
              <a:ext cx="798672" cy="992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39902" y="3105205"/>
            <a:ext cx="1177770" cy="117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群組 18"/>
          <p:cNvGrpSpPr/>
          <p:nvPr/>
        </p:nvGrpSpPr>
        <p:grpSpPr>
          <a:xfrm>
            <a:off x="9346153" y="4297748"/>
            <a:ext cx="2130805" cy="1866085"/>
            <a:chOff x="9346153" y="4297748"/>
            <a:chExt cx="2053299" cy="1748857"/>
          </a:xfrm>
        </p:grpSpPr>
        <p:grpSp>
          <p:nvGrpSpPr>
            <p:cNvPr id="18" name="群組 17"/>
            <p:cNvGrpSpPr/>
            <p:nvPr/>
          </p:nvGrpSpPr>
          <p:grpSpPr>
            <a:xfrm>
              <a:off x="9346153" y="4477257"/>
              <a:ext cx="2053299" cy="1569348"/>
              <a:chOff x="9346153" y="4477257"/>
              <a:chExt cx="2053299" cy="1569348"/>
            </a:xfrm>
          </p:grpSpPr>
          <p:sp>
            <p:nvSpPr>
              <p:cNvPr id="14" name="雲朵形圖說文字 13"/>
              <p:cNvSpPr/>
              <p:nvPr/>
            </p:nvSpPr>
            <p:spPr>
              <a:xfrm rot="19336647" flipV="1">
                <a:off x="9346153" y="4477257"/>
                <a:ext cx="2053299" cy="1569348"/>
              </a:xfrm>
              <a:prstGeom prst="cloudCallou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14:imgLayer r:embed="rId12">
                        <a14:imgEffect>
                          <a14:backgroundRemoval t="0" b="10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05928">
                <a:off x="9797551" y="4714279"/>
                <a:ext cx="1166091" cy="11660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14">
                      <a14:imgEffect>
                        <a14:backgroundRemoval t="9921" b="95591" l="10000" r="90000">
                          <a14:foregroundMark x1="30568" y1="36063" x2="28977" y2="46457"/>
                          <a14:foregroundMark x1="30000" y1="33543" x2="32841" y2="38425"/>
                          <a14:foregroundMark x1="37273" y1="76535" x2="35227" y2="845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147613">
              <a:off x="10523116" y="4297748"/>
              <a:ext cx="802615" cy="579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120" t="22723" r="9896" b="21615"/>
          <a:stretch/>
        </p:blipFill>
        <p:spPr bwMode="auto">
          <a:xfrm rot="21417285">
            <a:off x="10669269" y="5562213"/>
            <a:ext cx="1186650" cy="8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179839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/>
        </p:nvSpPr>
        <p:spPr>
          <a:xfrm rot="5400000">
            <a:off x="2667000" y="-2666998"/>
            <a:ext cx="6858001" cy="12192002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51082" y="800136"/>
            <a:ext cx="3600000" cy="54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030058" y="1106367"/>
            <a:ext cx="10800000" cy="54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9080" y="1266215"/>
            <a:ext cx="478976" cy="2808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sz="3600" b="1" dirty="0" smtClean="0">
                <a:solidFill>
                  <a:schemeClr val="bg1"/>
                </a:solidFill>
              </a:rPr>
              <a:t>SECTION 4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89472" y="1106367"/>
            <a:ext cx="2003981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39665" y="1106369"/>
            <a:ext cx="321787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Rules and awards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203753" y="1105979"/>
            <a:ext cx="2461205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Data analysis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21741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85830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22789" y="1602368"/>
            <a:ext cx="653782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Limitation and room for improvement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899879" y="1602368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9752" b="11719"/>
          <a:stretch/>
        </p:blipFill>
        <p:spPr>
          <a:xfrm>
            <a:off x="1318662" y="2397140"/>
            <a:ext cx="3955786" cy="3616120"/>
          </a:xfrm>
          <a:prstGeom prst="rect">
            <a:avLst/>
          </a:prstGeom>
        </p:spPr>
      </p:pic>
      <p:sp>
        <p:nvSpPr>
          <p:cNvPr id="14" name="等腰三角形 13"/>
          <p:cNvSpPr/>
          <p:nvPr/>
        </p:nvSpPr>
        <p:spPr>
          <a:xfrm rot="16200000">
            <a:off x="3551973" y="3134007"/>
            <a:ext cx="3565875" cy="2092142"/>
          </a:xfrm>
          <a:prstGeom prst="triangle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3142648" y="3429003"/>
            <a:ext cx="1164657" cy="13177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/>
          <p:cNvGrpSpPr/>
          <p:nvPr/>
        </p:nvGrpSpPr>
        <p:grpSpPr>
          <a:xfrm>
            <a:off x="6380982" y="2441745"/>
            <a:ext cx="1258889" cy="3572856"/>
            <a:chOff x="6380982" y="2441745"/>
            <a:chExt cx="1258889" cy="3572856"/>
          </a:xfrm>
        </p:grpSpPr>
        <p:sp>
          <p:nvSpPr>
            <p:cNvPr id="13" name="圓角矩形 12"/>
            <p:cNvSpPr/>
            <p:nvPr/>
          </p:nvSpPr>
          <p:spPr>
            <a:xfrm>
              <a:off x="6380982" y="2441745"/>
              <a:ext cx="1258889" cy="357285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6516292" y="2820243"/>
              <a:ext cx="10230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/>
                <a:t>Steps</a:t>
              </a:r>
              <a:endParaRPr lang="zh-TW" altLang="en-US" sz="2400" b="1" dirty="0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6574042" y="3733535"/>
              <a:ext cx="851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/>
                <a:t>Dist.</a:t>
              </a:r>
              <a:endParaRPr lang="zh-TW" altLang="en-US" sz="2400" b="1" dirty="0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6584668" y="4617458"/>
              <a:ext cx="7489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/>
                <a:t>Cal.</a:t>
              </a:r>
              <a:endParaRPr lang="zh-TW" altLang="en-US" sz="2400" b="1" dirty="0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6592434" y="3226154"/>
              <a:ext cx="8707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6378</a:t>
              </a:r>
              <a:endParaRPr lang="zh-TW" altLang="en-US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6525058" y="4161594"/>
              <a:ext cx="10807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5.24</a:t>
              </a:r>
              <a:r>
                <a:rPr lang="en-US" altLang="zh-TW" sz="1600" b="1" dirty="0" smtClean="0">
                  <a:solidFill>
                    <a:schemeClr val="accent6">
                      <a:lumMod val="50000"/>
                    </a:schemeClr>
                  </a:solidFill>
                </a:rPr>
                <a:t>km</a:t>
              </a:r>
              <a:endParaRPr lang="zh-TW" altLang="en-US" sz="1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6603918" y="4942856"/>
              <a:ext cx="6992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342</a:t>
              </a:r>
              <a:endParaRPr lang="zh-TW" altLang="en-US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5825" r="16315"/>
          <a:stretch/>
        </p:blipFill>
        <p:spPr bwMode="auto">
          <a:xfrm>
            <a:off x="8114617" y="2530793"/>
            <a:ext cx="3273826" cy="329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橢圓 16"/>
          <p:cNvSpPr/>
          <p:nvPr/>
        </p:nvSpPr>
        <p:spPr>
          <a:xfrm>
            <a:off x="6893560" y="5532120"/>
            <a:ext cx="212478" cy="207082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266238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/>
        </p:nvSpPr>
        <p:spPr>
          <a:xfrm rot="5400000">
            <a:off x="2667000" y="-2666998"/>
            <a:ext cx="6858001" cy="12192002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51082" y="800136"/>
            <a:ext cx="3600000" cy="54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030058" y="1106367"/>
            <a:ext cx="10800000" cy="54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9080" y="1266215"/>
            <a:ext cx="478976" cy="2808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sz="3600" b="1" dirty="0">
                <a:solidFill>
                  <a:schemeClr val="bg1"/>
                </a:solidFill>
              </a:rPr>
              <a:t>SECTION 4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89472" y="1106367"/>
            <a:ext cx="2003981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Motivation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39665" y="1106369"/>
            <a:ext cx="321787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Rules and awards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203753" y="1105979"/>
            <a:ext cx="2461205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bg1">
                    <a:lumMod val="85000"/>
                  </a:schemeClr>
                </a:solidFill>
              </a:rPr>
              <a:t>Data analysis</a:t>
            </a:r>
            <a:endParaRPr lang="zh-TW" altLang="en-US" sz="28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21741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85830" y="1106367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22789" y="1602368"/>
            <a:ext cx="6537827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Limitation and room for improvement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899879" y="1602368"/>
            <a:ext cx="189636" cy="496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endParaRPr lang="zh-TW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2C65108-E25C-4F3E-A1E9-191CEB67B8BF}"/>
              </a:ext>
            </a:extLst>
          </p:cNvPr>
          <p:cNvGrpSpPr/>
          <p:nvPr/>
        </p:nvGrpSpPr>
        <p:grpSpPr>
          <a:xfrm>
            <a:off x="2476870" y="2011457"/>
            <a:ext cx="1466859" cy="4046407"/>
            <a:chOff x="1601549" y="1905075"/>
            <a:chExt cx="1466859" cy="4046407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E8DFCB-76AC-4915-B843-3E5B3014B5DD}"/>
                </a:ext>
              </a:extLst>
            </p:cNvPr>
            <p:cNvSpPr/>
            <p:nvPr/>
          </p:nvSpPr>
          <p:spPr>
            <a:xfrm>
              <a:off x="1601549" y="2256712"/>
              <a:ext cx="1466859" cy="369477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BA1B9B2-6551-4385-8B21-A8081DDFD8E6}"/>
                </a:ext>
              </a:extLst>
            </p:cNvPr>
            <p:cNvSpPr txBox="1"/>
            <p:nvPr/>
          </p:nvSpPr>
          <p:spPr>
            <a:xfrm>
              <a:off x="2042117" y="1905075"/>
              <a:ext cx="502194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TW" sz="3600" b="1" dirty="0">
                <a:solidFill>
                  <a:srgbClr val="0070C0"/>
                </a:solidFill>
              </a:endParaRPr>
            </a:p>
            <a:p>
              <a:r>
                <a:rPr lang="en-US" altLang="zh-TW" sz="3600" b="1" dirty="0">
                  <a:solidFill>
                    <a:srgbClr val="0070C0"/>
                  </a:solidFill>
                </a:rPr>
                <a:t>B</a:t>
              </a:r>
            </a:p>
            <a:p>
              <a:r>
                <a:rPr lang="en-US" altLang="zh-TW" sz="3600" b="1" dirty="0">
                  <a:solidFill>
                    <a:srgbClr val="0070C0"/>
                  </a:solidFill>
                </a:rPr>
                <a:t>E</a:t>
              </a:r>
            </a:p>
            <a:p>
              <a:r>
                <a:rPr lang="en-US" altLang="zh-TW" sz="3600" b="1" dirty="0">
                  <a:solidFill>
                    <a:srgbClr val="0070C0"/>
                  </a:solidFill>
                </a:rPr>
                <a:t>F</a:t>
              </a:r>
            </a:p>
            <a:p>
              <a:r>
                <a:rPr lang="en-US" altLang="zh-TW" sz="3600" b="1" dirty="0">
                  <a:solidFill>
                    <a:srgbClr val="0070C0"/>
                  </a:solidFill>
                </a:rPr>
                <a:t>O</a:t>
              </a:r>
            </a:p>
            <a:p>
              <a:r>
                <a:rPr lang="en-US" altLang="zh-TW" sz="3600" b="1" dirty="0">
                  <a:solidFill>
                    <a:srgbClr val="0070C0"/>
                  </a:solidFill>
                </a:rPr>
                <a:t>R</a:t>
              </a:r>
            </a:p>
            <a:p>
              <a:r>
                <a:rPr lang="en-US" altLang="zh-TW" sz="3600" b="1" dirty="0">
                  <a:solidFill>
                    <a:srgbClr val="0070C0"/>
                  </a:solidFill>
                </a:rPr>
                <a:t>E</a:t>
              </a:r>
              <a:endParaRPr lang="zh-TW" altLang="en-US" sz="36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DD711E1-DA34-4070-A57B-8B9D657281BD}"/>
              </a:ext>
            </a:extLst>
          </p:cNvPr>
          <p:cNvGrpSpPr/>
          <p:nvPr/>
        </p:nvGrpSpPr>
        <p:grpSpPr>
          <a:xfrm>
            <a:off x="2512092" y="2363094"/>
            <a:ext cx="1466859" cy="3674785"/>
            <a:chOff x="6615173" y="1961272"/>
            <a:chExt cx="1466859" cy="3674785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812A573-1A3A-4E16-A7AB-E45CFFA2AFE7}"/>
                </a:ext>
              </a:extLst>
            </p:cNvPr>
            <p:cNvSpPr/>
            <p:nvPr/>
          </p:nvSpPr>
          <p:spPr>
            <a:xfrm>
              <a:off x="6615173" y="1961272"/>
              <a:ext cx="1466859" cy="367478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5070569-C148-430F-966E-7D01798005B4}"/>
                </a:ext>
              </a:extLst>
            </p:cNvPr>
            <p:cNvSpPr txBox="1"/>
            <p:nvPr/>
          </p:nvSpPr>
          <p:spPr>
            <a:xfrm>
              <a:off x="7098820" y="2221513"/>
              <a:ext cx="499563" cy="31700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sz="4000" b="1" dirty="0">
                  <a:solidFill>
                    <a:srgbClr val="0070C0"/>
                  </a:solidFill>
                </a:rPr>
                <a:t>AFTER</a:t>
              </a:r>
              <a:endParaRPr lang="zh-TW" altLang="en-US" sz="40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6" name="文字方塊 2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F8D9FBD-F7C5-4E42-ABFD-C63BCFF8B2DD}"/>
              </a:ext>
            </a:extLst>
          </p:cNvPr>
          <p:cNvSpPr txBox="1"/>
          <p:nvPr/>
        </p:nvSpPr>
        <p:spPr>
          <a:xfrm>
            <a:off x="4775508" y="3274487"/>
            <a:ext cx="63946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70C0"/>
                </a:solidFill>
              </a:rPr>
              <a:t>8,000 steps</a:t>
            </a:r>
            <a:endParaRPr lang="zh-TW" altLang="en-US" sz="80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错误卡通图片-错误卡通素材-错误卡通模板下载-摄图网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A896FEB-ACA2-4EF1-A86D-7D2B09F8E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3453" y="2135755"/>
            <a:ext cx="3600901" cy="360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465218D-EED3-450A-8B29-A794011A559B}"/>
              </a:ext>
            </a:extLst>
          </p:cNvPr>
          <p:cNvSpPr txBox="1"/>
          <p:nvPr/>
        </p:nvSpPr>
        <p:spPr>
          <a:xfrm>
            <a:off x="4788615" y="3274487"/>
            <a:ext cx="63946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0070C0"/>
                </a:solidFill>
              </a:rPr>
              <a:t>6,500 steps</a:t>
            </a:r>
            <a:endParaRPr lang="zh-TW" altLang="en-US" sz="8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657251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232230"/>
            <a:ext cx="12191999" cy="36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6000" y="2064420"/>
            <a:ext cx="10800000" cy="36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956000" y="2720697"/>
            <a:ext cx="8280000" cy="36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700" b="1" dirty="0">
                <a:solidFill>
                  <a:schemeClr val="accent2">
                    <a:lumMod val="75000"/>
                  </a:schemeClr>
                </a:solidFill>
              </a:rPr>
              <a:t>Difficulty: Lack of interaction due to COVID-19</a:t>
            </a:r>
            <a:endParaRPr lang="zh-TW" altLang="en-US" sz="47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30641" y="1315017"/>
            <a:ext cx="6730718" cy="10775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5</a:t>
            </a:r>
            <a:endParaRPr lang="zh-TW" alt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54458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516914" y="0"/>
            <a:ext cx="5675086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422515" y="877432"/>
            <a:ext cx="4320000" cy="54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93030" y="467744"/>
            <a:ext cx="10800000" cy="54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84709" y="824810"/>
            <a:ext cx="4900303" cy="4910956"/>
          </a:xfrm>
          <a:prstGeom prst="ellipse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508557" y="5951242"/>
            <a:ext cx="2857043" cy="6164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標楷體"/>
                <a:cs typeface="+mn-cs"/>
              </a:rPr>
              <a:t>SECTION 5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標楷體"/>
              <a:cs typeface="+mn-cs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ackgroundRemoval t="10000" b="90000" l="10000" r="90000">
                        <a14:foregroundMark x1="57188" y1="23944" x2="45625" y2="63850"/>
                        <a14:foregroundMark x1="49063" y1="27230" x2="44688" y2="69953"/>
                        <a14:backgroundMark x1="29688" y1="19249" x2="25000" y2="7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7066" t="9474" r="17883" b="12875"/>
          <a:stretch/>
        </p:blipFill>
        <p:spPr>
          <a:xfrm>
            <a:off x="2340922" y="1851212"/>
            <a:ext cx="1678193" cy="157561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6">
                    <a14:imgEffect>
                      <a14:backgroundRemoval t="1695" b="100000" l="5000" r="95000">
                        <a14:foregroundMark x1="51333" y1="24520" x2="39333" y2="61695"/>
                        <a14:foregroundMark x1="42111" y1="29605" x2="62444" y2="50395"/>
                        <a14:foregroundMark x1="51111" y1="32881" x2="51111" y2="32881"/>
                        <a14:foregroundMark x1="53778" y1="32881" x2="53778" y2="32881"/>
                        <a14:foregroundMark x1="53333" y1="36384" x2="53333" y2="36384"/>
                        <a14:foregroundMark x1="55667" y1="28814" x2="39111" y2="52768"/>
                        <a14:foregroundMark x1="38889" y1="96949" x2="64222" y2="96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906983" y="2231167"/>
            <a:ext cx="816973" cy="803356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8">
                    <a14:imgEffect>
                      <a14:backgroundRemoval t="1695" b="100000" l="5000" r="95000">
                        <a14:foregroundMark x1="51333" y1="24520" x2="39333" y2="61695"/>
                        <a14:foregroundMark x1="42111" y1="29605" x2="62444" y2="50395"/>
                        <a14:foregroundMark x1="51111" y1="32881" x2="51111" y2="32881"/>
                        <a14:foregroundMark x1="53778" y1="32881" x2="53778" y2="32881"/>
                        <a14:foregroundMark x1="53333" y1="36384" x2="53333" y2="36384"/>
                        <a14:foregroundMark x1="55667" y1="28814" x2="39111" y2="52768"/>
                        <a14:foregroundMark x1="38889" y1="96949" x2="64222" y2="96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742927" y="4093140"/>
            <a:ext cx="816973" cy="803356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8">
                    <a14:imgEffect>
                      <a14:backgroundRemoval t="1695" b="100000" l="5000" r="95000">
                        <a14:foregroundMark x1="51333" y1="24520" x2="39333" y2="61695"/>
                        <a14:foregroundMark x1="42111" y1="29605" x2="62444" y2="50395"/>
                        <a14:foregroundMark x1="51111" y1="32881" x2="51111" y2="32881"/>
                        <a14:foregroundMark x1="53778" y1="32881" x2="53778" y2="32881"/>
                        <a14:foregroundMark x1="53333" y1="36384" x2="53333" y2="36384"/>
                        <a14:foregroundMark x1="55667" y1="28814" x2="39111" y2="52768"/>
                        <a14:foregroundMark x1="38889" y1="96949" x2="64222" y2="96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69114" y="1123011"/>
            <a:ext cx="816973" cy="80335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8">
                    <a14:imgEffect>
                      <a14:backgroundRemoval t="1695" b="100000" l="5000" r="95000">
                        <a14:foregroundMark x1="51333" y1="24520" x2="39333" y2="61695"/>
                        <a14:foregroundMark x1="42111" y1="29605" x2="62444" y2="50395"/>
                        <a14:foregroundMark x1="51111" y1="32881" x2="51111" y2="32881"/>
                        <a14:foregroundMark x1="53778" y1="32881" x2="53778" y2="32881"/>
                        <a14:foregroundMark x1="53333" y1="36384" x2="53333" y2="36384"/>
                        <a14:foregroundMark x1="55667" y1="28814" x2="39111" y2="52768"/>
                        <a14:foregroundMark x1="38889" y1="96949" x2="64222" y2="96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650652" y="1083890"/>
            <a:ext cx="816973" cy="803356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8">
                    <a14:imgEffect>
                      <a14:backgroundRemoval t="1695" b="100000" l="5000" r="95000">
                        <a14:foregroundMark x1="51333" y1="24520" x2="39333" y2="61695"/>
                        <a14:foregroundMark x1="42111" y1="29605" x2="62444" y2="50395"/>
                        <a14:foregroundMark x1="51111" y1="32881" x2="51111" y2="32881"/>
                        <a14:foregroundMark x1="53778" y1="32881" x2="53778" y2="32881"/>
                        <a14:foregroundMark x1="53333" y1="36384" x2="53333" y2="36384"/>
                        <a14:foregroundMark x1="55667" y1="28814" x2="39111" y2="52768"/>
                        <a14:foregroundMark x1="38889" y1="96949" x2="64222" y2="96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770621" y="3601492"/>
            <a:ext cx="816973" cy="803356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8">
                    <a14:imgEffect>
                      <a14:backgroundRemoval t="1695" b="100000" l="5000" r="95000">
                        <a14:foregroundMark x1="51333" y1="24520" x2="39333" y2="61695"/>
                        <a14:foregroundMark x1="42111" y1="29605" x2="62444" y2="50395"/>
                        <a14:foregroundMark x1="51111" y1="32881" x2="51111" y2="32881"/>
                        <a14:foregroundMark x1="53778" y1="32881" x2="53778" y2="32881"/>
                        <a14:foregroundMark x1="53333" y1="36384" x2="53333" y2="36384"/>
                        <a14:foregroundMark x1="55667" y1="28814" x2="39111" y2="52768"/>
                        <a14:foregroundMark x1="38889" y1="96949" x2="64222" y2="96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911814" y="2798136"/>
            <a:ext cx="816973" cy="80335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0">
                    <a14:imgEffect>
                      <a14:backgroundRemoval t="2039" b="93562" l="0" r="983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559900" y="720513"/>
            <a:ext cx="2142601" cy="2314010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6367490" y="2680123"/>
            <a:ext cx="4685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標楷體"/>
                <a:cs typeface="+mn-cs"/>
              </a:rPr>
              <a:t>S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標楷體"/>
                <a:cs typeface="+mn-cs"/>
              </a:rPr>
              <a:t>wept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標楷體"/>
                <a:cs typeface="+mn-cs"/>
              </a:rPr>
              <a:t>by the </a:t>
            </a:r>
            <a:endParaRPr kumimoji="0" lang="en-US" altLang="zh-TW" sz="3600" b="1" i="0" u="none" strike="noStrike" kern="1200" cap="none" spc="0" normalizeH="0" baseline="0" noProof="0" dirty="0" smtClean="0">
              <a:ln>
                <a:noFill/>
              </a:ln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標楷體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標楷體"/>
                <a:cs typeface="+mn-cs"/>
              </a:rPr>
              <a:t>COVID-19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標楷體"/>
                <a:cs typeface="+mn-cs"/>
              </a:rPr>
              <a:t>pandemic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0243568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8449 C 0.08567 -0.08449 0.16067 0.03658 0.16067 0.18611 C 0.16067 0.33496 0.08567 0.45672 -0.00625 0.45672 C -0.09857 0.45672 -0.17292 0.33496 -0.17292 0.18611 C -0.17292 0.03658 -0.09857 -0.08449 -0.00625 -0.08449 Z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516914" y="0"/>
            <a:ext cx="5675086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493030" y="467744"/>
            <a:ext cx="11249485" cy="6099972"/>
            <a:chOff x="493030" y="467744"/>
            <a:chExt cx="11249485" cy="6099972"/>
          </a:xfrm>
        </p:grpSpPr>
        <p:sp>
          <p:nvSpPr>
            <p:cNvPr id="5" name="矩形 4"/>
            <p:cNvSpPr/>
            <p:nvPr/>
          </p:nvSpPr>
          <p:spPr>
            <a:xfrm>
              <a:off x="7422515" y="877432"/>
              <a:ext cx="4320000" cy="54000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493030" y="467744"/>
              <a:ext cx="10800000" cy="540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8508557" y="5951242"/>
              <a:ext cx="2857043" cy="61647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 smtClean="0">
                  <a:solidFill>
                    <a:schemeClr val="bg1"/>
                  </a:solidFill>
                </a:rPr>
                <a:t>SECTION 5</a:t>
              </a:r>
              <a:endParaRPr lang="zh-TW" altLang="en-US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4508" b="16707"/>
          <a:stretch/>
        </p:blipFill>
        <p:spPr bwMode="auto">
          <a:xfrm>
            <a:off x="0" y="-12895"/>
            <a:ext cx="6523545" cy="687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1638301" y="33405"/>
            <a:ext cx="3778648" cy="46298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152899" y="3334364"/>
            <a:ext cx="1264049" cy="24306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6971112" y="2450233"/>
            <a:ext cx="421141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600" b="1" dirty="0" smtClean="0">
                <a:solidFill>
                  <a:srgbClr val="FF0000"/>
                </a:solidFill>
              </a:rPr>
              <a:t>Banned </a:t>
            </a:r>
          </a:p>
          <a:p>
            <a:pPr algn="ctr"/>
            <a:r>
              <a:rPr lang="en-US" altLang="zh-TW" sz="3600" b="1" dirty="0" smtClean="0">
                <a:solidFill>
                  <a:srgbClr val="FF0000"/>
                </a:solidFill>
              </a:rPr>
              <a:t>Delivery Service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/>
                <a:ea typeface="標楷體"/>
              </a:rPr>
              <a:t>！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ackgroundRemoval t="6786" b="90000" l="6147" r="9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2280" y="3620699"/>
            <a:ext cx="40290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30368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232230"/>
            <a:ext cx="12191999" cy="36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6000" y="2064420"/>
            <a:ext cx="10800000" cy="36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956000" y="2720697"/>
            <a:ext cx="8280000" cy="36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chemeClr val="accent2">
                    <a:lumMod val="75000"/>
                  </a:schemeClr>
                </a:solidFill>
              </a:rPr>
              <a:t>Impact and influence</a:t>
            </a:r>
            <a:endParaRPr lang="zh-TW" altLang="en-US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30641" y="1315017"/>
            <a:ext cx="6730718" cy="10775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6</a:t>
            </a:r>
            <a:endParaRPr lang="zh-TW" alt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900423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232230"/>
            <a:ext cx="12191999" cy="36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6000" y="2064420"/>
            <a:ext cx="10800000" cy="36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956000" y="2720697"/>
            <a:ext cx="8280000" cy="36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err="1">
                <a:solidFill>
                  <a:schemeClr val="accent2">
                    <a:lumMod val="75000"/>
                  </a:schemeClr>
                </a:solidFill>
              </a:rPr>
              <a:t>iEARN</a:t>
            </a:r>
            <a:r>
              <a:rPr lang="en-US" altLang="zh-TW" sz="5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altLang="zh-TW" sz="5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altLang="zh-TW" sz="5400" b="1" dirty="0" smtClean="0">
                <a:solidFill>
                  <a:schemeClr val="accent2">
                    <a:lumMod val="75000"/>
                  </a:schemeClr>
                </a:solidFill>
              </a:rPr>
              <a:t>and the Learning </a:t>
            </a:r>
            <a:r>
              <a:rPr lang="en-US" altLang="zh-TW" sz="5400" b="1" dirty="0">
                <a:solidFill>
                  <a:schemeClr val="accent2">
                    <a:lumMod val="75000"/>
                  </a:schemeClr>
                </a:solidFill>
              </a:rPr>
              <a:t>Circle</a:t>
            </a:r>
            <a:endParaRPr lang="zh-TW" altLang="en-US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30641" y="1315017"/>
            <a:ext cx="6730718" cy="10775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1</a:t>
            </a:r>
            <a:endParaRPr lang="zh-TW" alt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233882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/>
        </p:nvSpPr>
        <p:spPr>
          <a:xfrm flipH="1">
            <a:off x="6622868" y="0"/>
            <a:ext cx="5569131" cy="6858000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7985759" y="923683"/>
            <a:ext cx="3600000" cy="54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401589" y="585311"/>
            <a:ext cx="10800000" cy="54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1351119" y="3202776"/>
            <a:ext cx="478976" cy="2808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sz="3600" b="1" dirty="0" smtClean="0">
                <a:solidFill>
                  <a:schemeClr val="bg1"/>
                </a:solidFill>
              </a:rPr>
              <a:t>SECTION 6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12671" b="81739" l="5873" r="87345">
                        <a14:foregroundMark x1="14392" y1="18758" x2="14640" y2="47453"/>
                        <a14:foregroundMark x1="25806" y1="19255" x2="23490" y2="47702"/>
                        <a14:foregroundMark x1="13565" y1="79752" x2="13400" y2="77640"/>
                        <a14:foregroundMark x1="24235" y1="79006" x2="23904" y2="72671"/>
                        <a14:foregroundMark x1="35567" y1="24348" x2="35401" y2="58758"/>
                        <a14:foregroundMark x1="24235" y1="17764" x2="24235" y2="20621"/>
                        <a14:foregroundMark x1="35236" y1="79006" x2="33830" y2="74286"/>
                        <a14:foregroundMark x1="47477" y1="20124" x2="47146" y2="47702"/>
                        <a14:foregroundMark x1="45079" y1="78137" x2="46650" y2="71056"/>
                        <a14:foregroundMark x1="50289" y1="78634" x2="50289" y2="70062"/>
                        <a14:foregroundMark x1="12324" y1="74658" x2="12242" y2="78137"/>
                        <a14:foregroundMark x1="17370" y1="73913" x2="17039" y2="77764"/>
                        <a14:foregroundMark x1="27874" y1="73416" x2="27957" y2="77267"/>
                        <a14:foregroundMark x1="57403" y1="73292" x2="56328" y2="78509"/>
                        <a14:foregroundMark x1="59719" y1="73789" x2="61290" y2="78634"/>
                        <a14:foregroundMark x1="55335" y1="79006" x2="56658" y2="77391"/>
                        <a14:foregroundMark x1="54839" y1="78758" x2="57072" y2="76273"/>
                        <a14:foregroundMark x1="61125" y1="77516" x2="62531" y2="78882"/>
                        <a14:foregroundMark x1="65261" y1="79379" x2="67659" y2="77640"/>
                        <a14:foregroundMark x1="70141" y1="79627" x2="72374" y2="77143"/>
                        <a14:foregroundMark x1="76427" y1="78882" x2="78660" y2="77391"/>
                        <a14:foregroundMark x1="78246" y1="72919" x2="78577" y2="76894"/>
                        <a14:foregroundMark x1="82713" y1="73913" x2="82961" y2="77267"/>
                        <a14:foregroundMark x1="52605" y1="46957" x2="53846" y2="46584"/>
                        <a14:foregroundMark x1="54591" y1="78137" x2="55335" y2="78012"/>
                        <a14:foregroundMark x1="54508" y1="79006" x2="55004" y2="78634"/>
                        <a14:foregroundMark x1="55335" y1="79876" x2="57816" y2="78385"/>
                        <a14:foregroundMark x1="59471" y1="78634" x2="61869" y2="80000"/>
                        <a14:foregroundMark x1="54591" y1="79627" x2="55335" y2="79255"/>
                        <a14:foregroundMark x1="55004" y1="80000" x2="55335" y2="79379"/>
                        <a14:foregroundMark x1="62448" y1="79627" x2="61952" y2="79130"/>
                        <a14:foregroundMark x1="62779" y1="78509" x2="62283" y2="78509"/>
                        <a14:foregroundMark x1="62862" y1="79130" x2="62366" y2="79130"/>
                        <a14:foregroundMark x1="62531" y1="80000" x2="62117" y2="79627"/>
                        <a14:foregroundMark x1="60877" y1="79876" x2="61042" y2="79255"/>
                        <a14:foregroundMark x1="61456" y1="80248" x2="61704" y2="79752"/>
                        <a14:foregroundMark x1="56741" y1="74783" x2="55500" y2="77391"/>
                        <a14:foregroundMark x1="65012" y1="79006" x2="66998" y2="76149"/>
                        <a14:foregroundMark x1="65591" y1="79876" x2="68486" y2="78509"/>
                        <a14:foregroundMark x1="67411" y1="79379" x2="68652" y2="78634"/>
                        <a14:foregroundMark x1="68652" y1="77391" x2="68734" y2="78509"/>
                        <a14:foregroundMark x1="68486" y1="75652" x2="68734" y2="77516"/>
                        <a14:foregroundMark x1="69562" y1="79379" x2="70720" y2="77888"/>
                        <a14:foregroundMark x1="69810" y1="80124" x2="73036" y2="78758"/>
                        <a14:foregroundMark x1="70554" y1="80373" x2="71960" y2="79627"/>
                        <a14:foregroundMark x1="69479" y1="79876" x2="69313" y2="78758"/>
                        <a14:backgroundMark x1="44169" y1="39876" x2="43921" y2="41988"/>
                        <a14:backgroundMark x1="66170" y1="40870" x2="66253" y2="44969"/>
                        <a14:backgroundMark x1="73118" y1="40497" x2="73449" y2="42236"/>
                        <a14:backgroundMark x1="84698" y1="47205" x2="84450" y2="49689"/>
                        <a14:backgroundMark x1="76592" y1="44720" x2="76592" y2="46957"/>
                        <a14:backgroundMark x1="14557" y1="56149" x2="14557" y2="59752"/>
                        <a14:backgroundMark x1="19272" y1="40124" x2="19355" y2="41366"/>
                        <a14:backgroundMark x1="19438" y1="47453" x2="19520" y2="47081"/>
                        <a14:backgroundMark x1="69313" y1="77888" x2="68900" y2="79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771" t="12622" r="12443" b="14959"/>
          <a:stretch/>
        </p:blipFill>
        <p:spPr bwMode="auto">
          <a:xfrm>
            <a:off x="5237990" y="1794260"/>
            <a:ext cx="5495538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ackgroundRemoval t="10000" b="90000" l="10000" r="90000">
                        <a14:foregroundMark x1="73929" y1="22619" x2="81310" y2="28690"/>
                      </a14:backgroundRemoval>
                    </a14:imgEffect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736" t="8636" r="9621" b="9358"/>
          <a:stretch/>
        </p:blipFill>
        <p:spPr bwMode="auto">
          <a:xfrm>
            <a:off x="1102927" y="1794260"/>
            <a:ext cx="3225664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圓角矩形 8"/>
          <p:cNvSpPr/>
          <p:nvPr/>
        </p:nvSpPr>
        <p:spPr>
          <a:xfrm>
            <a:off x="1510744" y="988631"/>
            <a:ext cx="2410029" cy="6352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>
                <a:solidFill>
                  <a:schemeClr val="accent4">
                    <a:lumMod val="75000"/>
                  </a:schemeClr>
                </a:solidFill>
              </a:rPr>
              <a:t>the </a:t>
            </a:r>
            <a:r>
              <a:rPr lang="en-US" altLang="zh-TW" sz="3600" b="1" dirty="0" smtClean="0">
                <a:solidFill>
                  <a:schemeClr val="accent4">
                    <a:lumMod val="75000"/>
                  </a:schemeClr>
                </a:solidFill>
              </a:rPr>
              <a:t>World</a:t>
            </a:r>
            <a:endParaRPr lang="zh-TW" altLang="en-US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5909309" y="988631"/>
            <a:ext cx="4152900" cy="6352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 smtClean="0">
                <a:solidFill>
                  <a:schemeClr val="accent4">
                    <a:lumMod val="75000"/>
                  </a:schemeClr>
                </a:solidFill>
              </a:rPr>
              <a:t>People </a:t>
            </a:r>
            <a:r>
              <a:rPr lang="en-US" altLang="zh-TW" sz="3600" b="1" dirty="0">
                <a:solidFill>
                  <a:schemeClr val="accent4">
                    <a:lumMod val="75000"/>
                  </a:schemeClr>
                </a:solidFill>
              </a:rPr>
              <a:t>around us</a:t>
            </a:r>
            <a:endParaRPr lang="zh-TW" altLang="en-US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8" name="群組 7"/>
          <p:cNvGrpSpPr>
            <a:grpSpLocks noChangeAspect="1"/>
          </p:cNvGrpSpPr>
          <p:nvPr/>
        </p:nvGrpSpPr>
        <p:grpSpPr>
          <a:xfrm>
            <a:off x="7445759" y="4648175"/>
            <a:ext cx="1080000" cy="1080000"/>
            <a:chOff x="3020773" y="-1895607"/>
            <a:chExt cx="1800000" cy="1800000"/>
          </a:xfrm>
        </p:grpSpPr>
        <p:sp>
          <p:nvSpPr>
            <p:cNvPr id="7" name="橢圓 6"/>
            <p:cNvSpPr/>
            <p:nvPr/>
          </p:nvSpPr>
          <p:spPr>
            <a:xfrm>
              <a:off x="3020773" y="-1895607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26" name="Picture 2" descr="https://images-na.ssl-images-amazon.com/images/I/6124lHQwHsL._AC_SL1100_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7">
                      <a14:imgEffect>
                        <a14:backgroundRemoval t="16909" b="81455" l="22364" r="8281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2151" t="16728" r="16758" b="23142"/>
            <a:stretch/>
          </p:blipFill>
          <p:spPr bwMode="auto">
            <a:xfrm>
              <a:off x="3252486" y="-1701010"/>
              <a:ext cx="1336574" cy="13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群組 15"/>
          <p:cNvGrpSpPr>
            <a:grpSpLocks noChangeAspect="1"/>
          </p:cNvGrpSpPr>
          <p:nvPr/>
        </p:nvGrpSpPr>
        <p:grpSpPr>
          <a:xfrm>
            <a:off x="8435322" y="4648175"/>
            <a:ext cx="1080000" cy="1080000"/>
            <a:chOff x="3020773" y="-1895607"/>
            <a:chExt cx="1800000" cy="1800000"/>
          </a:xfrm>
        </p:grpSpPr>
        <p:sp>
          <p:nvSpPr>
            <p:cNvPr id="17" name="橢圓 16"/>
            <p:cNvSpPr/>
            <p:nvPr/>
          </p:nvSpPr>
          <p:spPr>
            <a:xfrm>
              <a:off x="3020773" y="-1895607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8" name="Picture 2" descr="https://images-na.ssl-images-amazon.com/images/I/6124lHQwHsL._AC_SL1100_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9">
                      <a14:imgEffect>
                        <a14:backgroundRemoval t="16909" b="81455" l="22364" r="8281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2151" t="16728" r="16758" b="23142"/>
            <a:stretch/>
          </p:blipFill>
          <p:spPr bwMode="auto">
            <a:xfrm>
              <a:off x="3252486" y="-1701010"/>
              <a:ext cx="1336574" cy="13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群組 18"/>
          <p:cNvGrpSpPr>
            <a:grpSpLocks noChangeAspect="1"/>
          </p:cNvGrpSpPr>
          <p:nvPr/>
        </p:nvGrpSpPr>
        <p:grpSpPr>
          <a:xfrm>
            <a:off x="6456196" y="4648175"/>
            <a:ext cx="1080000" cy="1080000"/>
            <a:chOff x="3020773" y="-1895607"/>
            <a:chExt cx="1800000" cy="1800000"/>
          </a:xfrm>
        </p:grpSpPr>
        <p:sp>
          <p:nvSpPr>
            <p:cNvPr id="20" name="橢圓 19"/>
            <p:cNvSpPr/>
            <p:nvPr/>
          </p:nvSpPr>
          <p:spPr>
            <a:xfrm>
              <a:off x="3020773" y="-1895607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Picture 2" descr="https://images-na.ssl-images-amazon.com/images/I/6124lHQwHsL._AC_SL1100_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9">
                      <a14:imgEffect>
                        <a14:backgroundRemoval t="16909" b="81455" l="22364" r="8281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2151" t="16728" r="16758" b="23142"/>
            <a:stretch/>
          </p:blipFill>
          <p:spPr bwMode="auto">
            <a:xfrm>
              <a:off x="3252486" y="-1701010"/>
              <a:ext cx="1336574" cy="13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群組 21"/>
          <p:cNvGrpSpPr>
            <a:grpSpLocks noChangeAspect="1"/>
          </p:cNvGrpSpPr>
          <p:nvPr/>
        </p:nvGrpSpPr>
        <p:grpSpPr>
          <a:xfrm>
            <a:off x="5466633" y="4648175"/>
            <a:ext cx="1080000" cy="1080000"/>
            <a:chOff x="3020773" y="-1895607"/>
            <a:chExt cx="1800000" cy="1800000"/>
          </a:xfrm>
        </p:grpSpPr>
        <p:sp>
          <p:nvSpPr>
            <p:cNvPr id="23" name="橢圓 22"/>
            <p:cNvSpPr/>
            <p:nvPr/>
          </p:nvSpPr>
          <p:spPr>
            <a:xfrm>
              <a:off x="3020773" y="-1895607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4" name="Picture 2" descr="https://images-na.ssl-images-amazon.com/images/I/6124lHQwHsL._AC_SL1100_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9">
                      <a14:imgEffect>
                        <a14:backgroundRemoval t="16909" b="81455" l="22364" r="8281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2151" t="16728" r="16758" b="23142"/>
            <a:stretch/>
          </p:blipFill>
          <p:spPr bwMode="auto">
            <a:xfrm>
              <a:off x="3252486" y="-1701010"/>
              <a:ext cx="1336574" cy="13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群組 24"/>
          <p:cNvGrpSpPr>
            <a:grpSpLocks noChangeAspect="1"/>
          </p:cNvGrpSpPr>
          <p:nvPr/>
        </p:nvGrpSpPr>
        <p:grpSpPr>
          <a:xfrm>
            <a:off x="9424885" y="4648175"/>
            <a:ext cx="1080000" cy="1080000"/>
            <a:chOff x="3020773" y="-1895607"/>
            <a:chExt cx="1800000" cy="1800000"/>
          </a:xfrm>
        </p:grpSpPr>
        <p:sp>
          <p:nvSpPr>
            <p:cNvPr id="26" name="橢圓 25"/>
            <p:cNvSpPr/>
            <p:nvPr/>
          </p:nvSpPr>
          <p:spPr>
            <a:xfrm>
              <a:off x="3020773" y="-1895607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7" name="Picture 2" descr="https://images-na.ssl-images-amazon.com/images/I/6124lHQwHsL._AC_SL1100_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9">
                      <a14:imgEffect>
                        <a14:backgroundRemoval t="16909" b="81455" l="22364" r="8281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2151" t="16728" r="16758" b="23142"/>
            <a:stretch/>
          </p:blipFill>
          <p:spPr bwMode="auto">
            <a:xfrm>
              <a:off x="3252486" y="-1701010"/>
              <a:ext cx="1336574" cy="13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群組 27"/>
          <p:cNvGrpSpPr>
            <a:grpSpLocks noChangeAspect="1"/>
          </p:cNvGrpSpPr>
          <p:nvPr/>
        </p:nvGrpSpPr>
        <p:grpSpPr>
          <a:xfrm>
            <a:off x="2175759" y="4619600"/>
            <a:ext cx="1080000" cy="1080000"/>
            <a:chOff x="3020773" y="-1895607"/>
            <a:chExt cx="1800000" cy="1800000"/>
          </a:xfrm>
        </p:grpSpPr>
        <p:sp>
          <p:nvSpPr>
            <p:cNvPr id="29" name="橢圓 28"/>
            <p:cNvSpPr/>
            <p:nvPr/>
          </p:nvSpPr>
          <p:spPr>
            <a:xfrm>
              <a:off x="3020773" y="-1895607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0" name="Picture 2" descr="https://images-na.ssl-images-amazon.com/images/I/6124lHQwHsL._AC_SL1100_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9">
                      <a14:imgEffect>
                        <a14:backgroundRemoval t="16909" b="81455" l="22364" r="8281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2151" t="16728" r="16758" b="23142"/>
            <a:stretch/>
          </p:blipFill>
          <p:spPr bwMode="auto">
            <a:xfrm>
              <a:off x="3252486" y="-1701010"/>
              <a:ext cx="1336574" cy="13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623276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/>
        </p:nvSpPr>
        <p:spPr>
          <a:xfrm flipH="1">
            <a:off x="6622868" y="0"/>
            <a:ext cx="5569131" cy="6858000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7985759" y="923683"/>
            <a:ext cx="3600000" cy="54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401589" y="585311"/>
            <a:ext cx="10800000" cy="54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1351119" y="3202776"/>
            <a:ext cx="478976" cy="2808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sz="3600" b="1" dirty="0" smtClean="0">
                <a:solidFill>
                  <a:schemeClr val="bg1"/>
                </a:solidFill>
              </a:rPr>
              <a:t>SECTION 6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1333" y="2079228"/>
            <a:ext cx="4572000" cy="366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4951" y="2109708"/>
            <a:ext cx="857409" cy="87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Goal 9 .:. Sustainable Development Knowledge Platfor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6335" y="3022119"/>
            <a:ext cx="850265" cy="84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850" y="4832786"/>
            <a:ext cx="882650" cy="866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5053" y="2850931"/>
            <a:ext cx="4791832" cy="269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938600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389E-6 4.85774E-8 L 0.30383 -0.1313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1" y="-65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2999E-6 3.77284E-6 L 0.34913 -0.26232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6" y="-13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5056E-6 -1.23294E-6 L 0.69618 -0.525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09" y="-26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3750" b="15703" l="18438" r="486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8343" t="3725" r="51086" b="83901"/>
          <a:stretch/>
        </p:blipFill>
        <p:spPr>
          <a:xfrm>
            <a:off x="259249" y="366823"/>
            <a:ext cx="2880000" cy="1165639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4E00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57334" y="562260"/>
            <a:ext cx="898824" cy="900000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56797" b="81563" l="19453" r="336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072" t="56640" r="66339" b="18671"/>
          <a:stretch/>
        </p:blipFill>
        <p:spPr>
          <a:xfrm rot="21074395">
            <a:off x="478348" y="4079432"/>
            <a:ext cx="1440000" cy="2436745"/>
          </a:xfrm>
          <a:prstGeom prst="rect">
            <a:avLst/>
          </a:prstGeom>
        </p:spPr>
      </p:pic>
      <p:grpSp>
        <p:nvGrpSpPr>
          <p:cNvPr id="43" name="群組 42"/>
          <p:cNvGrpSpPr>
            <a:grpSpLocks noChangeAspect="1"/>
          </p:cNvGrpSpPr>
          <p:nvPr/>
        </p:nvGrpSpPr>
        <p:grpSpPr>
          <a:xfrm rot="20981241">
            <a:off x="9567120" y="4255770"/>
            <a:ext cx="2348049" cy="2520000"/>
            <a:chOff x="8726824" y="3290203"/>
            <a:chExt cx="3393879" cy="3642418"/>
          </a:xfrm>
        </p:grpSpPr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04696DD-402A-43D8-B697-A484356C3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980172" flipH="1">
              <a:off x="9498340" y="3290203"/>
              <a:ext cx="1953643" cy="1900431"/>
            </a:xfrm>
            <a:prstGeom prst="rect">
              <a:avLst/>
            </a:prstGeom>
          </p:spPr>
        </p:pic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20A522-3EBC-4CE8-82BD-41059C160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10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23064" t="21121" r="33800" b="13714"/>
            <a:stretch/>
          </p:blipFill>
          <p:spPr>
            <a:xfrm rot="18572830" flipH="1">
              <a:off x="8980824" y="3231382"/>
              <a:ext cx="1041400" cy="1549400"/>
            </a:xfrm>
            <a:prstGeom prst="rect">
              <a:avLst/>
            </a:prstGeom>
          </p:spPr>
        </p:pic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04696DD-402A-43D8-B697-A484356C3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980172" flipH="1">
              <a:off x="10167060" y="5032190"/>
              <a:ext cx="1953643" cy="1900431"/>
            </a:xfrm>
            <a:prstGeom prst="rect">
              <a:avLst/>
            </a:prstGeom>
          </p:spPr>
        </p:pic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20A522-3EBC-4CE8-82BD-41059C160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10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23064" t="21121" r="33800" b="13714"/>
            <a:stretch/>
          </p:blipFill>
          <p:spPr>
            <a:xfrm rot="18572830" flipH="1">
              <a:off x="9716007" y="4926287"/>
              <a:ext cx="1041400" cy="1549400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0" y="2015492"/>
            <a:ext cx="12192000" cy="2065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 smtClean="0">
                <a:effectLst>
                  <a:outerShdw dist="127000" dir="600000" algn="tl" rotWithShape="0">
                    <a:srgbClr val="5849B2"/>
                  </a:outerShdw>
                </a:effectLst>
              </a:rPr>
              <a:t>Thank you for your</a:t>
            </a:r>
          </a:p>
          <a:p>
            <a:pPr algn="ctr"/>
            <a:r>
              <a:rPr lang="en-US" altLang="zh-TW" sz="7200" b="1" dirty="0" smtClean="0">
                <a:effectLst>
                  <a:outerShdw dist="127000" dir="600000" algn="tl" rotWithShape="0">
                    <a:srgbClr val="5849B2"/>
                  </a:outerShdw>
                </a:effectLst>
              </a:rPr>
              <a:t> kind attention.</a:t>
            </a:r>
            <a:endParaRPr lang="zh-TW" altLang="en-US" sz="7200" b="1" dirty="0">
              <a:effectLst>
                <a:outerShdw dist="127000" dir="600000" algn="tl" rotWithShape="0">
                  <a:srgbClr val="5849B2"/>
                </a:outerShdw>
              </a:effectLst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4489"/>
          <a:stretch/>
        </p:blipFill>
        <p:spPr>
          <a:xfrm>
            <a:off x="4095215" y="4620318"/>
            <a:ext cx="400157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319962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10"/>
    </mc:Choice>
    <mc:Fallback>
      <mp:transition xmlns:mp="http://schemas.microsoft.com/office/mac/powerpoint/2008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1"/>
          <p:cNvSpPr/>
          <p:nvPr/>
        </p:nvSpPr>
        <p:spPr>
          <a:xfrm>
            <a:off x="0" y="0"/>
            <a:ext cx="7236823" cy="6858000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49042" y="1551158"/>
            <a:ext cx="10080000" cy="468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930042" y="456468"/>
            <a:ext cx="10800000" cy="54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000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28444" y="5951949"/>
            <a:ext cx="2930757" cy="6164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>
                <a:solidFill>
                  <a:schemeClr val="bg1"/>
                </a:solidFill>
              </a:rPr>
              <a:t>SECTION 1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18AF453-37B6-4883-BE2B-D1ED42962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183" y="1271298"/>
            <a:ext cx="2826193" cy="188412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0554E7E-13E9-4C26-A1DC-9E6F4FB056C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883413" y="1313260"/>
            <a:ext cx="2826000" cy="18828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4B07AB7-D0C3-4F6B-8877-E98222FD250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453717" y="3580786"/>
            <a:ext cx="2826000" cy="18828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C92A164-A88C-41DD-9B87-AE13FA028AE2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917042" y="3593486"/>
            <a:ext cx="2826000" cy="18828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AFBB8F8-8346-4BD1-8097-136F956E81B7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296413" y="3576287"/>
            <a:ext cx="2826193" cy="188280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0FE5DA3-B9B5-484F-8F3A-6292C1D27935}"/>
              </a:ext>
            </a:extLst>
          </p:cNvPr>
          <p:cNvSpPr txBox="1"/>
          <p:nvPr/>
        </p:nvSpPr>
        <p:spPr>
          <a:xfrm>
            <a:off x="3759201" y="3079227"/>
            <a:ext cx="1624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latin typeface="+mj-lt"/>
              </a:rPr>
              <a:t>Algeria</a:t>
            </a:r>
            <a:endParaRPr lang="zh-TW" altLang="en-US" sz="2800" b="1" dirty="0">
              <a:latin typeface="+mj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5D73812-0E56-4F11-B8E0-F22E3F514BAC}"/>
              </a:ext>
            </a:extLst>
          </p:cNvPr>
          <p:cNvSpPr txBox="1"/>
          <p:nvPr/>
        </p:nvSpPr>
        <p:spPr>
          <a:xfrm>
            <a:off x="7617364" y="3132560"/>
            <a:ext cx="1404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Brazil</a:t>
            </a:r>
            <a:endParaRPr lang="zh-TW" altLang="en-US" sz="2800" b="1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A15FFF2-1BB5-41F0-B572-27C1541419A4}"/>
              </a:ext>
            </a:extLst>
          </p:cNvPr>
          <p:cNvSpPr txBox="1"/>
          <p:nvPr/>
        </p:nvSpPr>
        <p:spPr>
          <a:xfrm>
            <a:off x="2293822" y="5412786"/>
            <a:ext cx="1145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India</a:t>
            </a:r>
            <a:endParaRPr lang="zh-TW" altLang="en-US" sz="2800" b="1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48081E-93AA-4DB5-A6D6-310D5967EA21}"/>
              </a:ext>
            </a:extLst>
          </p:cNvPr>
          <p:cNvSpPr txBox="1"/>
          <p:nvPr/>
        </p:nvSpPr>
        <p:spPr>
          <a:xfrm>
            <a:off x="5763376" y="5428729"/>
            <a:ext cx="1145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Israel</a:t>
            </a:r>
            <a:endParaRPr lang="zh-TW" altLang="en-US" sz="2800" b="1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6C8BB07-E531-438E-A919-D9C126D661AB}"/>
              </a:ext>
            </a:extLst>
          </p:cNvPr>
          <p:cNvSpPr txBox="1"/>
          <p:nvPr/>
        </p:nvSpPr>
        <p:spPr>
          <a:xfrm>
            <a:off x="8581293" y="5400789"/>
            <a:ext cx="3290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United States</a:t>
            </a:r>
            <a:endParaRPr lang="zh-TW" altLang="en-US" sz="2800" b="1" dirty="0"/>
          </a:p>
        </p:txBody>
      </p:sp>
      <p:sp>
        <p:nvSpPr>
          <p:cNvPr id="13" name="矩形 12"/>
          <p:cNvSpPr/>
          <p:nvPr/>
        </p:nvSpPr>
        <p:spPr>
          <a:xfrm>
            <a:off x="923571" y="456468"/>
            <a:ext cx="10800000" cy="864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/>
              <a:t>Global issue Education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803334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232230"/>
            <a:ext cx="12191999" cy="36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6000" y="2064420"/>
            <a:ext cx="10800000" cy="36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956000" y="2720697"/>
            <a:ext cx="8280000" cy="36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chemeClr val="accent2">
                    <a:lumMod val="75000"/>
                  </a:schemeClr>
                </a:solidFill>
              </a:rPr>
              <a:t>Class Survey</a:t>
            </a:r>
            <a:endParaRPr lang="zh-TW" altLang="en-US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30641" y="1315017"/>
            <a:ext cx="6730718" cy="10775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2</a:t>
            </a:r>
            <a:endParaRPr lang="zh-TW" alt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338785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5400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478981" y="576607"/>
            <a:ext cx="3600000" cy="54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986971" y="1084597"/>
            <a:ext cx="10800000" cy="54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000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56338" y="326426"/>
            <a:ext cx="2857043" cy="6164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 smtClean="0">
                <a:solidFill>
                  <a:schemeClr val="bg1"/>
                </a:solidFill>
              </a:rPr>
              <a:t>SECTION 2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22" t="9602" r="1370" b="11067"/>
          <a:stretch/>
        </p:blipFill>
        <p:spPr>
          <a:xfrm>
            <a:off x="6799167" y="1232011"/>
            <a:ext cx="4765040" cy="259184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434" t="10712" r="28942" b="2444"/>
          <a:stretch/>
        </p:blipFill>
        <p:spPr>
          <a:xfrm>
            <a:off x="1190171" y="1232011"/>
            <a:ext cx="5384799" cy="510381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9920" b="12900"/>
          <a:stretch/>
        </p:blipFill>
        <p:spPr>
          <a:xfrm>
            <a:off x="6799167" y="3962399"/>
            <a:ext cx="4765040" cy="237342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253671" y="5732322"/>
            <a:ext cx="2880000" cy="540000"/>
          </a:xfrm>
          <a:prstGeom prst="round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Class</a:t>
            </a:r>
            <a:endParaRPr lang="zh-TW" altLang="en-US" sz="44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188707" y="5732322"/>
            <a:ext cx="3312000" cy="540000"/>
          </a:xfrm>
          <a:prstGeom prst="round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Community</a:t>
            </a:r>
            <a:endParaRPr lang="zh-TW" altLang="en-US" sz="32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905170" y="1295403"/>
            <a:ext cx="3276000" cy="540000"/>
          </a:xfrm>
          <a:prstGeom prst="round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School</a:t>
            </a:r>
            <a:endParaRPr lang="zh-TW" altLang="en-US" sz="44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465990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5400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478981" y="576607"/>
            <a:ext cx="3600000" cy="54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986971" y="1084597"/>
            <a:ext cx="10800000" cy="54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000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56338" y="326426"/>
            <a:ext cx="2857043" cy="6164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 smtClean="0">
                <a:solidFill>
                  <a:schemeClr val="bg1"/>
                </a:solidFill>
              </a:rPr>
              <a:t>SECTION 2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1959251" y="4870976"/>
            <a:ext cx="3508544" cy="715089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H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istory</a:t>
            </a:r>
            <a:endParaRPr lang="en-US" altLang="zh-TW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0395" y="1204314"/>
            <a:ext cx="5294632" cy="353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1364" y="2821233"/>
            <a:ext cx="5029544" cy="344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圓角矩形 15"/>
          <p:cNvSpPr/>
          <p:nvPr/>
        </p:nvSpPr>
        <p:spPr>
          <a:xfrm>
            <a:off x="7321032" y="1992953"/>
            <a:ext cx="3604736" cy="715089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Kaohsiung </a:t>
            </a:r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424384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-232230"/>
            <a:ext cx="12191999" cy="36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zh-TW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6000" y="2064420"/>
            <a:ext cx="10800000" cy="36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956000" y="2720697"/>
            <a:ext cx="8280000" cy="36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chemeClr val="accent2">
                    <a:lumMod val="75000"/>
                  </a:schemeClr>
                </a:solidFill>
              </a:rPr>
              <a:t>Giving Project Ideas</a:t>
            </a:r>
            <a:endParaRPr lang="zh-TW" altLang="en-US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30641" y="1315017"/>
            <a:ext cx="6730718" cy="10775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SECTION 3</a:t>
            </a:r>
            <a:endParaRPr lang="zh-TW" alt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628966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28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8083996" y="684029"/>
            <a:ext cx="3600000" cy="5400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550853" y="1106799"/>
            <a:ext cx="10800000" cy="54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000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621480" y="375792"/>
            <a:ext cx="2857043" cy="6164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 dirty="0">
                <a:solidFill>
                  <a:schemeClr val="bg1"/>
                </a:solidFill>
              </a:rPr>
              <a:t>SECTION 3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0" b="92130" l="0" r="100000">
                        <a14:foregroundMark x1="8900" y1="89259" x2="99800" y2="84907"/>
                        <a14:foregroundMark x1="5200" y1="80648" x2="28400" y2="83519"/>
                        <a14:foregroundMark x1="2100" y1="90093" x2="58400" y2="75926"/>
                        <a14:foregroundMark x1="50800" y1="77778" x2="80100" y2="77778"/>
                        <a14:foregroundMark x1="48800" y1="82685" x2="94900" y2="78796"/>
                        <a14:foregroundMark x1="13200" y1="77963" x2="29100" y2="78333"/>
                        <a14:foregroundMark x1="68700" y1="58241" x2="83400" y2="58241"/>
                        <a14:foregroundMark x1="71900" y1="55833" x2="85600" y2="54722"/>
                        <a14:foregroundMark x1="73800" y1="67500" x2="85400" y2="59259"/>
                        <a14:foregroundMark x1="44600" y1="88426" x2="91800" y2="88981"/>
                        <a14:backgroundMark x1="12300" y1="16667" x2="15200" y2="46574"/>
                        <a14:backgroundMark x1="64600" y1="8056" x2="94900" y2="50000"/>
                        <a14:backgroundMark x1="93100" y1="70185" x2="85400" y2="17407"/>
                        <a14:backgroundMark x1="61000" y1="49074" x2="91400" y2="185"/>
                        <a14:backgroundMark x1="2100" y1="72778" x2="21800" y2="7593"/>
                        <a14:backgroundMark x1="18500" y1="62407" x2="3600" y2="22407"/>
                        <a14:backgroundMark x1="1800" y1="74630" x2="24500" y2="34074"/>
                        <a14:backgroundMark x1="24000" y1="45278" x2="28000" y2="26667"/>
                        <a14:backgroundMark x1="28200" y1="38611" x2="33100" y2="35926"/>
                        <a14:backgroundMark x1="54600" y1="42500" x2="64600" y2="35463"/>
                        <a14:backgroundMark x1="61900" y1="51944" x2="74500" y2="43241"/>
                        <a14:backgroundMark x1="71900" y1="49444" x2="83100" y2="43704"/>
                        <a14:backgroundMark x1="84700" y1="74259" x2="94400" y2="70556"/>
                        <a14:backgroundMark x1="97500" y1="65278" x2="95600" y2="20741"/>
                        <a14:backgroundMark x1="61500" y1="20093" x2="83400" y2="7963"/>
                        <a14:backgroundMark x1="16500" y1="5278" x2="81000" y2="4259"/>
                        <a14:backgroundMark x1="66600" y1="74630" x2="75400" y2="74630"/>
                        <a14:backgroundMark x1="5100" y1="14167" x2="37000" y2="7593"/>
                        <a14:backgroundMark x1="56000" y1="37593" x2="80800" y2="23426"/>
                        <a14:backgroundMark x1="65500" y1="73796" x2="66200" y2="67685"/>
                        <a14:backgroundMark x1="73300" y1="69352" x2="79500" y2="69907"/>
                        <a14:backgroundMark x1="17400" y1="68704" x2="23000" y2="68519"/>
                        <a14:backgroundMark x1="15500" y1="71204" x2="23000" y2="71204"/>
                        <a14:backgroundMark x1="14800" y1="74630" x2="22100" y2="7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1875" y="3396058"/>
            <a:ext cx="3093012" cy="334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384" t="3033" r="3468" b="13751"/>
          <a:stretch/>
        </p:blipFill>
        <p:spPr bwMode="auto">
          <a:xfrm>
            <a:off x="7383527" y="1206951"/>
            <a:ext cx="3826413" cy="313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矩形 29"/>
          <p:cNvSpPr/>
          <p:nvPr/>
        </p:nvSpPr>
        <p:spPr>
          <a:xfrm>
            <a:off x="2188733" y="4483049"/>
            <a:ext cx="13019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/>
              <a:t>Brazil</a:t>
            </a:r>
          </a:p>
        </p:txBody>
      </p:sp>
      <p:sp>
        <p:nvSpPr>
          <p:cNvPr id="31" name="矩形 30"/>
          <p:cNvSpPr/>
          <p:nvPr/>
        </p:nvSpPr>
        <p:spPr>
          <a:xfrm>
            <a:off x="5744939" y="3004449"/>
            <a:ext cx="10518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/>
              <a:t>USA</a:t>
            </a:r>
            <a:endParaRPr lang="zh-TW" altLang="en-US" sz="3200" b="1" dirty="0"/>
          </a:p>
        </p:txBody>
      </p:sp>
      <p:sp>
        <p:nvSpPr>
          <p:cNvPr id="32" name="矩形 31"/>
          <p:cNvSpPr/>
          <p:nvPr/>
        </p:nvSpPr>
        <p:spPr>
          <a:xfrm>
            <a:off x="8709360" y="4483049"/>
            <a:ext cx="13676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 smtClean="0"/>
              <a:t>Japan</a:t>
            </a:r>
            <a:endParaRPr lang="zh-TW" altLang="en-US" sz="3200" b="1" dirty="0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3757" y="4538026"/>
            <a:ext cx="474818" cy="47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340106" y="4538026"/>
            <a:ext cx="474818" cy="47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344527" y="3048644"/>
            <a:ext cx="474818" cy="47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圓角矩形 36"/>
          <p:cNvSpPr/>
          <p:nvPr/>
        </p:nvSpPr>
        <p:spPr>
          <a:xfrm>
            <a:off x="777910" y="5598544"/>
            <a:ext cx="2712782" cy="72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TW" sz="4000" b="1" dirty="0">
                <a:solidFill>
                  <a:schemeClr val="bg1"/>
                </a:solidFill>
              </a:rPr>
              <a:t>Education</a:t>
            </a:r>
            <a:endParaRPr lang="zh-TW" altLang="en-US" sz="4000" b="1" dirty="0">
              <a:solidFill>
                <a:schemeClr val="bg1"/>
              </a:solidFill>
            </a:endParaRPr>
          </a:p>
        </p:txBody>
      </p:sp>
      <p:grpSp>
        <p:nvGrpSpPr>
          <p:cNvPr id="10" name="群組 9"/>
          <p:cNvGrpSpPr>
            <a:grpSpLocks noChangeAspect="1"/>
          </p:cNvGrpSpPr>
          <p:nvPr/>
        </p:nvGrpSpPr>
        <p:grpSpPr>
          <a:xfrm>
            <a:off x="9571571" y="4922103"/>
            <a:ext cx="3417162" cy="2520000"/>
            <a:chOff x="9088246" y="5149319"/>
            <a:chExt cx="3905327" cy="288000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10">
                      <a14:imgEffect>
                        <a14:backgroundRemoval t="14844" b="92448" l="20498" r="62299">
                          <a14:foregroundMark x1="51025" y1="22266" x2="43265" y2="28516"/>
                        </a14:backgroundRemoval>
                      </a14:imgEffect>
                    </a14:imgLayer>
                  </a14:imgProps>
                </a:ext>
              </a:extLst>
            </a:blip>
            <a:srcRect l="34317" t="14584" r="37554" b="6770"/>
            <a:stretch/>
          </p:blipFill>
          <p:spPr>
            <a:xfrm rot="19472186" flipH="1">
              <a:off x="9088246" y="5149319"/>
              <a:ext cx="1832154" cy="2880000"/>
            </a:xfrm>
            <a:prstGeom prst="rect">
              <a:avLst/>
            </a:prstGeom>
          </p:spPr>
        </p:pic>
        <p:pic>
          <p:nvPicPr>
            <p:cNvPr id="38" name="圖片 3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10">
                      <a14:imgEffect>
                        <a14:backgroundRemoval t="14844" b="92448" l="20498" r="62299">
                          <a14:foregroundMark x1="51025" y1="22266" x2="43265" y2="28516"/>
                        </a14:backgroundRemoval>
                      </a14:imgEffect>
                    </a14:imgLayer>
                  </a14:imgProps>
                </a:ext>
              </a:extLst>
            </a:blip>
            <a:srcRect l="19986" t="65159" r="65962" b="9352"/>
            <a:stretch/>
          </p:blipFill>
          <p:spPr>
            <a:xfrm rot="19472186" flipH="1">
              <a:off x="11038666" y="5703853"/>
              <a:ext cx="1954907" cy="984000"/>
            </a:xfrm>
            <a:prstGeom prst="rect">
              <a:avLst/>
            </a:prstGeom>
          </p:spPr>
        </p:pic>
      </p:grpSp>
      <p:grpSp>
        <p:nvGrpSpPr>
          <p:cNvPr id="60" name="群組 59"/>
          <p:cNvGrpSpPr>
            <a:grpSpLocks noChangeAspect="1"/>
          </p:cNvGrpSpPr>
          <p:nvPr/>
        </p:nvGrpSpPr>
        <p:grpSpPr>
          <a:xfrm>
            <a:off x="655735" y="1212047"/>
            <a:ext cx="4031372" cy="3132000"/>
            <a:chOff x="3421665" y="8325046"/>
            <a:chExt cx="4320541" cy="3356657"/>
          </a:xfrm>
        </p:grpSpPr>
        <p:grpSp>
          <p:nvGrpSpPr>
            <p:cNvPr id="56" name="群組 55"/>
            <p:cNvGrpSpPr/>
            <p:nvPr/>
          </p:nvGrpSpPr>
          <p:grpSpPr>
            <a:xfrm>
              <a:off x="3421665" y="8325046"/>
              <a:ext cx="4320541" cy="3356657"/>
              <a:chOff x="3421665" y="8325046"/>
              <a:chExt cx="4320541" cy="3356657"/>
            </a:xfrm>
          </p:grpSpPr>
          <p:grpSp>
            <p:nvGrpSpPr>
              <p:cNvPr id="50" name="群組 49"/>
              <p:cNvGrpSpPr/>
              <p:nvPr/>
            </p:nvGrpSpPr>
            <p:grpSpPr>
              <a:xfrm>
                <a:off x="3421665" y="8325046"/>
                <a:ext cx="4320541" cy="3356657"/>
                <a:chOff x="4319192" y="7282499"/>
                <a:chExt cx="4320541" cy="3356657"/>
              </a:xfrm>
            </p:grpSpPr>
            <p:grpSp>
              <p:nvGrpSpPr>
                <p:cNvPr id="44" name="群組 43"/>
                <p:cNvGrpSpPr/>
                <p:nvPr/>
              </p:nvGrpSpPr>
              <p:grpSpPr>
                <a:xfrm>
                  <a:off x="4319192" y="7282499"/>
                  <a:ext cx="4320541" cy="3356657"/>
                  <a:chOff x="4494383" y="1325166"/>
                  <a:chExt cx="4320541" cy="3356657"/>
                </a:xfrm>
              </p:grpSpPr>
              <p:pic>
                <p:nvPicPr>
                  <p:cNvPr id="11" name="圖片 10"/>
                  <p:cNvPicPr>
                    <a:picLocks noChangeAspect="1"/>
                  </p:cNvPicPr>
                  <p:nvPr/>
                </p:nvPicPr>
                <p:blipFill rotWithShape="1">
                  <a:blip r:embed="rId11" cstate="print">
                    <a:extLst>
                      <a:ext uri="{BEBA8EAE-BF5A-486C-A8C5-ECC9F3942E4B}">
      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14:imgLayer r:embed="rId12">
                            <a14:imgEffect>
                              <a14:brightnessContrast contrast="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  </a:ext>
                    </a:extLst>
                  </a:blip>
                  <a:srcRect l="1857" t="2165" r="2323" b="3249"/>
                  <a:stretch/>
                </p:blipFill>
                <p:spPr>
                  <a:xfrm>
                    <a:off x="4494924" y="1325166"/>
                    <a:ext cx="4320000" cy="3356657"/>
                  </a:xfrm>
                  <a:prstGeom prst="roundRect">
                    <a:avLst/>
                  </a:prstGeom>
                </p:spPr>
              </p:pic>
              <p:sp>
                <p:nvSpPr>
                  <p:cNvPr id="39" name="矩形 38"/>
                  <p:cNvSpPr/>
                  <p:nvPr/>
                </p:nvSpPr>
                <p:spPr>
                  <a:xfrm>
                    <a:off x="4494383" y="1325166"/>
                    <a:ext cx="626257" cy="153114"/>
                  </a:xfrm>
                  <a:prstGeom prst="rect">
                    <a:avLst/>
                  </a:prstGeom>
                  <a:solidFill>
                    <a:srgbClr val="E5F1F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40" name="矩形 39"/>
                  <p:cNvSpPr/>
                  <p:nvPr/>
                </p:nvSpPr>
                <p:spPr>
                  <a:xfrm>
                    <a:off x="4494383" y="1475129"/>
                    <a:ext cx="287168" cy="248896"/>
                  </a:xfrm>
                  <a:prstGeom prst="rect">
                    <a:avLst/>
                  </a:prstGeom>
                  <a:solidFill>
                    <a:srgbClr val="E5F1F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41" name="矩形 40"/>
                  <p:cNvSpPr/>
                  <p:nvPr/>
                </p:nvSpPr>
                <p:spPr>
                  <a:xfrm>
                    <a:off x="4494383" y="1587409"/>
                    <a:ext cx="60948" cy="218476"/>
                  </a:xfrm>
                  <a:prstGeom prst="rect">
                    <a:avLst/>
                  </a:prstGeom>
                  <a:solidFill>
                    <a:srgbClr val="E5F1F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43" name="矩形 42"/>
                  <p:cNvSpPr/>
                  <p:nvPr/>
                </p:nvSpPr>
                <p:spPr>
                  <a:xfrm flipH="1">
                    <a:off x="4494383" y="1752920"/>
                    <a:ext cx="36000" cy="218476"/>
                  </a:xfrm>
                  <a:prstGeom prst="rect">
                    <a:avLst/>
                  </a:prstGeom>
                  <a:solidFill>
                    <a:srgbClr val="E5F1F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</p:grpSp>
            <p:sp>
              <p:nvSpPr>
                <p:cNvPr id="45" name="矩形 44"/>
                <p:cNvSpPr/>
                <p:nvPr/>
              </p:nvSpPr>
              <p:spPr>
                <a:xfrm>
                  <a:off x="7943850" y="7282499"/>
                  <a:ext cx="695883" cy="93661"/>
                </a:xfrm>
                <a:prstGeom prst="rect">
                  <a:avLst/>
                </a:prstGeom>
                <a:solidFill>
                  <a:srgbClr val="E5F1F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6" name="矩形 45"/>
                <p:cNvSpPr/>
                <p:nvPr/>
              </p:nvSpPr>
              <p:spPr>
                <a:xfrm>
                  <a:off x="8258175" y="7376160"/>
                  <a:ext cx="381557" cy="93661"/>
                </a:xfrm>
                <a:prstGeom prst="rect">
                  <a:avLst/>
                </a:prstGeom>
                <a:solidFill>
                  <a:srgbClr val="E5F1F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7" name="矩形 46"/>
                <p:cNvSpPr/>
                <p:nvPr/>
              </p:nvSpPr>
              <p:spPr>
                <a:xfrm>
                  <a:off x="8367713" y="7469821"/>
                  <a:ext cx="272018" cy="93661"/>
                </a:xfrm>
                <a:prstGeom prst="rect">
                  <a:avLst/>
                </a:prstGeom>
                <a:solidFill>
                  <a:srgbClr val="E5F1F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8" name="矩形 47"/>
                <p:cNvSpPr/>
                <p:nvPr/>
              </p:nvSpPr>
              <p:spPr>
                <a:xfrm>
                  <a:off x="8543924" y="7563482"/>
                  <a:ext cx="94551" cy="93661"/>
                </a:xfrm>
                <a:prstGeom prst="rect">
                  <a:avLst/>
                </a:prstGeom>
                <a:solidFill>
                  <a:srgbClr val="E5F1F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9" name="矩形 48"/>
                <p:cNvSpPr/>
                <p:nvPr/>
              </p:nvSpPr>
              <p:spPr>
                <a:xfrm>
                  <a:off x="8542666" y="7662248"/>
                  <a:ext cx="94551" cy="176827"/>
                </a:xfrm>
                <a:prstGeom prst="rect">
                  <a:avLst/>
                </a:prstGeom>
                <a:solidFill>
                  <a:srgbClr val="E5F1F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51" name="矩形 50"/>
              <p:cNvSpPr/>
              <p:nvPr/>
            </p:nvSpPr>
            <p:spPr>
              <a:xfrm>
                <a:off x="3421665" y="11537950"/>
                <a:ext cx="643158" cy="143752"/>
              </a:xfrm>
              <a:prstGeom prst="rect">
                <a:avLst/>
              </a:prstGeom>
              <a:solidFill>
                <a:srgbClr val="BAE0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3421665" y="11163972"/>
                <a:ext cx="269273" cy="455838"/>
              </a:xfrm>
              <a:prstGeom prst="rect">
                <a:avLst/>
              </a:prstGeom>
              <a:solidFill>
                <a:srgbClr val="BAE0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3574065" y="11480006"/>
                <a:ext cx="269273" cy="183357"/>
              </a:xfrm>
              <a:prstGeom prst="rect">
                <a:avLst/>
              </a:prstGeom>
              <a:solidFill>
                <a:srgbClr val="BAE0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4040928" y="11537950"/>
                <a:ext cx="473921" cy="143752"/>
              </a:xfrm>
              <a:prstGeom prst="rect">
                <a:avLst/>
              </a:prstGeom>
              <a:solidFill>
                <a:srgbClr val="BAE0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4401342" y="11615293"/>
                <a:ext cx="2005013" cy="61892"/>
              </a:xfrm>
              <a:prstGeom prst="rect">
                <a:avLst/>
              </a:prstGeom>
              <a:solidFill>
                <a:srgbClr val="BAE0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57" name="矩形 56"/>
            <p:cNvSpPr/>
            <p:nvPr/>
          </p:nvSpPr>
          <p:spPr>
            <a:xfrm>
              <a:off x="7471558" y="11303794"/>
              <a:ext cx="269273" cy="377908"/>
            </a:xfrm>
            <a:prstGeom prst="rect">
              <a:avLst/>
            </a:prstGeom>
            <a:solidFill>
              <a:srgbClr val="BAE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7672388" y="11056144"/>
              <a:ext cx="68442" cy="377908"/>
            </a:xfrm>
            <a:prstGeom prst="rect">
              <a:avLst/>
            </a:prstGeom>
            <a:solidFill>
              <a:srgbClr val="BAE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7024541" y="11560969"/>
              <a:ext cx="599417" cy="120733"/>
            </a:xfrm>
            <a:prstGeom prst="rect">
              <a:avLst/>
            </a:prstGeom>
            <a:solidFill>
              <a:srgbClr val="BAE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779309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7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宣紙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自訂 19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426</Words>
  <Application>Microsoft Macintosh PowerPoint</Application>
  <PresentationFormat>Custom</PresentationFormat>
  <Paragraphs>201</Paragraphs>
  <Slides>32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佈景主題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吳宇傑</dc:creator>
  <cp:lastModifiedBy>Barry Kramer</cp:lastModifiedBy>
  <cp:revision>96</cp:revision>
  <dcterms:created xsi:type="dcterms:W3CDTF">2020-06-11T17:27:14Z</dcterms:created>
  <dcterms:modified xsi:type="dcterms:W3CDTF">2020-06-11T17:28:02Z</dcterms:modified>
</cp:coreProperties>
</file>