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04" y="-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3df87f461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3df87f461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b04192c5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b04192c5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a493fdcd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a493fdcd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3df87f46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3df87f46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3df87f4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3df87f46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3df87f46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3df87f46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3df87f46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3df87f46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3df87f461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3df87f461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3df87f46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3df87f46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3df87f46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3df87f46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3df87f461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3df87f461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3df87f461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3df87f461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1449700"/>
            <a:ext cx="9144000" cy="2393100"/>
          </a:xfrm>
          <a:prstGeom prst="rect">
            <a:avLst/>
          </a:prstGeom>
          <a:solidFill>
            <a:srgbClr val="999999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0" b="1">
                <a:solidFill>
                  <a:schemeClr val="lt1"/>
                </a:solidFill>
              </a:rPr>
              <a:t>The Effact of Air Pollution </a:t>
            </a:r>
            <a:endParaRPr sz="5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0" b="1">
                <a:solidFill>
                  <a:schemeClr val="lt1"/>
                </a:solidFill>
              </a:rPr>
              <a:t>on </a:t>
            </a:r>
            <a:endParaRPr sz="5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0" b="1">
                <a:solidFill>
                  <a:schemeClr val="lt1"/>
                </a:solidFill>
              </a:rPr>
              <a:t>The Respiratory System</a:t>
            </a:r>
            <a:endParaRPr sz="5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395375"/>
            <a:ext cx="8520600" cy="7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/>
              <a:t>Schematic</a:t>
            </a:r>
            <a:endParaRPr sz="4000" b="1"/>
          </a:p>
        </p:txBody>
      </p:sp>
      <p:pic>
        <p:nvPicPr>
          <p:cNvPr id="110" name="Google Shape;110;p22"/>
          <p:cNvPicPr preferRelativeResize="0"/>
          <p:nvPr/>
        </p:nvPicPr>
        <p:blipFill rotWithShape="1">
          <a:blip r:embed="rId3">
            <a:alphaModFix/>
          </a:blip>
          <a:srcRect t="168" b="654"/>
          <a:stretch/>
        </p:blipFill>
        <p:spPr>
          <a:xfrm>
            <a:off x="351425" y="1380200"/>
            <a:ext cx="2572943" cy="204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9350" y="1380200"/>
            <a:ext cx="2572950" cy="204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85525" y="1380200"/>
            <a:ext cx="2572950" cy="2041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2"/>
          <p:cNvSpPr txBox="1"/>
          <p:nvPr/>
        </p:nvSpPr>
        <p:spPr>
          <a:xfrm>
            <a:off x="813800" y="3963275"/>
            <a:ext cx="1648200" cy="7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chemeClr val="dk1"/>
                </a:solidFill>
              </a:rPr>
              <a:t>Cough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3360600" y="3680075"/>
            <a:ext cx="24228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chemeClr val="dk1"/>
                </a:solidFill>
              </a:rPr>
              <a:t>Production of mucus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6389025" y="3723875"/>
            <a:ext cx="2313600" cy="12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chemeClr val="dk1"/>
                </a:solidFill>
              </a:rPr>
              <a:t>Shortness</a:t>
            </a:r>
            <a:endParaRPr sz="3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chemeClr val="dk1"/>
                </a:solidFill>
              </a:rPr>
              <a:t>of breath 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/>
        </p:nvSpPr>
        <p:spPr>
          <a:xfrm>
            <a:off x="0" y="248250"/>
            <a:ext cx="9144000" cy="1042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900" b="1">
                <a:solidFill>
                  <a:schemeClr val="dk1"/>
                </a:solidFill>
              </a:rPr>
              <a:t>Acording to our questionnaire</a:t>
            </a:r>
            <a:endParaRPr sz="4900" b="1">
              <a:solidFill>
                <a:schemeClr val="dk1"/>
              </a:solidFill>
            </a:endParaRPr>
          </a:p>
        </p:txBody>
      </p:sp>
      <p:sp>
        <p:nvSpPr>
          <p:cNvPr id="121" name="Google Shape;121;p23"/>
          <p:cNvSpPr txBox="1"/>
          <p:nvPr/>
        </p:nvSpPr>
        <p:spPr>
          <a:xfrm>
            <a:off x="913525" y="1757525"/>
            <a:ext cx="317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3"/>
          <p:cNvSpPr txBox="1"/>
          <p:nvPr/>
        </p:nvSpPr>
        <p:spPr>
          <a:xfrm>
            <a:off x="133500" y="1578800"/>
            <a:ext cx="8877000" cy="3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chemeClr val="dk1"/>
                </a:solidFill>
              </a:rPr>
              <a:t>Q1.What respiratory are caused by airpollution</a:t>
            </a: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chemeClr val="dk1"/>
                </a:solidFill>
              </a:rPr>
              <a:t>A1.</a:t>
            </a:r>
            <a:r>
              <a:rPr lang="zh-TW" sz="2700">
                <a:solidFill>
                  <a:srgbClr val="FF9900"/>
                </a:solidFill>
              </a:rPr>
              <a:t>58%</a:t>
            </a:r>
            <a:r>
              <a:rPr lang="zh-TW" sz="2700">
                <a:solidFill>
                  <a:schemeClr val="dk1"/>
                </a:solidFill>
              </a:rPr>
              <a:t> is </a:t>
            </a:r>
            <a:r>
              <a:rPr lang="zh-TW" sz="2700">
                <a:solidFill>
                  <a:srgbClr val="1155CC"/>
                </a:solidFill>
              </a:rPr>
              <a:t>cough</a:t>
            </a:r>
            <a:r>
              <a:rPr lang="zh-TW" sz="2700">
                <a:solidFill>
                  <a:schemeClr val="dk1"/>
                </a:solidFill>
              </a:rPr>
              <a:t>, </a:t>
            </a:r>
            <a:r>
              <a:rPr lang="zh-TW" sz="2700">
                <a:solidFill>
                  <a:srgbClr val="FF9900"/>
                </a:solidFill>
              </a:rPr>
              <a:t>25%</a:t>
            </a:r>
            <a:r>
              <a:rPr lang="zh-TW" sz="2700">
                <a:solidFill>
                  <a:schemeClr val="dk1"/>
                </a:solidFill>
              </a:rPr>
              <a:t> is </a:t>
            </a:r>
            <a:r>
              <a:rPr lang="zh-TW" sz="2700">
                <a:solidFill>
                  <a:srgbClr val="1155CC"/>
                </a:solidFill>
              </a:rPr>
              <a:t>shortness of breath</a:t>
            </a:r>
            <a:r>
              <a:rPr lang="zh-TW" sz="2700">
                <a:solidFill>
                  <a:schemeClr val="dk1"/>
                </a:solidFill>
              </a:rPr>
              <a:t>, </a:t>
            </a: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chemeClr val="dk1"/>
                </a:solidFill>
              </a:rPr>
              <a:t>     </a:t>
            </a:r>
            <a:r>
              <a:rPr lang="zh-TW" sz="2700">
                <a:solidFill>
                  <a:srgbClr val="FF9900"/>
                </a:solidFill>
              </a:rPr>
              <a:t>17%</a:t>
            </a:r>
            <a:r>
              <a:rPr lang="zh-TW" sz="2700">
                <a:solidFill>
                  <a:schemeClr val="dk1"/>
                </a:solidFill>
              </a:rPr>
              <a:t> is </a:t>
            </a:r>
            <a:r>
              <a:rPr lang="zh-TW" sz="2700">
                <a:solidFill>
                  <a:srgbClr val="1155CC"/>
                </a:solidFill>
              </a:rPr>
              <a:t>cancer</a:t>
            </a:r>
            <a:r>
              <a:rPr lang="zh-TW" sz="2700">
                <a:solidFill>
                  <a:schemeClr val="dk1"/>
                </a:solidFill>
              </a:rPr>
              <a:t>.</a:t>
            </a: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chemeClr val="dk1"/>
                </a:solidFill>
              </a:rPr>
              <a:t>Q2.Which gas has the worst effect on respiratory system</a:t>
            </a: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chemeClr val="dk1"/>
                </a:solidFill>
              </a:rPr>
              <a:t>A2.</a:t>
            </a:r>
            <a:r>
              <a:rPr lang="zh-TW" sz="2700">
                <a:solidFill>
                  <a:schemeClr val="accent1"/>
                </a:solidFill>
              </a:rPr>
              <a:t>43%</a:t>
            </a:r>
            <a:r>
              <a:rPr lang="zh-TW" sz="2700">
                <a:solidFill>
                  <a:schemeClr val="dk1"/>
                </a:solidFill>
              </a:rPr>
              <a:t> is </a:t>
            </a:r>
            <a:r>
              <a:rPr lang="zh-TW" sz="2700">
                <a:solidFill>
                  <a:srgbClr val="CC0000"/>
                </a:solidFill>
                <a:highlight>
                  <a:schemeClr val="lt1"/>
                </a:highlight>
              </a:rPr>
              <a:t>NO</a:t>
            </a:r>
            <a:r>
              <a:rPr lang="zh-TW" sz="2700" baseline="-25000">
                <a:solidFill>
                  <a:srgbClr val="CC0000"/>
                </a:solidFill>
                <a:highlight>
                  <a:schemeClr val="lt1"/>
                </a:highlight>
              </a:rPr>
              <a:t>2</a:t>
            </a:r>
            <a:r>
              <a:rPr lang="zh-TW" sz="2700" baseline="-2500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, </a:t>
            </a:r>
            <a:r>
              <a:rPr lang="zh-TW" sz="2700">
                <a:solidFill>
                  <a:schemeClr val="accent1"/>
                </a:solidFill>
                <a:highlight>
                  <a:schemeClr val="lt1"/>
                </a:highlight>
              </a:rPr>
              <a:t>37%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 is </a:t>
            </a:r>
            <a:r>
              <a:rPr lang="zh-TW" sz="2700">
                <a:solidFill>
                  <a:srgbClr val="CC0000"/>
                </a:solidFill>
                <a:highlight>
                  <a:schemeClr val="lt1"/>
                </a:highlight>
              </a:rPr>
              <a:t>PM2.5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, </a:t>
            </a:r>
            <a:r>
              <a:rPr lang="zh-TW" sz="2700">
                <a:solidFill>
                  <a:schemeClr val="accent1"/>
                </a:solidFill>
                <a:highlight>
                  <a:schemeClr val="lt1"/>
                </a:highlight>
              </a:rPr>
              <a:t>20%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 is </a:t>
            </a:r>
            <a:r>
              <a:rPr lang="zh-TW" sz="2700">
                <a:solidFill>
                  <a:srgbClr val="CC0000"/>
                </a:solidFill>
                <a:highlight>
                  <a:schemeClr val="lt1"/>
                </a:highlight>
              </a:rPr>
              <a:t>CO</a:t>
            </a:r>
            <a:r>
              <a:rPr lang="zh-TW" sz="2700" baseline="-25000">
                <a:solidFill>
                  <a:srgbClr val="CC0000"/>
                </a:solidFill>
                <a:highlight>
                  <a:schemeClr val="lt1"/>
                </a:highlight>
              </a:rPr>
              <a:t>2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.</a:t>
            </a:r>
            <a:endParaRPr sz="2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0" y="129075"/>
            <a:ext cx="9144000" cy="983100"/>
          </a:xfrm>
          <a:prstGeom prst="rect">
            <a:avLst/>
          </a:prstGeom>
          <a:solidFill>
            <a:srgbClr val="66666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900" b="1"/>
              <a:t>Acording to our questionnaire</a:t>
            </a:r>
            <a:endParaRPr sz="4900" b="1"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311700" y="1251750"/>
            <a:ext cx="8520600" cy="369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 b="1">
                <a:solidFill>
                  <a:schemeClr val="dk1"/>
                </a:solidFill>
              </a:rPr>
              <a:t>There’re</a:t>
            </a:r>
            <a:r>
              <a:rPr lang="zh-TW" sz="2700">
                <a:solidFill>
                  <a:schemeClr val="dk1"/>
                </a:solidFill>
              </a:rPr>
              <a:t> </a:t>
            </a: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FF9900"/>
                </a:solidFill>
              </a:rPr>
              <a:t>49%</a:t>
            </a:r>
            <a:r>
              <a:rPr lang="zh-TW" sz="2700">
                <a:solidFill>
                  <a:schemeClr val="dk1"/>
                </a:solidFill>
              </a:rPr>
              <a:t> students in our class want to know </a:t>
            </a:r>
            <a:r>
              <a:rPr lang="zh-TW" sz="2700" b="1">
                <a:solidFill>
                  <a:schemeClr val="accent1"/>
                </a:solidFill>
              </a:rPr>
              <a:t>How your government solve the air pollution problems</a:t>
            </a: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rgbClr val="FF9900"/>
                </a:solidFill>
              </a:rPr>
              <a:t>28%</a:t>
            </a:r>
            <a:r>
              <a:rPr lang="zh-TW" sz="2700">
                <a:solidFill>
                  <a:schemeClr val="dk1"/>
                </a:solidFill>
              </a:rPr>
              <a:t> want to konw </a:t>
            </a:r>
            <a:r>
              <a:rPr lang="zh-TW" sz="2700" b="1">
                <a:solidFill>
                  <a:srgbClr val="3C78D8"/>
                </a:solidFill>
              </a:rPr>
              <a:t>What’s the main air pollution in your country</a:t>
            </a:r>
            <a:r>
              <a:rPr lang="zh-TW" sz="2700">
                <a:solidFill>
                  <a:schemeClr val="dk1"/>
                </a:solidFill>
              </a:rPr>
              <a:t> </a:t>
            </a:r>
            <a:endParaRPr sz="2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700">
                <a:solidFill>
                  <a:srgbClr val="FF9900"/>
                </a:solidFill>
              </a:rPr>
              <a:t>13%</a:t>
            </a:r>
            <a:r>
              <a:rPr lang="zh-TW" sz="2700">
                <a:solidFill>
                  <a:schemeClr val="dk1"/>
                </a:solidFill>
              </a:rPr>
              <a:t> want to know </a:t>
            </a:r>
            <a:r>
              <a:rPr lang="zh-TW" sz="2700" b="1">
                <a:solidFill>
                  <a:srgbClr val="CC0000"/>
                </a:solidFill>
              </a:rPr>
              <a:t>How many people die in your country by air pollution each year</a:t>
            </a:r>
            <a:endParaRPr sz="27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0" y="1535550"/>
            <a:ext cx="9144000" cy="2072400"/>
          </a:xfrm>
          <a:prstGeom prst="rect">
            <a:avLst/>
          </a:prstGeom>
          <a:solidFill>
            <a:srgbClr val="99999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200" b="1">
                <a:solidFill>
                  <a:schemeClr val="lt1"/>
                </a:solidFill>
              </a:rPr>
              <a:t>THE</a:t>
            </a:r>
            <a:endParaRPr sz="62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200" b="1">
                <a:solidFill>
                  <a:schemeClr val="lt1"/>
                </a:solidFill>
              </a:rPr>
              <a:t>END</a:t>
            </a:r>
            <a:endParaRPr sz="62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0" y="1042200"/>
            <a:ext cx="9144000" cy="3059100"/>
          </a:xfrm>
          <a:prstGeom prst="rect">
            <a:avLst/>
          </a:prstGeom>
          <a:solidFill>
            <a:srgbClr val="66666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b="1"/>
              <a:t>Element </a:t>
            </a:r>
            <a:endParaRPr sz="6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b="1"/>
              <a:t>in </a:t>
            </a:r>
            <a:endParaRPr sz="6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b="1"/>
              <a:t> Air pollution </a:t>
            </a:r>
            <a:endParaRPr sz="6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0" y="79450"/>
            <a:ext cx="9144000" cy="943200"/>
          </a:xfrm>
          <a:prstGeom prst="rect">
            <a:avLst/>
          </a:prstGeom>
          <a:solidFill>
            <a:srgbClr val="66666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0" b="1">
                <a:solidFill>
                  <a:srgbClr val="EFEFEF"/>
                </a:solidFill>
              </a:rPr>
              <a:t>Particulate Matter (PM)</a:t>
            </a:r>
            <a:endParaRPr sz="5000" b="1">
              <a:solidFill>
                <a:srgbClr val="EFEFEF"/>
              </a:solidFill>
            </a:endParaRPr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700" y="1589375"/>
            <a:ext cx="8520600" cy="29583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zh-TW" sz="2700" b="1">
                <a:solidFill>
                  <a:srgbClr val="00FF00"/>
                </a:solidFill>
              </a:rPr>
              <a:t>Coarse particles (PM10)</a:t>
            </a:r>
            <a:r>
              <a:rPr lang="zh-TW" sz="2700">
                <a:solidFill>
                  <a:schemeClr val="dk1"/>
                </a:solidFill>
              </a:rPr>
              <a:t>：particles that are less than 10 microns(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µm</a:t>
            </a:r>
            <a:r>
              <a:rPr lang="zh-TW" sz="2700">
                <a:solidFill>
                  <a:schemeClr val="dk1"/>
                </a:solidFill>
              </a:rPr>
              <a:t>) in diameter</a:t>
            </a:r>
            <a:endParaRPr sz="2700">
              <a:solidFill>
                <a:schemeClr val="dk1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zh-TW" sz="2700" b="1">
                <a:solidFill>
                  <a:srgbClr val="FF9900"/>
                </a:solidFill>
              </a:rPr>
              <a:t>Fine particles (PM2.5)</a:t>
            </a:r>
            <a:r>
              <a:rPr lang="zh-TW" sz="2700">
                <a:solidFill>
                  <a:schemeClr val="dk1"/>
                </a:solidFill>
              </a:rPr>
              <a:t>：particles that are less than 2.5 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µm in diameter</a:t>
            </a:r>
            <a:endParaRPr sz="2700">
              <a:solidFill>
                <a:schemeClr val="dk1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zh-TW" sz="2700" b="1">
                <a:solidFill>
                  <a:srgbClr val="FF0000"/>
                </a:solidFill>
              </a:rPr>
              <a:t>Ultrafine particles (PM0.1)</a:t>
            </a:r>
            <a:r>
              <a:rPr lang="zh-TW" sz="2700">
                <a:solidFill>
                  <a:schemeClr val="dk1"/>
                </a:solidFill>
              </a:rPr>
              <a:t>：particles that are less than 0.1 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µm in diameter</a:t>
            </a:r>
            <a:endParaRPr sz="2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311700" y="47850"/>
            <a:ext cx="85206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/>
              <a:t>Schematic</a:t>
            </a:r>
            <a:endParaRPr sz="4000" b="1"/>
          </a:p>
        </p:txBody>
      </p:sp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2113" y="839000"/>
            <a:ext cx="6919776" cy="416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0" y="67700"/>
            <a:ext cx="9144000" cy="1014600"/>
          </a:xfrm>
          <a:prstGeom prst="rect">
            <a:avLst/>
          </a:prstGeom>
          <a:solidFill>
            <a:srgbClr val="66666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0" b="1"/>
              <a:t>Nitrogen Dioxide(</a:t>
            </a:r>
            <a:r>
              <a:rPr lang="zh-TW" sz="5000" b="1">
                <a:highlight>
                  <a:srgbClr val="666666"/>
                </a:highlight>
              </a:rPr>
              <a:t>NO</a:t>
            </a:r>
            <a:r>
              <a:rPr lang="zh-TW" sz="5000" b="1" baseline="-25000">
                <a:highlight>
                  <a:srgbClr val="666666"/>
                </a:highlight>
              </a:rPr>
              <a:t>2</a:t>
            </a:r>
            <a:r>
              <a:rPr lang="zh-TW" sz="5000" b="1"/>
              <a:t>)</a:t>
            </a:r>
            <a:endParaRPr sz="5000" b="1"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228375" y="1341075"/>
            <a:ext cx="9144000" cy="131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NO</a:t>
            </a:r>
            <a:r>
              <a:rPr lang="zh-TW" sz="2700" baseline="-25000">
                <a:solidFill>
                  <a:schemeClr val="dk1"/>
                </a:solidFill>
                <a:highlight>
                  <a:schemeClr val="lt1"/>
                </a:highlight>
              </a:rPr>
              <a:t>2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 is a gas that is produced along with nitric oxide(NO) by combustion  processes.</a:t>
            </a:r>
            <a:endParaRPr sz="27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3675" y="2704325"/>
            <a:ext cx="2803356" cy="219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4550" y="2704325"/>
            <a:ext cx="2803350" cy="219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0" y="1122050"/>
            <a:ext cx="9144000" cy="2979000"/>
          </a:xfrm>
          <a:prstGeom prst="rect">
            <a:avLst/>
          </a:prstGeom>
          <a:solidFill>
            <a:srgbClr val="66666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b="1"/>
              <a:t>How they </a:t>
            </a:r>
            <a:endParaRPr sz="6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b="1"/>
              <a:t>Effect </a:t>
            </a:r>
            <a:endParaRPr sz="6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b="1"/>
              <a:t>Our body</a:t>
            </a:r>
            <a:endParaRPr sz="6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0" y="87550"/>
            <a:ext cx="9144000" cy="945000"/>
          </a:xfrm>
          <a:prstGeom prst="rect">
            <a:avLst/>
          </a:prstGeom>
          <a:solidFill>
            <a:srgbClr val="66666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0" b="1"/>
              <a:t>Particulate Matter (PM10)</a:t>
            </a:r>
            <a:endParaRPr sz="5000" b="1"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02400" y="2085525"/>
            <a:ext cx="4463700" cy="19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700">
                <a:solidFill>
                  <a:schemeClr val="dk1"/>
                </a:solidFill>
              </a:rPr>
              <a:t>Particles larger than 10 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µm are mainly deposited in the nose or throat.</a:t>
            </a:r>
            <a:endParaRPr sz="2700">
              <a:solidFill>
                <a:schemeClr val="dk1"/>
              </a:solidFill>
            </a:endParaRPr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9575" y="1145300"/>
            <a:ext cx="3121043" cy="380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0" y="166700"/>
            <a:ext cx="9144000" cy="957900"/>
          </a:xfrm>
          <a:prstGeom prst="rect">
            <a:avLst/>
          </a:prstGeom>
          <a:solidFill>
            <a:srgbClr val="66666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0" b="1"/>
              <a:t>Partuculate Matter (PM2.5)</a:t>
            </a:r>
            <a:endParaRPr sz="5000" b="1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242175" y="1907450"/>
            <a:ext cx="38985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700">
                <a:solidFill>
                  <a:schemeClr val="dk1"/>
                </a:solidFill>
              </a:rPr>
              <a:t>Particles samller than 10 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µm pose the greatest risk because they can down deeper into the lung.</a:t>
            </a:r>
            <a:endParaRPr sz="2700">
              <a:solidFill>
                <a:schemeClr val="dk1"/>
              </a:solidFill>
            </a:endParaRPr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3075" y="1277000"/>
            <a:ext cx="4416507" cy="371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0" y="99300"/>
            <a:ext cx="9144000" cy="1032600"/>
          </a:xfrm>
          <a:prstGeom prst="rect">
            <a:avLst/>
          </a:prstGeom>
          <a:solidFill>
            <a:srgbClr val="666666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000" b="1"/>
              <a:t>Nitrogen Dioxide (</a:t>
            </a:r>
            <a:r>
              <a:rPr lang="zh-TW" sz="5000" b="1">
                <a:highlight>
                  <a:srgbClr val="666666"/>
                </a:highlight>
              </a:rPr>
              <a:t>NO</a:t>
            </a:r>
            <a:r>
              <a:rPr lang="zh-TW" sz="5000" b="1" baseline="-25000">
                <a:highlight>
                  <a:srgbClr val="666666"/>
                </a:highlight>
              </a:rPr>
              <a:t>2</a:t>
            </a:r>
            <a:r>
              <a:rPr lang="zh-TW" sz="5000" b="1"/>
              <a:t>)</a:t>
            </a:r>
            <a:endParaRPr sz="5000" b="1"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273150" y="1519850"/>
            <a:ext cx="8597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700">
                <a:solidFill>
                  <a:schemeClr val="dk1"/>
                </a:solidFill>
              </a:rPr>
              <a:t>Short-term exposure to 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NO</a:t>
            </a:r>
            <a:r>
              <a:rPr lang="zh-TW" sz="2700" baseline="-25000">
                <a:solidFill>
                  <a:schemeClr val="dk1"/>
                </a:solidFill>
                <a:highlight>
                  <a:schemeClr val="lt1"/>
                </a:highlight>
              </a:rPr>
              <a:t>2</a:t>
            </a: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 ,particularly at high concentration,is a respartory irritant that can cause inflammation of the airways leading to.</a:t>
            </a:r>
            <a:endParaRPr sz="27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700">
                <a:solidFill>
                  <a:schemeClr val="dk1"/>
                </a:solidFill>
                <a:highlight>
                  <a:schemeClr val="lt1"/>
                </a:highlight>
              </a:rPr>
              <a:t>For example：cough、production of the mucus and shortness of breath</a:t>
            </a:r>
            <a:endParaRPr sz="2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Macintosh PowerPoint</Application>
  <PresentationFormat>On-screen Show (16:9)</PresentationFormat>
  <Paragraphs>42</Paragraphs>
  <Slides>13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 Dark</vt:lpstr>
      <vt:lpstr>The Effact of Air Pollution  on  The Respiratory System</vt:lpstr>
      <vt:lpstr>Element  in   Air pollution </vt:lpstr>
      <vt:lpstr>Particulate Matter (PM)</vt:lpstr>
      <vt:lpstr>Schematic</vt:lpstr>
      <vt:lpstr>Nitrogen Dioxide(NO2)</vt:lpstr>
      <vt:lpstr>How they  Effect  Our body</vt:lpstr>
      <vt:lpstr>Particulate Matter (PM10)</vt:lpstr>
      <vt:lpstr>Partuculate Matter (PM2.5)</vt:lpstr>
      <vt:lpstr>Nitrogen Dioxide (NO2)</vt:lpstr>
      <vt:lpstr>Schematic</vt:lpstr>
      <vt:lpstr>Slide 11</vt:lpstr>
      <vt:lpstr>Acording to our questionnaire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Effact of Air Pollution  on  The Respiratory System</dc:title>
  <cp:lastModifiedBy>Barry Kramer</cp:lastModifiedBy>
  <cp:revision>1</cp:revision>
  <dcterms:created xsi:type="dcterms:W3CDTF">2022-05-15T21:38:54Z</dcterms:created>
  <dcterms:modified xsi:type="dcterms:W3CDTF">2022-05-15T21:39:19Z</dcterms:modified>
</cp:coreProperties>
</file>