
<file path=[Content_Types].xml><?xml version="1.0" encoding="utf-8"?>
<Types xmlns="http://schemas.openxmlformats.org/package/2006/content-types">
  <Override PartName="/docProps/core.xml" ContentType="application/vnd.openxmlformats-package.core-properties+xml"/>
  <Override PartName="/docProps/custom.xml" ContentType="application/vnd.openxmlformats-officedocument.custom-properties+xml"/>
  <Override PartName="/ppt/slides/slide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viewProps.xml" ContentType="application/vnd.openxmlformats-officedocument.presentationml.viewProps+xml"/>
  <Override PartName="/docProps/app.xml" ContentType="application/vnd.openxmlformats-officedocument.extended-properties+xml"/>
  <Override PartName="/ppt/slideLayouts/slideLayout8.xml" ContentType="application/vnd.openxmlformats-officedocument.presentationml.slideLayout+xml"/>
  <Override PartName="/ppt/presProps.xml" ContentType="application/vnd.openxmlformats-officedocument.presentationml.presProps+xml"/>
  <Default Extension="xml" ContentType="application/xml"/>
  <Override PartName="/ppt/slides/slide4.xml" ContentType="application/vnd.openxmlformats-officedocument.presentationml.slide+xml"/>
  <Override PartName="/ppt/slideLayouts/slideLayout5.xml" ContentType="application/vnd.openxmlformats-officedocument.presentationml.slideLayout+xml"/>
  <Override PartName="/ppt/slides/slide1.xml" ContentType="application/vnd.openxmlformats-officedocument.presentationml.slide+xml"/>
  <Override PartName="/ppt/slideLayouts/slideLayout2.xml" ContentType="application/vnd.openxmlformats-officedocument.presentationml.slideLayout+xml"/>
  <Override PartName="/ppt/slideLayouts/slideLayout10.xml" ContentType="application/vnd.openxmlformats-officedocument.presentationml.slideLayout+xml"/>
  <Default Extension="rels" ContentType="application/vnd.openxmlformats-package.relationships+xml"/>
  <Default Extension="jpeg" ContentType="image/jpeg"/>
  <Override PartName="/ppt/slideLayouts/slideLayout9.xml" ContentType="application/vnd.openxmlformats-officedocument.presentationml.slideLayout+xml"/>
  <Override PartName="/ppt/tableStyles.xml" ContentType="application/vnd.openxmlformats-officedocument.presentationml.tableStyles+xml"/>
  <Override PartName="/ppt/slides/slide5.xml" ContentType="application/vnd.openxmlformats-officedocument.presentationml.slide+xml"/>
  <Override PartName="/ppt/slideLayouts/slideLayout6.xml" ContentType="application/vnd.openxmlformats-officedocument.presentationml.slideLayout+xml"/>
  <Override PartName="/ppt/theme/theme1.xml" ContentType="application/vnd.openxmlformats-officedocument.theme+xml"/>
  <Override PartName="/ppt/slides/slide2.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77"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Black" pitchFamily="-112" charset="0"/>
        <a:ea typeface="+mn-ea"/>
        <a:cs typeface="+mn-cs"/>
      </a:defRPr>
    </a:lvl1pPr>
    <a:lvl2pPr marL="457200" algn="l" rtl="0" fontAlgn="base">
      <a:spcBef>
        <a:spcPct val="0"/>
      </a:spcBef>
      <a:spcAft>
        <a:spcPct val="0"/>
      </a:spcAft>
      <a:defRPr kern="1200">
        <a:solidFill>
          <a:schemeClr val="tx1"/>
        </a:solidFill>
        <a:latin typeface="Arial Black" pitchFamily="-112" charset="0"/>
        <a:ea typeface="+mn-ea"/>
        <a:cs typeface="+mn-cs"/>
      </a:defRPr>
    </a:lvl2pPr>
    <a:lvl3pPr marL="914400" algn="l" rtl="0" fontAlgn="base">
      <a:spcBef>
        <a:spcPct val="0"/>
      </a:spcBef>
      <a:spcAft>
        <a:spcPct val="0"/>
      </a:spcAft>
      <a:defRPr kern="1200">
        <a:solidFill>
          <a:schemeClr val="tx1"/>
        </a:solidFill>
        <a:latin typeface="Arial Black" pitchFamily="-112" charset="0"/>
        <a:ea typeface="+mn-ea"/>
        <a:cs typeface="+mn-cs"/>
      </a:defRPr>
    </a:lvl3pPr>
    <a:lvl4pPr marL="1371600" algn="l" rtl="0" fontAlgn="base">
      <a:spcBef>
        <a:spcPct val="0"/>
      </a:spcBef>
      <a:spcAft>
        <a:spcPct val="0"/>
      </a:spcAft>
      <a:defRPr kern="1200">
        <a:solidFill>
          <a:schemeClr val="tx1"/>
        </a:solidFill>
        <a:latin typeface="Arial Black" pitchFamily="-112" charset="0"/>
        <a:ea typeface="+mn-ea"/>
        <a:cs typeface="+mn-cs"/>
      </a:defRPr>
    </a:lvl4pPr>
    <a:lvl5pPr marL="1828800" algn="l" rtl="0" fontAlgn="base">
      <a:spcBef>
        <a:spcPct val="0"/>
      </a:spcBef>
      <a:spcAft>
        <a:spcPct val="0"/>
      </a:spcAft>
      <a:defRPr kern="1200">
        <a:solidFill>
          <a:schemeClr val="tx1"/>
        </a:solidFill>
        <a:latin typeface="Arial Black" pitchFamily="-112" charset="0"/>
        <a:ea typeface="+mn-ea"/>
        <a:cs typeface="+mn-cs"/>
      </a:defRPr>
    </a:lvl5pPr>
    <a:lvl6pPr marL="2286000" algn="l" defTabSz="457200" rtl="0" eaLnBrk="1" latinLnBrk="0" hangingPunct="1">
      <a:defRPr kern="1200">
        <a:solidFill>
          <a:schemeClr val="tx1"/>
        </a:solidFill>
        <a:latin typeface="Arial Black" pitchFamily="-112" charset="0"/>
        <a:ea typeface="+mn-ea"/>
        <a:cs typeface="+mn-cs"/>
      </a:defRPr>
    </a:lvl6pPr>
    <a:lvl7pPr marL="2743200" algn="l" defTabSz="457200" rtl="0" eaLnBrk="1" latinLnBrk="0" hangingPunct="1">
      <a:defRPr kern="1200">
        <a:solidFill>
          <a:schemeClr val="tx1"/>
        </a:solidFill>
        <a:latin typeface="Arial Black" pitchFamily="-112" charset="0"/>
        <a:ea typeface="+mn-ea"/>
        <a:cs typeface="+mn-cs"/>
      </a:defRPr>
    </a:lvl7pPr>
    <a:lvl8pPr marL="3200400" algn="l" defTabSz="457200" rtl="0" eaLnBrk="1" latinLnBrk="0" hangingPunct="1">
      <a:defRPr kern="1200">
        <a:solidFill>
          <a:schemeClr val="tx1"/>
        </a:solidFill>
        <a:latin typeface="Arial Black" pitchFamily="-112" charset="0"/>
        <a:ea typeface="+mn-ea"/>
        <a:cs typeface="+mn-cs"/>
      </a:defRPr>
    </a:lvl8pPr>
    <a:lvl9pPr marL="3657600" algn="l" defTabSz="457200" rtl="0" eaLnBrk="1" latinLnBrk="0" hangingPunct="1">
      <a:defRPr kern="1200">
        <a:solidFill>
          <a:schemeClr val="tx1"/>
        </a:solidFill>
        <a:latin typeface="Arial Black" pitchFamily="-11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19" autoAdjust="0"/>
    <p:restoredTop sz="93904" autoAdjust="0"/>
  </p:normalViewPr>
  <p:slideViewPr>
    <p:cSldViewPr>
      <p:cViewPr varScale="1">
        <p:scale>
          <a:sx n="101" d="100"/>
          <a:sy n="101" d="100"/>
        </p:scale>
        <p:origin x="-56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grpSp>
        <p:nvGrpSpPr>
          <p:cNvPr id="43010" name="Group 2"/>
          <p:cNvGrpSpPr>
            <a:grpSpLocks/>
          </p:cNvGrpSpPr>
          <p:nvPr/>
        </p:nvGrpSpPr>
        <p:grpSpPr bwMode="auto">
          <a:xfrm>
            <a:off x="2084388" y="296863"/>
            <a:ext cx="6823075" cy="5353050"/>
            <a:chOff x="1313" y="187"/>
            <a:chExt cx="4298" cy="3372"/>
          </a:xfrm>
        </p:grpSpPr>
        <p:grpSp>
          <p:nvGrpSpPr>
            <p:cNvPr id="43011" name="Group 3"/>
            <p:cNvGrpSpPr>
              <a:grpSpLocks/>
            </p:cNvGrpSpPr>
            <p:nvPr/>
          </p:nvGrpSpPr>
          <p:grpSpPr bwMode="auto">
            <a:xfrm>
              <a:off x="2194" y="601"/>
              <a:ext cx="596" cy="447"/>
              <a:chOff x="0" y="0"/>
              <a:chExt cx="768" cy="576"/>
            </a:xfrm>
          </p:grpSpPr>
          <p:sp>
            <p:nvSpPr>
              <p:cNvPr id="43012" name="Oval 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prstTxWarp prst="textNoShape">
                  <a:avLst/>
                </a:prstTxWarp>
              </a:bodyPr>
              <a:lstStyle/>
              <a:p>
                <a:endParaRPr lang="en-US"/>
              </a:p>
            </p:txBody>
          </p:sp>
          <p:sp>
            <p:nvSpPr>
              <p:cNvPr id="43013" name="Oval 5"/>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prstTxWarp prst="textNoShape">
                  <a:avLst/>
                </a:prstTxWarp>
              </a:bodyPr>
              <a:lstStyle/>
              <a:p>
                <a:endParaRPr lang="en-US"/>
              </a:p>
            </p:txBody>
          </p:sp>
        </p:grpSp>
        <p:grpSp>
          <p:nvGrpSpPr>
            <p:cNvPr id="43014" name="Group 6"/>
            <p:cNvGrpSpPr>
              <a:grpSpLocks/>
            </p:cNvGrpSpPr>
            <p:nvPr/>
          </p:nvGrpSpPr>
          <p:grpSpPr bwMode="auto">
            <a:xfrm>
              <a:off x="1313" y="187"/>
              <a:ext cx="4298" cy="3372"/>
              <a:chOff x="0" y="0"/>
              <a:chExt cx="5533" cy="4341"/>
            </a:xfrm>
          </p:grpSpPr>
          <p:grpSp>
            <p:nvGrpSpPr>
              <p:cNvPr id="43015" name="Group 7"/>
              <p:cNvGrpSpPr>
                <a:grpSpLocks/>
              </p:cNvGrpSpPr>
              <p:nvPr/>
            </p:nvGrpSpPr>
            <p:grpSpPr bwMode="auto">
              <a:xfrm>
                <a:off x="0" y="0"/>
                <a:ext cx="5470" cy="4341"/>
                <a:chOff x="0" y="0"/>
                <a:chExt cx="5470" cy="4341"/>
              </a:xfrm>
            </p:grpSpPr>
            <p:grpSp>
              <p:nvGrpSpPr>
                <p:cNvPr id="43016" name="Group 8"/>
                <p:cNvGrpSpPr>
                  <a:grpSpLocks/>
                </p:cNvGrpSpPr>
                <p:nvPr/>
              </p:nvGrpSpPr>
              <p:grpSpPr bwMode="auto">
                <a:xfrm>
                  <a:off x="1339" y="786"/>
                  <a:ext cx="2919" cy="2151"/>
                  <a:chOff x="1265" y="814"/>
                  <a:chExt cx="2919" cy="2151"/>
                </a:xfrm>
              </p:grpSpPr>
              <p:sp>
                <p:nvSpPr>
                  <p:cNvPr id="43017" name="Oval 9"/>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prstTxWarp prst="textNoShape">
                      <a:avLst/>
                    </a:prstTxWarp>
                  </a:bodyPr>
                  <a:lstStyle/>
                  <a:p>
                    <a:endParaRPr lang="en-US"/>
                  </a:p>
                </p:txBody>
              </p:sp>
              <p:sp>
                <p:nvSpPr>
                  <p:cNvPr id="43018" name="Oval 10"/>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w="9525">
                    <a:noFill/>
                    <a:round/>
                    <a:headEnd/>
                    <a:tailEnd/>
                  </a:ln>
                  <a:effectLst/>
                </p:spPr>
                <p:txBody>
                  <a:bodyPr wrap="none" anchor="ctr">
                    <a:prstTxWarp prst="textNoShape">
                      <a:avLst/>
                    </a:prstTxWarp>
                  </a:bodyPr>
                  <a:lstStyle/>
                  <a:p>
                    <a:endParaRPr lang="en-US"/>
                  </a:p>
                </p:txBody>
              </p:sp>
            </p:grpSp>
            <p:grpSp>
              <p:nvGrpSpPr>
                <p:cNvPr id="43019" name="Group 11"/>
                <p:cNvGrpSpPr>
                  <a:grpSpLocks/>
                </p:cNvGrpSpPr>
                <p:nvPr/>
              </p:nvGrpSpPr>
              <p:grpSpPr bwMode="auto">
                <a:xfrm>
                  <a:off x="0" y="0"/>
                  <a:ext cx="5470" cy="4341"/>
                  <a:chOff x="0" y="0"/>
                  <a:chExt cx="5470" cy="4341"/>
                </a:xfrm>
              </p:grpSpPr>
              <p:grpSp>
                <p:nvGrpSpPr>
                  <p:cNvPr id="43020" name="Group 12"/>
                  <p:cNvGrpSpPr>
                    <a:grpSpLocks/>
                  </p:cNvGrpSpPr>
                  <p:nvPr/>
                </p:nvGrpSpPr>
                <p:grpSpPr bwMode="auto">
                  <a:xfrm>
                    <a:off x="3545" y="1502"/>
                    <a:ext cx="1258" cy="2327"/>
                    <a:chOff x="3471" y="1530"/>
                    <a:chExt cx="1258" cy="2327"/>
                  </a:xfrm>
                </p:grpSpPr>
                <p:sp>
                  <p:nvSpPr>
                    <p:cNvPr id="43021" name="Freeform 13"/>
                    <p:cNvSpPr>
                      <a:spLocks/>
                    </p:cNvSpPr>
                    <p:nvPr/>
                  </p:nvSpPr>
                  <p:spPr bwMode="hidden">
                    <a:xfrm rot="2711884">
                      <a:off x="2765" y="2236"/>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prstTxWarp prst="textNoShape">
                        <a:avLst/>
                      </a:prstTxWarp>
                    </a:bodyPr>
                    <a:lstStyle/>
                    <a:p>
                      <a:endParaRPr lang="en-US"/>
                    </a:p>
                  </p:txBody>
                </p:sp>
                <p:sp>
                  <p:nvSpPr>
                    <p:cNvPr id="43022" name="Freeform 14"/>
                    <p:cNvSpPr>
                      <a:spLocks/>
                    </p:cNvSpPr>
                    <p:nvPr/>
                  </p:nvSpPr>
                  <p:spPr bwMode="hidden">
                    <a:xfrm rot="2711884">
                      <a:off x="4021" y="3150"/>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grpSp>
              <p:grpSp>
                <p:nvGrpSpPr>
                  <p:cNvPr id="43023" name="Group 15"/>
                  <p:cNvGrpSpPr>
                    <a:grpSpLocks/>
                  </p:cNvGrpSpPr>
                  <p:nvPr/>
                </p:nvGrpSpPr>
                <p:grpSpPr bwMode="auto">
                  <a:xfrm>
                    <a:off x="2938" y="1991"/>
                    <a:ext cx="2463" cy="1332"/>
                    <a:chOff x="2864" y="2019"/>
                    <a:chExt cx="2463" cy="1332"/>
                  </a:xfrm>
                </p:grpSpPr>
                <p:sp>
                  <p:nvSpPr>
                    <p:cNvPr id="43024" name="Freeform 16"/>
                    <p:cNvSpPr>
                      <a:spLocks/>
                    </p:cNvSpPr>
                    <p:nvPr/>
                  </p:nvSpPr>
                  <p:spPr bwMode="hidden">
                    <a:xfrm rot="2104081">
                      <a:off x="2864" y="2019"/>
                      <a:ext cx="1814"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3025" name="Freeform 17"/>
                    <p:cNvSpPr>
                      <a:spLocks/>
                    </p:cNvSpPr>
                    <p:nvPr/>
                  </p:nvSpPr>
                  <p:spPr bwMode="hidden">
                    <a:xfrm rot="2104081">
                      <a:off x="4353" y="2806"/>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prstTxWarp prst="textNoShape">
                        <a:avLst/>
                      </a:prstTxWarp>
                    </a:bodyPr>
                    <a:lstStyle/>
                    <a:p>
                      <a:endParaRPr lang="en-US"/>
                    </a:p>
                  </p:txBody>
                </p:sp>
              </p:grpSp>
              <p:grpSp>
                <p:nvGrpSpPr>
                  <p:cNvPr id="43026" name="Group 18"/>
                  <p:cNvGrpSpPr>
                    <a:grpSpLocks/>
                  </p:cNvGrpSpPr>
                  <p:nvPr/>
                </p:nvGrpSpPr>
                <p:grpSpPr bwMode="auto">
                  <a:xfrm>
                    <a:off x="2971" y="1804"/>
                    <a:ext cx="2477" cy="1064"/>
                    <a:chOff x="2897" y="1832"/>
                    <a:chExt cx="2477" cy="1064"/>
                  </a:xfrm>
                </p:grpSpPr>
                <p:sp>
                  <p:nvSpPr>
                    <p:cNvPr id="43027" name="Freeform 19"/>
                    <p:cNvSpPr>
                      <a:spLocks/>
                    </p:cNvSpPr>
                    <p:nvPr/>
                  </p:nvSpPr>
                  <p:spPr bwMode="hidden">
                    <a:xfrm rot="1582915">
                      <a:off x="2897" y="1832"/>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3028" name="Freeform 20"/>
                    <p:cNvSpPr>
                      <a:spLocks/>
                    </p:cNvSpPr>
                    <p:nvPr/>
                  </p:nvSpPr>
                  <p:spPr bwMode="hidden">
                    <a:xfrm rot="1582915">
                      <a:off x="4442" y="2420"/>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prstTxWarp prst="textNoShape">
                        <a:avLst/>
                      </a:prstTxWarp>
                    </a:bodyPr>
                    <a:lstStyle/>
                    <a:p>
                      <a:endParaRPr lang="en-US"/>
                    </a:p>
                  </p:txBody>
                </p:sp>
              </p:grpSp>
              <p:grpSp>
                <p:nvGrpSpPr>
                  <p:cNvPr id="43029" name="Group 21"/>
                  <p:cNvGrpSpPr>
                    <a:grpSpLocks/>
                  </p:cNvGrpSpPr>
                  <p:nvPr/>
                </p:nvGrpSpPr>
                <p:grpSpPr bwMode="auto">
                  <a:xfrm>
                    <a:off x="2998" y="1608"/>
                    <a:ext cx="2472" cy="927"/>
                    <a:chOff x="2924" y="1636"/>
                    <a:chExt cx="2472" cy="927"/>
                  </a:xfrm>
                </p:grpSpPr>
                <p:sp>
                  <p:nvSpPr>
                    <p:cNvPr id="43030" name="Freeform 22"/>
                    <p:cNvSpPr>
                      <a:spLocks/>
                    </p:cNvSpPr>
                    <p:nvPr/>
                  </p:nvSpPr>
                  <p:spPr bwMode="hidden">
                    <a:xfrm rot="1080363">
                      <a:off x="2924" y="1636"/>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3031" name="Freeform 23"/>
                    <p:cNvSpPr>
                      <a:spLocks/>
                    </p:cNvSpPr>
                    <p:nvPr/>
                  </p:nvSpPr>
                  <p:spPr bwMode="hidden">
                    <a:xfrm rot="1080363">
                      <a:off x="4495" y="2037"/>
                      <a:ext cx="901"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prstTxWarp prst="textNoShape">
                        <a:avLst/>
                      </a:prstTxWarp>
                    </a:bodyPr>
                    <a:lstStyle/>
                    <a:p>
                      <a:endParaRPr lang="en-US"/>
                    </a:p>
                  </p:txBody>
                </p:sp>
              </p:grpSp>
              <p:grpSp>
                <p:nvGrpSpPr>
                  <p:cNvPr id="43032" name="Group 24"/>
                  <p:cNvGrpSpPr>
                    <a:grpSpLocks/>
                  </p:cNvGrpSpPr>
                  <p:nvPr/>
                </p:nvGrpSpPr>
                <p:grpSpPr bwMode="auto">
                  <a:xfrm>
                    <a:off x="3032" y="1386"/>
                    <a:ext cx="2342" cy="657"/>
                    <a:chOff x="2958" y="1414"/>
                    <a:chExt cx="2342" cy="657"/>
                  </a:xfrm>
                </p:grpSpPr>
                <p:sp>
                  <p:nvSpPr>
                    <p:cNvPr id="43033" name="Freeform 25"/>
                    <p:cNvSpPr>
                      <a:spLocks/>
                    </p:cNvSpPr>
                    <p:nvPr/>
                  </p:nvSpPr>
                  <p:spPr bwMode="hidden">
                    <a:xfrm rot="463793">
                      <a:off x="2958" y="1414"/>
                      <a:ext cx="154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3034" name="Freeform 26"/>
                    <p:cNvSpPr>
                      <a:spLocks/>
                    </p:cNvSpPr>
                    <p:nvPr/>
                  </p:nvSpPr>
                  <p:spPr bwMode="hidden">
                    <a:xfrm rot="463793">
                      <a:off x="4470" y="1582"/>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prstTxWarp prst="textNoShape">
                        <a:avLst/>
                      </a:prstTxWarp>
                    </a:bodyPr>
                    <a:lstStyle/>
                    <a:p>
                      <a:endParaRPr lang="en-US"/>
                    </a:p>
                  </p:txBody>
                </p:sp>
              </p:grpSp>
              <p:grpSp>
                <p:nvGrpSpPr>
                  <p:cNvPr id="43035" name="Group 27"/>
                  <p:cNvGrpSpPr>
                    <a:grpSpLocks/>
                  </p:cNvGrpSpPr>
                  <p:nvPr/>
                </p:nvGrpSpPr>
                <p:grpSpPr bwMode="auto">
                  <a:xfrm>
                    <a:off x="3057" y="1241"/>
                    <a:ext cx="2150" cy="343"/>
                    <a:chOff x="2983" y="1269"/>
                    <a:chExt cx="2150" cy="343"/>
                  </a:xfrm>
                </p:grpSpPr>
                <p:sp>
                  <p:nvSpPr>
                    <p:cNvPr id="43036" name="Freeform 28"/>
                    <p:cNvSpPr>
                      <a:spLocks/>
                    </p:cNvSpPr>
                    <p:nvPr/>
                  </p:nvSpPr>
                  <p:spPr bwMode="hidden">
                    <a:xfrm rot="-84182">
                      <a:off x="2983" y="1289"/>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3037" name="Freeform 29"/>
                    <p:cNvSpPr>
                      <a:spLocks/>
                    </p:cNvSpPr>
                    <p:nvPr/>
                  </p:nvSpPr>
                  <p:spPr bwMode="hidden">
                    <a:xfrm rot="-84182">
                      <a:off x="4379" y="1269"/>
                      <a:ext cx="754" cy="34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prstTxWarp prst="textNoShape">
                        <a:avLst/>
                      </a:prstTxWarp>
                    </a:bodyPr>
                    <a:lstStyle/>
                    <a:p>
                      <a:endParaRPr lang="en-US"/>
                    </a:p>
                  </p:txBody>
                </p:sp>
              </p:grpSp>
              <p:grpSp>
                <p:nvGrpSpPr>
                  <p:cNvPr id="43038" name="Group 30"/>
                  <p:cNvGrpSpPr>
                    <a:grpSpLocks/>
                  </p:cNvGrpSpPr>
                  <p:nvPr/>
                </p:nvGrpSpPr>
                <p:grpSpPr bwMode="auto">
                  <a:xfrm>
                    <a:off x="3012" y="889"/>
                    <a:ext cx="1879" cy="427"/>
                    <a:chOff x="2938" y="917"/>
                    <a:chExt cx="1879" cy="427"/>
                  </a:xfrm>
                </p:grpSpPr>
                <p:sp>
                  <p:nvSpPr>
                    <p:cNvPr id="43039" name="Freeform 31"/>
                    <p:cNvSpPr>
                      <a:spLocks/>
                    </p:cNvSpPr>
                    <p:nvPr/>
                  </p:nvSpPr>
                  <p:spPr bwMode="hidden">
                    <a:xfrm rot="-802576">
                      <a:off x="2938" y="1129"/>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3040" name="Freeform 32"/>
                    <p:cNvSpPr>
                      <a:spLocks/>
                    </p:cNvSpPr>
                    <p:nvPr/>
                  </p:nvSpPr>
                  <p:spPr bwMode="hidden">
                    <a:xfrm rot="-802576">
                      <a:off x="4155" y="917"/>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prstTxWarp prst="textNoShape">
                        <a:avLst/>
                      </a:prstTxWarp>
                    </a:bodyPr>
                    <a:lstStyle/>
                    <a:p>
                      <a:endParaRPr lang="en-US"/>
                    </a:p>
                  </p:txBody>
                </p:sp>
              </p:grpSp>
              <p:grpSp>
                <p:nvGrpSpPr>
                  <p:cNvPr id="43041" name="Group 33"/>
                  <p:cNvGrpSpPr>
                    <a:grpSpLocks/>
                  </p:cNvGrpSpPr>
                  <p:nvPr/>
                </p:nvGrpSpPr>
                <p:grpSpPr bwMode="auto">
                  <a:xfrm>
                    <a:off x="711" y="1625"/>
                    <a:ext cx="1257" cy="2326"/>
                    <a:chOff x="637" y="1653"/>
                    <a:chExt cx="1257" cy="2326"/>
                  </a:xfrm>
                </p:grpSpPr>
                <p:sp>
                  <p:nvSpPr>
                    <p:cNvPr id="43042" name="Freeform 34"/>
                    <p:cNvSpPr>
                      <a:spLocks/>
                    </p:cNvSpPr>
                    <p:nvPr/>
                  </p:nvSpPr>
                  <p:spPr bwMode="hidden">
                    <a:xfrm rot="18888116" flipH="1">
                      <a:off x="876" y="2359"/>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3043" name="Freeform 35"/>
                    <p:cNvSpPr>
                      <a:spLocks/>
                    </p:cNvSpPr>
                    <p:nvPr/>
                  </p:nvSpPr>
                  <p:spPr bwMode="hidden">
                    <a:xfrm rot="18888116" flipH="1">
                      <a:off x="419" y="3272"/>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grpSp>
              <p:grpSp>
                <p:nvGrpSpPr>
                  <p:cNvPr id="43044" name="Group 36"/>
                  <p:cNvGrpSpPr>
                    <a:grpSpLocks/>
                  </p:cNvGrpSpPr>
                  <p:nvPr/>
                </p:nvGrpSpPr>
                <p:grpSpPr bwMode="auto">
                  <a:xfrm>
                    <a:off x="69" y="2168"/>
                    <a:ext cx="2463" cy="1332"/>
                    <a:chOff x="-5" y="2196"/>
                    <a:chExt cx="2463" cy="1332"/>
                  </a:xfrm>
                </p:grpSpPr>
                <p:sp>
                  <p:nvSpPr>
                    <p:cNvPr id="43045" name="Freeform 37"/>
                    <p:cNvSpPr>
                      <a:spLocks/>
                    </p:cNvSpPr>
                    <p:nvPr/>
                  </p:nvSpPr>
                  <p:spPr bwMode="hidden">
                    <a:xfrm rot="19495919" flipH="1">
                      <a:off x="644" y="2196"/>
                      <a:ext cx="1814"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3046" name="Freeform 38"/>
                    <p:cNvSpPr>
                      <a:spLocks/>
                    </p:cNvSpPr>
                    <p:nvPr/>
                  </p:nvSpPr>
                  <p:spPr bwMode="hidden">
                    <a:xfrm rot="19495919" flipH="1">
                      <a:off x="-5" y="2983"/>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grpSp>
              <p:grpSp>
                <p:nvGrpSpPr>
                  <p:cNvPr id="43047" name="Group 39"/>
                  <p:cNvGrpSpPr>
                    <a:grpSpLocks/>
                  </p:cNvGrpSpPr>
                  <p:nvPr/>
                </p:nvGrpSpPr>
                <p:grpSpPr bwMode="auto">
                  <a:xfrm>
                    <a:off x="22" y="1981"/>
                    <a:ext cx="2477" cy="1064"/>
                    <a:chOff x="-52" y="2009"/>
                    <a:chExt cx="2477" cy="1064"/>
                  </a:xfrm>
                </p:grpSpPr>
                <p:sp>
                  <p:nvSpPr>
                    <p:cNvPr id="43048" name="Freeform 40"/>
                    <p:cNvSpPr>
                      <a:spLocks/>
                    </p:cNvSpPr>
                    <p:nvPr/>
                  </p:nvSpPr>
                  <p:spPr bwMode="hidden">
                    <a:xfrm rot="20017085" flipH="1">
                      <a:off x="689" y="2009"/>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3049" name="Freeform 41"/>
                    <p:cNvSpPr>
                      <a:spLocks/>
                    </p:cNvSpPr>
                    <p:nvPr/>
                  </p:nvSpPr>
                  <p:spPr bwMode="hidden">
                    <a:xfrm rot="20017085" flipH="1">
                      <a:off x="-52" y="2597"/>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grpSp>
              <p:grpSp>
                <p:nvGrpSpPr>
                  <p:cNvPr id="43050" name="Group 42"/>
                  <p:cNvGrpSpPr>
                    <a:grpSpLocks/>
                  </p:cNvGrpSpPr>
                  <p:nvPr/>
                </p:nvGrpSpPr>
                <p:grpSpPr bwMode="auto">
                  <a:xfrm>
                    <a:off x="0" y="1785"/>
                    <a:ext cx="2472" cy="927"/>
                    <a:chOff x="-74" y="1813"/>
                    <a:chExt cx="2472" cy="927"/>
                  </a:xfrm>
                </p:grpSpPr>
                <p:sp>
                  <p:nvSpPr>
                    <p:cNvPr id="43051" name="Freeform 43"/>
                    <p:cNvSpPr>
                      <a:spLocks/>
                    </p:cNvSpPr>
                    <p:nvPr/>
                  </p:nvSpPr>
                  <p:spPr bwMode="hidden">
                    <a:xfrm rot="20519637" flipH="1">
                      <a:off x="721" y="1813"/>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3052" name="Freeform 44"/>
                    <p:cNvSpPr>
                      <a:spLocks/>
                    </p:cNvSpPr>
                    <p:nvPr/>
                  </p:nvSpPr>
                  <p:spPr bwMode="hidden">
                    <a:xfrm rot="20519637" flipH="1">
                      <a:off x="-74" y="2214"/>
                      <a:ext cx="901"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grpSp>
              <p:grpSp>
                <p:nvGrpSpPr>
                  <p:cNvPr id="43053" name="Group 45"/>
                  <p:cNvGrpSpPr>
                    <a:grpSpLocks/>
                  </p:cNvGrpSpPr>
                  <p:nvPr/>
                </p:nvGrpSpPr>
                <p:grpSpPr bwMode="auto">
                  <a:xfrm>
                    <a:off x="96" y="1563"/>
                    <a:ext cx="2342" cy="657"/>
                    <a:chOff x="22" y="1591"/>
                    <a:chExt cx="2342" cy="657"/>
                  </a:xfrm>
                </p:grpSpPr>
                <p:sp>
                  <p:nvSpPr>
                    <p:cNvPr id="43054" name="Freeform 46"/>
                    <p:cNvSpPr>
                      <a:spLocks/>
                    </p:cNvSpPr>
                    <p:nvPr/>
                  </p:nvSpPr>
                  <p:spPr bwMode="hidden">
                    <a:xfrm rot="21136207" flipH="1">
                      <a:off x="819" y="1591"/>
                      <a:ext cx="154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3055" name="Freeform 47"/>
                    <p:cNvSpPr>
                      <a:spLocks/>
                    </p:cNvSpPr>
                    <p:nvPr/>
                  </p:nvSpPr>
                  <p:spPr bwMode="hidden">
                    <a:xfrm rot="21136207" flipH="1">
                      <a:off x="22" y="1759"/>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grpSp>
              <p:grpSp>
                <p:nvGrpSpPr>
                  <p:cNvPr id="43056" name="Group 48"/>
                  <p:cNvGrpSpPr>
                    <a:grpSpLocks/>
                  </p:cNvGrpSpPr>
                  <p:nvPr/>
                </p:nvGrpSpPr>
                <p:grpSpPr bwMode="auto">
                  <a:xfrm>
                    <a:off x="263" y="1418"/>
                    <a:ext cx="2150" cy="343"/>
                    <a:chOff x="189" y="1446"/>
                    <a:chExt cx="2150" cy="343"/>
                  </a:xfrm>
                </p:grpSpPr>
                <p:sp>
                  <p:nvSpPr>
                    <p:cNvPr id="43057" name="Freeform 49"/>
                    <p:cNvSpPr>
                      <a:spLocks/>
                    </p:cNvSpPr>
                    <p:nvPr/>
                  </p:nvSpPr>
                  <p:spPr bwMode="hidden">
                    <a:xfrm rot="84182" flipH="1">
                      <a:off x="935" y="1466"/>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3058" name="Freeform 50"/>
                    <p:cNvSpPr>
                      <a:spLocks/>
                    </p:cNvSpPr>
                    <p:nvPr/>
                  </p:nvSpPr>
                  <p:spPr bwMode="hidden">
                    <a:xfrm rot="84182" flipH="1">
                      <a:off x="189" y="1446"/>
                      <a:ext cx="754" cy="34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grpSp>
              <p:grpSp>
                <p:nvGrpSpPr>
                  <p:cNvPr id="43059" name="Group 51"/>
                  <p:cNvGrpSpPr>
                    <a:grpSpLocks/>
                  </p:cNvGrpSpPr>
                  <p:nvPr/>
                </p:nvGrpSpPr>
                <p:grpSpPr bwMode="auto">
                  <a:xfrm>
                    <a:off x="579" y="1066"/>
                    <a:ext cx="1879" cy="427"/>
                    <a:chOff x="505" y="1094"/>
                    <a:chExt cx="1879" cy="427"/>
                  </a:xfrm>
                </p:grpSpPr>
                <p:sp>
                  <p:nvSpPr>
                    <p:cNvPr id="43060" name="Freeform 52"/>
                    <p:cNvSpPr>
                      <a:spLocks/>
                    </p:cNvSpPr>
                    <p:nvPr/>
                  </p:nvSpPr>
                  <p:spPr bwMode="hidden">
                    <a:xfrm rot="802576" flipH="1">
                      <a:off x="1151" y="1306"/>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3061" name="Freeform 53"/>
                    <p:cNvSpPr>
                      <a:spLocks/>
                    </p:cNvSpPr>
                    <p:nvPr/>
                  </p:nvSpPr>
                  <p:spPr bwMode="hidden">
                    <a:xfrm rot="802576" flipH="1">
                      <a:off x="505" y="1094"/>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prstTxWarp prst="textNoShape">
                        <a:avLst/>
                      </a:prstTxWarp>
                    </a:bodyPr>
                    <a:lstStyle/>
                    <a:p>
                      <a:endParaRPr lang="en-US"/>
                    </a:p>
                  </p:txBody>
                </p:sp>
              </p:grpSp>
              <p:grpSp>
                <p:nvGrpSpPr>
                  <p:cNvPr id="43062" name="Group 54"/>
                  <p:cNvGrpSpPr>
                    <a:grpSpLocks/>
                  </p:cNvGrpSpPr>
                  <p:nvPr/>
                </p:nvGrpSpPr>
                <p:grpSpPr bwMode="auto">
                  <a:xfrm>
                    <a:off x="690" y="871"/>
                    <a:ext cx="1850" cy="554"/>
                    <a:chOff x="616" y="899"/>
                    <a:chExt cx="1850" cy="554"/>
                  </a:xfrm>
                </p:grpSpPr>
                <p:sp>
                  <p:nvSpPr>
                    <p:cNvPr id="43063" name="Freeform 55"/>
                    <p:cNvSpPr>
                      <a:spLocks/>
                    </p:cNvSpPr>
                    <p:nvPr/>
                  </p:nvSpPr>
                  <p:spPr bwMode="hidden">
                    <a:xfrm rot="1277471" flipH="1">
                      <a:off x="1233" y="1238"/>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3064" name="Freeform 56"/>
                    <p:cNvSpPr>
                      <a:spLocks/>
                    </p:cNvSpPr>
                    <p:nvPr/>
                  </p:nvSpPr>
                  <p:spPr bwMode="hidden">
                    <a:xfrm rot="1277471" flipH="1">
                      <a:off x="616" y="899"/>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prstTxWarp prst="textNoShape">
                        <a:avLst/>
                      </a:prstTxWarp>
                    </a:bodyPr>
                    <a:lstStyle/>
                    <a:p>
                      <a:endParaRPr lang="en-US"/>
                    </a:p>
                  </p:txBody>
                </p:sp>
              </p:grpSp>
              <p:grpSp>
                <p:nvGrpSpPr>
                  <p:cNvPr id="43065" name="Group 57"/>
                  <p:cNvGrpSpPr>
                    <a:grpSpLocks/>
                  </p:cNvGrpSpPr>
                  <p:nvPr/>
                </p:nvGrpSpPr>
                <p:grpSpPr bwMode="auto">
                  <a:xfrm>
                    <a:off x="911" y="589"/>
                    <a:ext cx="1767" cy="743"/>
                    <a:chOff x="911" y="589"/>
                    <a:chExt cx="1767" cy="743"/>
                  </a:xfrm>
                </p:grpSpPr>
                <p:sp>
                  <p:nvSpPr>
                    <p:cNvPr id="43066" name="Freeform 58"/>
                    <p:cNvSpPr>
                      <a:spLocks/>
                    </p:cNvSpPr>
                    <p:nvPr/>
                  </p:nvSpPr>
                  <p:spPr bwMode="hidden">
                    <a:xfrm rot="2028410" flipH="1">
                      <a:off x="1445" y="1117"/>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3067" name="Freeform 59"/>
                    <p:cNvSpPr>
                      <a:spLocks/>
                    </p:cNvSpPr>
                    <p:nvPr/>
                  </p:nvSpPr>
                  <p:spPr bwMode="hidden">
                    <a:xfrm rot="2028410" flipH="1">
                      <a:off x="911" y="589"/>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prstTxWarp prst="textNoShape">
                        <a:avLst/>
                      </a:prstTxWarp>
                    </a:bodyPr>
                    <a:lstStyle/>
                    <a:p>
                      <a:endParaRPr lang="en-US"/>
                    </a:p>
                  </p:txBody>
                </p:sp>
              </p:grpSp>
              <p:grpSp>
                <p:nvGrpSpPr>
                  <p:cNvPr id="43068" name="Group 60"/>
                  <p:cNvGrpSpPr>
                    <a:grpSpLocks/>
                  </p:cNvGrpSpPr>
                  <p:nvPr/>
                </p:nvGrpSpPr>
                <p:grpSpPr bwMode="auto">
                  <a:xfrm>
                    <a:off x="1120" y="300"/>
                    <a:ext cx="1693" cy="892"/>
                    <a:chOff x="1120" y="300"/>
                    <a:chExt cx="1693" cy="892"/>
                  </a:xfrm>
                </p:grpSpPr>
                <p:sp>
                  <p:nvSpPr>
                    <p:cNvPr id="43069" name="Freeform 61"/>
                    <p:cNvSpPr>
                      <a:spLocks/>
                    </p:cNvSpPr>
                    <p:nvPr/>
                  </p:nvSpPr>
                  <p:spPr bwMode="hidden">
                    <a:xfrm rot="2664424" flipH="1">
                      <a:off x="1562" y="977"/>
                      <a:ext cx="125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3070" name="Freeform 62"/>
                    <p:cNvSpPr>
                      <a:spLocks/>
                    </p:cNvSpPr>
                    <p:nvPr/>
                  </p:nvSpPr>
                  <p:spPr bwMode="hidden">
                    <a:xfrm rot="2664424" flipH="1">
                      <a:off x="1120" y="300"/>
                      <a:ext cx="67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prstTxWarp prst="textNoShape">
                        <a:avLst/>
                      </a:prstTxWarp>
                    </a:bodyPr>
                    <a:lstStyle/>
                    <a:p>
                      <a:endParaRPr lang="en-US"/>
                    </a:p>
                  </p:txBody>
                </p:sp>
              </p:grpSp>
              <p:grpSp>
                <p:nvGrpSpPr>
                  <p:cNvPr id="43071" name="Group 63"/>
                  <p:cNvGrpSpPr>
                    <a:grpSpLocks/>
                  </p:cNvGrpSpPr>
                  <p:nvPr/>
                </p:nvGrpSpPr>
                <p:grpSpPr bwMode="auto">
                  <a:xfrm>
                    <a:off x="1707" y="76"/>
                    <a:ext cx="778" cy="1512"/>
                    <a:chOff x="1633" y="104"/>
                    <a:chExt cx="778" cy="1512"/>
                  </a:xfrm>
                </p:grpSpPr>
                <p:sp>
                  <p:nvSpPr>
                    <p:cNvPr id="43072" name="Freeform 64"/>
                    <p:cNvSpPr>
                      <a:spLocks/>
                    </p:cNvSpPr>
                    <p:nvPr/>
                  </p:nvSpPr>
                  <p:spPr bwMode="hidden">
                    <a:xfrm rot="3473776" flipH="1">
                      <a:off x="1754" y="958"/>
                      <a:ext cx="1100"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3073" name="Freeform 65"/>
                    <p:cNvSpPr>
                      <a:spLocks/>
                    </p:cNvSpPr>
                    <p:nvPr/>
                  </p:nvSpPr>
                  <p:spPr bwMode="hidden">
                    <a:xfrm rot="3473776" flipH="1">
                      <a:off x="1506" y="231"/>
                      <a:ext cx="591"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prstTxWarp prst="textNoShape">
                        <a:avLst/>
                      </a:prstTxWarp>
                    </a:bodyPr>
                    <a:lstStyle/>
                    <a:p>
                      <a:endParaRPr lang="en-US"/>
                    </a:p>
                  </p:txBody>
                </p:sp>
              </p:grpSp>
              <p:grpSp>
                <p:nvGrpSpPr>
                  <p:cNvPr id="43074" name="Group 66"/>
                  <p:cNvGrpSpPr>
                    <a:grpSpLocks/>
                  </p:cNvGrpSpPr>
                  <p:nvPr/>
                </p:nvGrpSpPr>
                <p:grpSpPr bwMode="auto">
                  <a:xfrm>
                    <a:off x="2009" y="0"/>
                    <a:ext cx="634" cy="1534"/>
                    <a:chOff x="1935" y="28"/>
                    <a:chExt cx="634" cy="1534"/>
                  </a:xfrm>
                </p:grpSpPr>
                <p:sp>
                  <p:nvSpPr>
                    <p:cNvPr id="43075" name="Freeform 67"/>
                    <p:cNvSpPr>
                      <a:spLocks/>
                    </p:cNvSpPr>
                    <p:nvPr/>
                  </p:nvSpPr>
                  <p:spPr bwMode="hidden">
                    <a:xfrm rot="4126480" flipH="1">
                      <a:off x="1931" y="924"/>
                      <a:ext cx="106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3076" name="Freeform 68"/>
                    <p:cNvSpPr>
                      <a:spLocks/>
                    </p:cNvSpPr>
                    <p:nvPr/>
                  </p:nvSpPr>
                  <p:spPr bwMode="hidden">
                    <a:xfrm rot="4126480" flipH="1">
                      <a:off x="1819" y="144"/>
                      <a:ext cx="570"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prstTxWarp prst="textNoShape">
                        <a:avLst/>
                      </a:prstTxWarp>
                    </a:bodyPr>
                    <a:lstStyle/>
                    <a:p>
                      <a:endParaRPr lang="en-US"/>
                    </a:p>
                  </p:txBody>
                </p:sp>
              </p:grpSp>
              <p:grpSp>
                <p:nvGrpSpPr>
                  <p:cNvPr id="43077" name="Group 69"/>
                  <p:cNvGrpSpPr>
                    <a:grpSpLocks/>
                  </p:cNvGrpSpPr>
                  <p:nvPr/>
                </p:nvGrpSpPr>
                <p:grpSpPr bwMode="auto">
                  <a:xfrm>
                    <a:off x="2896" y="644"/>
                    <a:ext cx="1845" cy="566"/>
                    <a:chOff x="2822" y="672"/>
                    <a:chExt cx="1845" cy="566"/>
                  </a:xfrm>
                </p:grpSpPr>
                <p:sp>
                  <p:nvSpPr>
                    <p:cNvPr id="43078" name="Freeform 70"/>
                    <p:cNvSpPr>
                      <a:spLocks/>
                    </p:cNvSpPr>
                    <p:nvPr/>
                  </p:nvSpPr>
                  <p:spPr bwMode="hidden">
                    <a:xfrm rot="-1325434">
                      <a:off x="2822" y="1023"/>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3079" name="Freeform 71"/>
                    <p:cNvSpPr>
                      <a:spLocks/>
                    </p:cNvSpPr>
                    <p:nvPr/>
                  </p:nvSpPr>
                  <p:spPr bwMode="hidden">
                    <a:xfrm rot="-1325434">
                      <a:off x="4005" y="672"/>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prstTxWarp prst="textNoShape">
                        <a:avLst/>
                      </a:prstTxWarp>
                    </a:bodyPr>
                    <a:lstStyle/>
                    <a:p>
                      <a:endParaRPr lang="en-US"/>
                    </a:p>
                  </p:txBody>
                </p:sp>
              </p:grpSp>
              <p:grpSp>
                <p:nvGrpSpPr>
                  <p:cNvPr id="43080" name="Group 72"/>
                  <p:cNvGrpSpPr>
                    <a:grpSpLocks/>
                  </p:cNvGrpSpPr>
                  <p:nvPr/>
                </p:nvGrpSpPr>
                <p:grpSpPr bwMode="auto">
                  <a:xfrm>
                    <a:off x="2757" y="417"/>
                    <a:ext cx="1781" cy="717"/>
                    <a:chOff x="2683" y="445"/>
                    <a:chExt cx="1781" cy="717"/>
                  </a:xfrm>
                </p:grpSpPr>
                <p:sp>
                  <p:nvSpPr>
                    <p:cNvPr id="43081" name="Freeform 73"/>
                    <p:cNvSpPr>
                      <a:spLocks/>
                    </p:cNvSpPr>
                    <p:nvPr/>
                  </p:nvSpPr>
                  <p:spPr bwMode="hidden">
                    <a:xfrm rot="-1921064">
                      <a:off x="2683" y="947"/>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3082" name="Freeform 74"/>
                    <p:cNvSpPr>
                      <a:spLocks/>
                    </p:cNvSpPr>
                    <p:nvPr/>
                  </p:nvSpPr>
                  <p:spPr bwMode="hidden">
                    <a:xfrm rot="-1921064">
                      <a:off x="3802" y="445"/>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prstTxWarp prst="textNoShape">
                        <a:avLst/>
                      </a:prstTxWarp>
                    </a:bodyPr>
                    <a:lstStyle/>
                    <a:p>
                      <a:endParaRPr lang="en-US"/>
                    </a:p>
                  </p:txBody>
                </p:sp>
              </p:grpSp>
              <p:sp>
                <p:nvSpPr>
                  <p:cNvPr id="43083" name="Freeform 75"/>
                  <p:cNvSpPr>
                    <a:spLocks/>
                  </p:cNvSpPr>
                  <p:nvPr/>
                </p:nvSpPr>
                <p:spPr bwMode="hidden">
                  <a:xfrm rot="4578755" flipH="1">
                    <a:off x="2175" y="949"/>
                    <a:ext cx="1027" cy="14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a:effectLst/>
                </p:spPr>
                <p:txBody>
                  <a:bodyPr wrap="none" anchor="ctr">
                    <a:prstTxWarp prst="textNoShape">
                      <a:avLst/>
                    </a:prstTxWarp>
                  </a:bodyPr>
                  <a:lstStyle/>
                  <a:p>
                    <a:endParaRPr lang="en-US"/>
                  </a:p>
                </p:txBody>
              </p:sp>
              <p:sp>
                <p:nvSpPr>
                  <p:cNvPr id="43084" name="Freeform 76"/>
                  <p:cNvSpPr>
                    <a:spLocks/>
                  </p:cNvSpPr>
                  <p:nvPr/>
                </p:nvSpPr>
                <p:spPr bwMode="hidden">
                  <a:xfrm rot="4578755" flipH="1">
                    <a:off x="2199" y="196"/>
                    <a:ext cx="552" cy="22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prstTxWarp prst="textNoShape">
                      <a:avLst/>
                    </a:prstTxWarp>
                  </a:bodyPr>
                  <a:lstStyle/>
                  <a:p>
                    <a:endParaRPr lang="en-US"/>
                  </a:p>
                </p:txBody>
              </p:sp>
              <p:grpSp>
                <p:nvGrpSpPr>
                  <p:cNvPr id="43085" name="Group 77"/>
                  <p:cNvGrpSpPr>
                    <a:grpSpLocks/>
                  </p:cNvGrpSpPr>
                  <p:nvPr/>
                </p:nvGrpSpPr>
                <p:grpSpPr bwMode="auto">
                  <a:xfrm>
                    <a:off x="2874" y="13"/>
                    <a:ext cx="640" cy="1520"/>
                    <a:chOff x="2800" y="41"/>
                    <a:chExt cx="640" cy="1520"/>
                  </a:xfrm>
                </p:grpSpPr>
                <p:sp>
                  <p:nvSpPr>
                    <p:cNvPr id="43086" name="Freeform 78"/>
                    <p:cNvSpPr>
                      <a:spLocks/>
                    </p:cNvSpPr>
                    <p:nvPr/>
                  </p:nvSpPr>
                  <p:spPr bwMode="hidden">
                    <a:xfrm rot="-3857755">
                      <a:off x="2361" y="938"/>
                      <a:ext cx="1062" cy="1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3087" name="Freeform 79"/>
                    <p:cNvSpPr>
                      <a:spLocks/>
                    </p:cNvSpPr>
                    <p:nvPr/>
                  </p:nvSpPr>
                  <p:spPr bwMode="hidden">
                    <a:xfrm rot="-3857755">
                      <a:off x="3011" y="181"/>
                      <a:ext cx="570" cy="2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prstTxWarp prst="textNoShape">
                        <a:avLst/>
                      </a:prstTxWarp>
                    </a:bodyPr>
                    <a:lstStyle/>
                    <a:p>
                      <a:endParaRPr lang="en-US"/>
                    </a:p>
                  </p:txBody>
                </p:sp>
              </p:grpSp>
              <p:grpSp>
                <p:nvGrpSpPr>
                  <p:cNvPr id="43088" name="Group 80"/>
                  <p:cNvGrpSpPr>
                    <a:grpSpLocks/>
                  </p:cNvGrpSpPr>
                  <p:nvPr/>
                </p:nvGrpSpPr>
                <p:grpSpPr bwMode="auto">
                  <a:xfrm>
                    <a:off x="3008" y="135"/>
                    <a:ext cx="1017" cy="1464"/>
                    <a:chOff x="2934" y="163"/>
                    <a:chExt cx="1017" cy="1464"/>
                  </a:xfrm>
                </p:grpSpPr>
                <p:sp>
                  <p:nvSpPr>
                    <p:cNvPr id="43089" name="Freeform 81"/>
                    <p:cNvSpPr>
                      <a:spLocks/>
                    </p:cNvSpPr>
                    <p:nvPr/>
                  </p:nvSpPr>
                  <p:spPr bwMode="hidden">
                    <a:xfrm rot="-2777260">
                      <a:off x="2491" y="915"/>
                      <a:ext cx="1155" cy="27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3090" name="Freeform 82"/>
                    <p:cNvSpPr>
                      <a:spLocks/>
                    </p:cNvSpPr>
                    <p:nvPr/>
                  </p:nvSpPr>
                  <p:spPr bwMode="hidden">
                    <a:xfrm rot="-2777260">
                      <a:off x="3430" y="261"/>
                      <a:ext cx="620" cy="42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prstTxWarp prst="textNoShape">
                        <a:avLst/>
                      </a:prstTxWarp>
                    </a:bodyPr>
                    <a:lstStyle/>
                    <a:p>
                      <a:endParaRPr lang="en-US"/>
                    </a:p>
                  </p:txBody>
                </p:sp>
              </p:grpSp>
              <p:grpSp>
                <p:nvGrpSpPr>
                  <p:cNvPr id="43091" name="Group 83"/>
                  <p:cNvGrpSpPr>
                    <a:grpSpLocks/>
                  </p:cNvGrpSpPr>
                  <p:nvPr/>
                </p:nvGrpSpPr>
                <p:grpSpPr bwMode="auto">
                  <a:xfrm>
                    <a:off x="2804" y="4"/>
                    <a:ext cx="243" cy="1448"/>
                    <a:chOff x="2730" y="32"/>
                    <a:chExt cx="243" cy="1448"/>
                  </a:xfrm>
                </p:grpSpPr>
                <p:sp>
                  <p:nvSpPr>
                    <p:cNvPr id="43092" name="Freeform 84"/>
                    <p:cNvSpPr>
                      <a:spLocks/>
                    </p:cNvSpPr>
                    <p:nvPr/>
                  </p:nvSpPr>
                  <p:spPr bwMode="hidden">
                    <a:xfrm rot="-4903748">
                      <a:off x="2296" y="960"/>
                      <a:ext cx="954" cy="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3093" name="Freeform 85"/>
                    <p:cNvSpPr>
                      <a:spLocks/>
                    </p:cNvSpPr>
                    <p:nvPr/>
                  </p:nvSpPr>
                  <p:spPr bwMode="hidden">
                    <a:xfrm rot="-4903748">
                      <a:off x="2650" y="220"/>
                      <a:ext cx="512" cy="13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prstTxWarp prst="textNoShape">
                        <a:avLst/>
                      </a:prstTxWarp>
                    </a:bodyPr>
                    <a:lstStyle/>
                    <a:p>
                      <a:endParaRPr lang="en-US"/>
                    </a:p>
                  </p:txBody>
                </p:sp>
              </p:grpSp>
              <p:grpSp>
                <p:nvGrpSpPr>
                  <p:cNvPr id="43094" name="Group 86"/>
                  <p:cNvGrpSpPr>
                    <a:grpSpLocks/>
                  </p:cNvGrpSpPr>
                  <p:nvPr/>
                </p:nvGrpSpPr>
                <p:grpSpPr bwMode="auto">
                  <a:xfrm>
                    <a:off x="1017" y="1741"/>
                    <a:ext cx="1085" cy="2450"/>
                    <a:chOff x="943" y="1769"/>
                    <a:chExt cx="1085" cy="2450"/>
                  </a:xfrm>
                </p:grpSpPr>
                <p:sp>
                  <p:nvSpPr>
                    <p:cNvPr id="43095" name="Freeform 87"/>
                    <p:cNvSpPr>
                      <a:spLocks/>
                    </p:cNvSpPr>
                    <p:nvPr/>
                  </p:nvSpPr>
                  <p:spPr bwMode="hidden">
                    <a:xfrm rot="18335692" flipH="1">
                      <a:off x="1010" y="2475"/>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3096" name="Freeform 88"/>
                    <p:cNvSpPr>
                      <a:spLocks/>
                    </p:cNvSpPr>
                    <p:nvPr/>
                  </p:nvSpPr>
                  <p:spPr bwMode="hidden">
                    <a:xfrm rot="18335692" flipH="1">
                      <a:off x="725" y="3512"/>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grpSp>
              <p:grpSp>
                <p:nvGrpSpPr>
                  <p:cNvPr id="43097" name="Group 89"/>
                  <p:cNvGrpSpPr>
                    <a:grpSpLocks/>
                  </p:cNvGrpSpPr>
                  <p:nvPr/>
                </p:nvGrpSpPr>
                <p:grpSpPr bwMode="auto">
                  <a:xfrm>
                    <a:off x="1529" y="1908"/>
                    <a:ext cx="766" cy="2373"/>
                    <a:chOff x="1455" y="1936"/>
                    <a:chExt cx="766" cy="2373"/>
                  </a:xfrm>
                </p:grpSpPr>
                <p:sp>
                  <p:nvSpPr>
                    <p:cNvPr id="43098" name="Freeform 90"/>
                    <p:cNvSpPr>
                      <a:spLocks/>
                    </p:cNvSpPr>
                    <p:nvPr/>
                  </p:nvSpPr>
                  <p:spPr bwMode="hidden">
                    <a:xfrm rot="17542885" flipH="1">
                      <a:off x="1267" y="2578"/>
                      <a:ext cx="159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3099" name="Freeform 91"/>
                    <p:cNvSpPr>
                      <a:spLocks/>
                    </p:cNvSpPr>
                    <p:nvPr/>
                  </p:nvSpPr>
                  <p:spPr bwMode="hidden">
                    <a:xfrm rot="17542885" flipH="1">
                      <a:off x="1272" y="3636"/>
                      <a:ext cx="856"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grpSp>
              <p:grpSp>
                <p:nvGrpSpPr>
                  <p:cNvPr id="43100" name="Group 92"/>
                  <p:cNvGrpSpPr>
                    <a:grpSpLocks/>
                  </p:cNvGrpSpPr>
                  <p:nvPr/>
                </p:nvGrpSpPr>
                <p:grpSpPr bwMode="auto">
                  <a:xfrm rot="88588">
                    <a:off x="2061" y="1962"/>
                    <a:ext cx="459" cy="2329"/>
                    <a:chOff x="1956" y="1990"/>
                    <a:chExt cx="492" cy="2604"/>
                  </a:xfrm>
                </p:grpSpPr>
                <p:sp>
                  <p:nvSpPr>
                    <p:cNvPr id="43101" name="Freeform 93"/>
                    <p:cNvSpPr>
                      <a:spLocks/>
                    </p:cNvSpPr>
                    <p:nvPr/>
                  </p:nvSpPr>
                  <p:spPr bwMode="hidden">
                    <a:xfrm rot="16782062" flipH="1">
                      <a:off x="1442" y="2695"/>
                      <a:ext cx="1711" cy="30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3102" name="Freeform 94"/>
                    <p:cNvSpPr>
                      <a:spLocks/>
                    </p:cNvSpPr>
                    <p:nvPr/>
                  </p:nvSpPr>
                  <p:spPr bwMode="hidden">
                    <a:xfrm rot="16782062" flipH="1">
                      <a:off x="1734" y="3898"/>
                      <a:ext cx="918" cy="47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grpSp>
              <p:grpSp>
                <p:nvGrpSpPr>
                  <p:cNvPr id="43103" name="Group 95"/>
                  <p:cNvGrpSpPr>
                    <a:grpSpLocks/>
                  </p:cNvGrpSpPr>
                  <p:nvPr/>
                </p:nvGrpSpPr>
                <p:grpSpPr bwMode="auto">
                  <a:xfrm>
                    <a:off x="3408" y="1689"/>
                    <a:ext cx="1125" cy="2426"/>
                    <a:chOff x="3334" y="1717"/>
                    <a:chExt cx="1125" cy="2426"/>
                  </a:xfrm>
                </p:grpSpPr>
                <p:sp>
                  <p:nvSpPr>
                    <p:cNvPr id="43104" name="Freeform 96"/>
                    <p:cNvSpPr>
                      <a:spLocks/>
                    </p:cNvSpPr>
                    <p:nvPr/>
                  </p:nvSpPr>
                  <p:spPr bwMode="hidden">
                    <a:xfrm rot="3144576">
                      <a:off x="2628" y="2423"/>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prstTxWarp prst="textNoShape">
                        <a:avLst/>
                      </a:prstTxWarp>
                    </a:bodyPr>
                    <a:lstStyle/>
                    <a:p>
                      <a:endParaRPr lang="en-US"/>
                    </a:p>
                  </p:txBody>
                </p:sp>
                <p:sp>
                  <p:nvSpPr>
                    <p:cNvPr id="43105" name="Freeform 97"/>
                    <p:cNvSpPr>
                      <a:spLocks/>
                    </p:cNvSpPr>
                    <p:nvPr/>
                  </p:nvSpPr>
                  <p:spPr bwMode="hidden">
                    <a:xfrm rot="3144576">
                      <a:off x="3751" y="3436"/>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grpSp>
              <p:grpSp>
                <p:nvGrpSpPr>
                  <p:cNvPr id="43106" name="Group 98"/>
                  <p:cNvGrpSpPr>
                    <a:grpSpLocks/>
                  </p:cNvGrpSpPr>
                  <p:nvPr/>
                </p:nvGrpSpPr>
                <p:grpSpPr bwMode="auto">
                  <a:xfrm>
                    <a:off x="3255" y="1838"/>
                    <a:ext cx="883" cy="2426"/>
                    <a:chOff x="3181" y="1866"/>
                    <a:chExt cx="883" cy="2426"/>
                  </a:xfrm>
                </p:grpSpPr>
                <p:sp>
                  <p:nvSpPr>
                    <p:cNvPr id="43107" name="Freeform 99"/>
                    <p:cNvSpPr>
                      <a:spLocks/>
                    </p:cNvSpPr>
                    <p:nvPr/>
                  </p:nvSpPr>
                  <p:spPr bwMode="hidden">
                    <a:xfrm rot="3745735">
                      <a:off x="2506" y="2541"/>
                      <a:ext cx="1650" cy="29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prstTxWarp prst="textNoShape">
                        <a:avLst/>
                      </a:prstTxWarp>
                    </a:bodyPr>
                    <a:lstStyle/>
                    <a:p>
                      <a:endParaRPr lang="en-US"/>
                    </a:p>
                  </p:txBody>
                </p:sp>
                <p:sp>
                  <p:nvSpPr>
                    <p:cNvPr id="43108" name="Freeform 100"/>
                    <p:cNvSpPr>
                      <a:spLocks/>
                    </p:cNvSpPr>
                    <p:nvPr/>
                  </p:nvSpPr>
                  <p:spPr bwMode="hidden">
                    <a:xfrm rot="3745735">
                      <a:off x="3387" y="3615"/>
                      <a:ext cx="885" cy="46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grpSp>
              <p:grpSp>
                <p:nvGrpSpPr>
                  <p:cNvPr id="43109" name="Group 101"/>
                  <p:cNvGrpSpPr>
                    <a:grpSpLocks/>
                  </p:cNvGrpSpPr>
                  <p:nvPr/>
                </p:nvGrpSpPr>
                <p:grpSpPr bwMode="auto">
                  <a:xfrm>
                    <a:off x="3080" y="1955"/>
                    <a:ext cx="619" cy="2386"/>
                    <a:chOff x="3006" y="1983"/>
                    <a:chExt cx="619" cy="2386"/>
                  </a:xfrm>
                </p:grpSpPr>
                <p:sp>
                  <p:nvSpPr>
                    <p:cNvPr id="43110" name="Freeform 102"/>
                    <p:cNvSpPr>
                      <a:spLocks/>
                    </p:cNvSpPr>
                    <p:nvPr/>
                  </p:nvSpPr>
                  <p:spPr bwMode="hidden">
                    <a:xfrm rot="4286818">
                      <a:off x="2328" y="2661"/>
                      <a:ext cx="160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prstTxWarp prst="textNoShape">
                        <a:avLst/>
                      </a:prstTxWarp>
                    </a:bodyPr>
                    <a:lstStyle/>
                    <a:p>
                      <a:endParaRPr lang="en-US"/>
                    </a:p>
                  </p:txBody>
                </p:sp>
                <p:sp>
                  <p:nvSpPr>
                    <p:cNvPr id="43111" name="Freeform 103"/>
                    <p:cNvSpPr>
                      <a:spLocks/>
                    </p:cNvSpPr>
                    <p:nvPr/>
                  </p:nvSpPr>
                  <p:spPr bwMode="hidden">
                    <a:xfrm rot="4286818">
                      <a:off x="3002" y="3747"/>
                      <a:ext cx="859"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prstTxWarp prst="textNoShape">
                        <a:avLst/>
                      </a:prstTxWarp>
                    </a:bodyPr>
                    <a:lstStyle/>
                    <a:p>
                      <a:endParaRPr lang="en-US"/>
                    </a:p>
                  </p:txBody>
                </p:sp>
              </p:grpSp>
              <p:grpSp>
                <p:nvGrpSpPr>
                  <p:cNvPr id="43112" name="Group 104"/>
                  <p:cNvGrpSpPr>
                    <a:grpSpLocks/>
                  </p:cNvGrpSpPr>
                  <p:nvPr/>
                </p:nvGrpSpPr>
                <p:grpSpPr bwMode="auto">
                  <a:xfrm>
                    <a:off x="2893" y="2073"/>
                    <a:ext cx="405" cy="2219"/>
                    <a:chOff x="2819" y="2101"/>
                    <a:chExt cx="405" cy="2219"/>
                  </a:xfrm>
                </p:grpSpPr>
                <p:sp>
                  <p:nvSpPr>
                    <p:cNvPr id="43113" name="Freeform 105"/>
                    <p:cNvSpPr>
                      <a:spLocks/>
                    </p:cNvSpPr>
                    <p:nvPr/>
                  </p:nvSpPr>
                  <p:spPr bwMode="hidden">
                    <a:xfrm rot="4898956">
                      <a:off x="2206" y="2714"/>
                      <a:ext cx="147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prstTxWarp prst="textNoShape">
                        <a:avLst/>
                      </a:prstTxWarp>
                    </a:bodyPr>
                    <a:lstStyle/>
                    <a:p>
                      <a:endParaRPr lang="en-US"/>
                    </a:p>
                  </p:txBody>
                </p:sp>
                <p:sp>
                  <p:nvSpPr>
                    <p:cNvPr id="43114" name="Freeform 106"/>
                    <p:cNvSpPr>
                      <a:spLocks/>
                    </p:cNvSpPr>
                    <p:nvPr/>
                  </p:nvSpPr>
                  <p:spPr bwMode="hidden">
                    <a:xfrm rot="4898956">
                      <a:off x="2636" y="3732"/>
                      <a:ext cx="790"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prstTxWarp prst="textNoShape">
                        <a:avLst/>
                      </a:prstTxWarp>
                    </a:bodyPr>
                    <a:lstStyle/>
                    <a:p>
                      <a:endParaRPr lang="en-US"/>
                    </a:p>
                  </p:txBody>
                </p:sp>
              </p:grpSp>
              <p:grpSp>
                <p:nvGrpSpPr>
                  <p:cNvPr id="43115" name="Group 107"/>
                  <p:cNvGrpSpPr>
                    <a:grpSpLocks/>
                  </p:cNvGrpSpPr>
                  <p:nvPr/>
                </p:nvGrpSpPr>
                <p:grpSpPr bwMode="auto">
                  <a:xfrm>
                    <a:off x="2372" y="2107"/>
                    <a:ext cx="426" cy="2185"/>
                    <a:chOff x="2287" y="2135"/>
                    <a:chExt cx="426" cy="2185"/>
                  </a:xfrm>
                </p:grpSpPr>
                <p:sp>
                  <p:nvSpPr>
                    <p:cNvPr id="43116" name="Freeform 108"/>
                    <p:cNvSpPr>
                      <a:spLocks/>
                    </p:cNvSpPr>
                    <p:nvPr/>
                  </p:nvSpPr>
                  <p:spPr bwMode="hidden">
                    <a:xfrm rot="5755659">
                      <a:off x="1900" y="2760"/>
                      <a:ext cx="1437" cy="188"/>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a:effectLst/>
                  </p:spPr>
                  <p:txBody>
                    <a:bodyPr wrap="none" anchor="ctr">
                      <a:prstTxWarp prst="textNoShape">
                        <a:avLst/>
                      </a:prstTxWarp>
                    </a:bodyPr>
                    <a:lstStyle/>
                    <a:p>
                      <a:endParaRPr lang="en-US"/>
                    </a:p>
                  </p:txBody>
                </p:sp>
                <p:sp>
                  <p:nvSpPr>
                    <p:cNvPr id="43117" name="Freeform 109"/>
                    <p:cNvSpPr>
                      <a:spLocks/>
                    </p:cNvSpPr>
                    <p:nvPr/>
                  </p:nvSpPr>
                  <p:spPr bwMode="hidden">
                    <a:xfrm rot="5755659">
                      <a:off x="2049" y="3787"/>
                      <a:ext cx="771" cy="29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prstTxWarp prst="textNoShape">
                        <a:avLst/>
                      </a:prstTxWarp>
                    </a:bodyPr>
                    <a:lstStyle/>
                    <a:p>
                      <a:endParaRPr lang="en-US"/>
                    </a:p>
                  </p:txBody>
                </p:sp>
              </p:grpSp>
            </p:grpSp>
          </p:grpSp>
          <p:grpSp>
            <p:nvGrpSpPr>
              <p:cNvPr id="43118" name="Group 110"/>
              <p:cNvGrpSpPr>
                <a:grpSpLocks/>
              </p:cNvGrpSpPr>
              <p:nvPr/>
            </p:nvGrpSpPr>
            <p:grpSpPr bwMode="auto">
              <a:xfrm>
                <a:off x="74" y="313"/>
                <a:ext cx="5459" cy="3667"/>
                <a:chOff x="74" y="313"/>
                <a:chExt cx="5459" cy="3667"/>
              </a:xfrm>
            </p:grpSpPr>
            <p:grpSp>
              <p:nvGrpSpPr>
                <p:cNvPr id="43119" name="Group 111"/>
                <p:cNvGrpSpPr>
                  <a:grpSpLocks/>
                </p:cNvGrpSpPr>
                <p:nvPr/>
              </p:nvGrpSpPr>
              <p:grpSpPr bwMode="auto">
                <a:xfrm>
                  <a:off x="74" y="313"/>
                  <a:ext cx="5459" cy="3667"/>
                  <a:chOff x="74" y="313"/>
                  <a:chExt cx="5459" cy="3667"/>
                </a:xfrm>
              </p:grpSpPr>
              <p:sp>
                <p:nvSpPr>
                  <p:cNvPr id="43120" name="Arc 112"/>
                  <p:cNvSpPr>
                    <a:spLocks/>
                  </p:cNvSpPr>
                  <p:nvPr/>
                </p:nvSpPr>
                <p:spPr bwMode="hidden">
                  <a:xfrm flipV="1">
                    <a:off x="2966" y="456"/>
                    <a:ext cx="2567" cy="2046"/>
                  </a:xfrm>
                  <a:custGeom>
                    <a:avLst/>
                    <a:gdLst>
                      <a:gd name="G0" fmla="+- 17826 0 0"/>
                      <a:gd name="G1" fmla="+- 0 0 0"/>
                      <a:gd name="G2" fmla="+- 21600 0 0"/>
                      <a:gd name="T0" fmla="*/ 36729 w 36729"/>
                      <a:gd name="T1" fmla="*/ 10451 h 21600"/>
                      <a:gd name="T2" fmla="*/ 0 w 36729"/>
                      <a:gd name="T3" fmla="*/ 12197 h 21600"/>
                      <a:gd name="T4" fmla="*/ 17826 w 36729"/>
                      <a:gd name="T5" fmla="*/ 0 h 21600"/>
                    </a:gdLst>
                    <a:ahLst/>
                    <a:cxnLst>
                      <a:cxn ang="0">
                        <a:pos x="T0" y="T1"/>
                      </a:cxn>
                      <a:cxn ang="0">
                        <a:pos x="T2" y="T3"/>
                      </a:cxn>
                      <a:cxn ang="0">
                        <a:pos x="T4" y="T5"/>
                      </a:cxn>
                    </a:cxnLst>
                    <a:rect l="0" t="0" r="r" b="b"/>
                    <a:pathLst>
                      <a:path w="36729" h="21600" fill="none" extrusionOk="0">
                        <a:moveTo>
                          <a:pt x="36729" y="10451"/>
                        </a:moveTo>
                        <a:cubicBezTo>
                          <a:pt x="32926" y="17330"/>
                          <a:pt x="25686" y="21599"/>
                          <a:pt x="17826" y="21599"/>
                        </a:cubicBezTo>
                        <a:cubicBezTo>
                          <a:pt x="10696" y="21599"/>
                          <a:pt x="4025" y="18081"/>
                          <a:pt x="-1" y="12197"/>
                        </a:cubicBezTo>
                      </a:path>
                      <a:path w="36729" h="21600" stroke="0" extrusionOk="0">
                        <a:moveTo>
                          <a:pt x="36729" y="10451"/>
                        </a:moveTo>
                        <a:cubicBezTo>
                          <a:pt x="32926" y="17330"/>
                          <a:pt x="25686" y="21599"/>
                          <a:pt x="17826" y="21599"/>
                        </a:cubicBezTo>
                        <a:cubicBezTo>
                          <a:pt x="10696" y="21599"/>
                          <a:pt x="4025" y="18081"/>
                          <a:pt x="-1" y="12197"/>
                        </a:cubicBezTo>
                        <a:lnTo>
                          <a:pt x="17826" y="0"/>
                        </a:lnTo>
                        <a:close/>
                      </a:path>
                    </a:pathLst>
                  </a:custGeom>
                  <a:noFill/>
                  <a:ln w="9525">
                    <a:solidFill>
                      <a:schemeClr val="accent1"/>
                    </a:solidFill>
                    <a:round/>
                    <a:headEnd/>
                    <a:tailEnd/>
                  </a:ln>
                  <a:effectLst/>
                </p:spPr>
                <p:txBody>
                  <a:bodyPr wrap="none" anchor="ctr">
                    <a:prstTxWarp prst="textNoShape">
                      <a:avLst/>
                    </a:prstTxWarp>
                  </a:bodyPr>
                  <a:lstStyle/>
                  <a:p>
                    <a:endParaRPr lang="en-US"/>
                  </a:p>
                </p:txBody>
              </p:sp>
              <p:sp>
                <p:nvSpPr>
                  <p:cNvPr id="43121" name="Arc 113"/>
                  <p:cNvSpPr>
                    <a:spLocks/>
                  </p:cNvSpPr>
                  <p:nvPr/>
                </p:nvSpPr>
                <p:spPr bwMode="hidden">
                  <a:xfrm flipH="1">
                    <a:off x="388" y="1601"/>
                    <a:ext cx="2016" cy="2379"/>
                  </a:xfrm>
                  <a:custGeom>
                    <a:avLst/>
                    <a:gdLst>
                      <a:gd name="G0" fmla="+- 8873 0 0"/>
                      <a:gd name="G1" fmla="+- 21600 0 0"/>
                      <a:gd name="G2" fmla="+- 21600 0 0"/>
                      <a:gd name="T0" fmla="*/ 0 w 30473"/>
                      <a:gd name="T1" fmla="*/ 1907 h 22305"/>
                      <a:gd name="T2" fmla="*/ 30462 w 30473"/>
                      <a:gd name="T3" fmla="*/ 22305 h 22305"/>
                      <a:gd name="T4" fmla="*/ 8873 w 30473"/>
                      <a:gd name="T5" fmla="*/ 21600 h 22305"/>
                    </a:gdLst>
                    <a:ahLst/>
                    <a:cxnLst>
                      <a:cxn ang="0">
                        <a:pos x="T0" y="T1"/>
                      </a:cxn>
                      <a:cxn ang="0">
                        <a:pos x="T2" y="T3"/>
                      </a:cxn>
                      <a:cxn ang="0">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close/>
                      </a:path>
                    </a:pathLst>
                  </a:custGeom>
                  <a:noFill/>
                  <a:ln w="9525">
                    <a:solidFill>
                      <a:schemeClr val="folHlink"/>
                    </a:solidFill>
                    <a:round/>
                    <a:headEnd/>
                    <a:tailEnd/>
                  </a:ln>
                  <a:effectLst/>
                </p:spPr>
                <p:txBody>
                  <a:bodyPr wrap="none" anchor="ctr">
                    <a:prstTxWarp prst="textNoShape">
                      <a:avLst/>
                    </a:prstTxWarp>
                  </a:bodyPr>
                  <a:lstStyle/>
                  <a:p>
                    <a:endParaRPr lang="en-US"/>
                  </a:p>
                </p:txBody>
              </p:sp>
              <p:sp>
                <p:nvSpPr>
                  <p:cNvPr id="43122" name="Arc 114"/>
                  <p:cNvSpPr>
                    <a:spLocks/>
                  </p:cNvSpPr>
                  <p:nvPr/>
                </p:nvSpPr>
                <p:spPr bwMode="hidden">
                  <a:xfrm>
                    <a:off x="3029" y="1181"/>
                    <a:ext cx="1426"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prstTxWarp prst="textNoShape">
                      <a:avLst/>
                    </a:prstTxWarp>
                  </a:bodyPr>
                  <a:lstStyle/>
                  <a:p>
                    <a:endParaRPr lang="en-US"/>
                  </a:p>
                </p:txBody>
              </p:sp>
              <p:sp>
                <p:nvSpPr>
                  <p:cNvPr id="43123" name="Arc 115"/>
                  <p:cNvSpPr>
                    <a:spLocks/>
                  </p:cNvSpPr>
                  <p:nvPr/>
                </p:nvSpPr>
                <p:spPr bwMode="hidden">
                  <a:xfrm flipH="1">
                    <a:off x="74" y="813"/>
                    <a:ext cx="2540" cy="2379"/>
                  </a:xfrm>
                  <a:custGeom>
                    <a:avLst/>
                    <a:gdLst>
                      <a:gd name="G0" fmla="+- 15230 0 0"/>
                      <a:gd name="G1" fmla="+- 21600 0 0"/>
                      <a:gd name="G2" fmla="+- 21600 0 0"/>
                      <a:gd name="T0" fmla="*/ 0 w 36830"/>
                      <a:gd name="T1" fmla="*/ 6283 h 22305"/>
                      <a:gd name="T2" fmla="*/ 36819 w 36830"/>
                      <a:gd name="T3" fmla="*/ 22305 h 22305"/>
                      <a:gd name="T4" fmla="*/ 15230 w 36830"/>
                      <a:gd name="T5" fmla="*/ 21600 h 22305"/>
                    </a:gdLst>
                    <a:ahLst/>
                    <a:cxnLst>
                      <a:cxn ang="0">
                        <a:pos x="T0" y="T1"/>
                      </a:cxn>
                      <a:cxn ang="0">
                        <a:pos x="T2" y="T3"/>
                      </a:cxn>
                      <a:cxn ang="0">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close/>
                      </a:path>
                    </a:pathLst>
                  </a:custGeom>
                  <a:noFill/>
                  <a:ln w="9525">
                    <a:solidFill>
                      <a:schemeClr val="folHlink"/>
                    </a:solidFill>
                    <a:round/>
                    <a:headEnd/>
                    <a:tailEnd/>
                  </a:ln>
                  <a:effectLst/>
                </p:spPr>
                <p:txBody>
                  <a:bodyPr wrap="none" anchor="ctr">
                    <a:prstTxWarp prst="textNoShape">
                      <a:avLst/>
                    </a:prstTxWarp>
                  </a:bodyPr>
                  <a:lstStyle/>
                  <a:p>
                    <a:endParaRPr lang="en-US"/>
                  </a:p>
                </p:txBody>
              </p:sp>
              <p:sp>
                <p:nvSpPr>
                  <p:cNvPr id="43124" name="Arc 116"/>
                  <p:cNvSpPr>
                    <a:spLocks/>
                  </p:cNvSpPr>
                  <p:nvPr/>
                </p:nvSpPr>
                <p:spPr bwMode="hidden">
                  <a:xfrm flipH="1">
                    <a:off x="790" y="313"/>
                    <a:ext cx="1850" cy="2304"/>
                  </a:xfrm>
                  <a:custGeom>
                    <a:avLst/>
                    <a:gdLst>
                      <a:gd name="G0" fmla="+- 18231 0 0"/>
                      <a:gd name="G1" fmla="+- 21600 0 0"/>
                      <a:gd name="G2" fmla="+- 21600 0 0"/>
                      <a:gd name="T0" fmla="*/ 0 w 31881"/>
                      <a:gd name="T1" fmla="*/ 10016 h 21600"/>
                      <a:gd name="T2" fmla="*/ 31881 w 31881"/>
                      <a:gd name="T3" fmla="*/ 4860 h 21600"/>
                      <a:gd name="T4" fmla="*/ 18231 w 31881"/>
                      <a:gd name="T5" fmla="*/ 21600 h 21600"/>
                    </a:gdLst>
                    <a:ahLst/>
                    <a:cxnLst>
                      <a:cxn ang="0">
                        <a:pos x="T0" y="T1"/>
                      </a:cxn>
                      <a:cxn ang="0">
                        <a:pos x="T2" y="T3"/>
                      </a:cxn>
                      <a:cxn ang="0">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close/>
                      </a:path>
                    </a:pathLst>
                  </a:custGeom>
                  <a:noFill/>
                  <a:ln w="9525">
                    <a:solidFill>
                      <a:schemeClr val="accent1"/>
                    </a:solidFill>
                    <a:round/>
                    <a:headEnd/>
                    <a:tailEnd/>
                  </a:ln>
                  <a:effectLst/>
                </p:spPr>
                <p:txBody>
                  <a:bodyPr wrap="none" anchor="ctr">
                    <a:prstTxWarp prst="textNoShape">
                      <a:avLst/>
                    </a:prstTxWarp>
                  </a:bodyPr>
                  <a:lstStyle/>
                  <a:p>
                    <a:endParaRPr lang="en-US"/>
                  </a:p>
                </p:txBody>
              </p:sp>
              <p:sp>
                <p:nvSpPr>
                  <p:cNvPr id="43125" name="Arc 117"/>
                  <p:cNvSpPr>
                    <a:spLocks/>
                  </p:cNvSpPr>
                  <p:nvPr/>
                </p:nvSpPr>
                <p:spPr bwMode="hidden">
                  <a:xfrm>
                    <a:off x="2763" y="1281"/>
                    <a:ext cx="764" cy="2304"/>
                  </a:xfrm>
                  <a:custGeom>
                    <a:avLst/>
                    <a:gdLst>
                      <a:gd name="G0" fmla="+- 13212 0 0"/>
                      <a:gd name="G1" fmla="+- 21600 0 0"/>
                      <a:gd name="G2" fmla="+- 21600 0 0"/>
                      <a:gd name="T0" fmla="*/ 0 w 31146"/>
                      <a:gd name="T1" fmla="*/ 4512 h 21600"/>
                      <a:gd name="T2" fmla="*/ 31146 w 31146"/>
                      <a:gd name="T3" fmla="*/ 9561 h 21600"/>
                      <a:gd name="T4" fmla="*/ 13212 w 31146"/>
                      <a:gd name="T5" fmla="*/ 21600 h 21600"/>
                    </a:gdLst>
                    <a:ahLst/>
                    <a:cxnLst>
                      <a:cxn ang="0">
                        <a:pos x="T0" y="T1"/>
                      </a:cxn>
                      <a:cxn ang="0">
                        <a:pos x="T2" y="T3"/>
                      </a:cxn>
                      <a:cxn ang="0">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close/>
                      </a:path>
                    </a:pathLst>
                  </a:custGeom>
                  <a:noFill/>
                  <a:ln w="9525">
                    <a:solidFill>
                      <a:schemeClr val="accent2"/>
                    </a:solidFill>
                    <a:round/>
                    <a:headEnd/>
                    <a:tailEnd/>
                  </a:ln>
                  <a:effectLst/>
                </p:spPr>
                <p:txBody>
                  <a:bodyPr wrap="none" anchor="ctr">
                    <a:prstTxWarp prst="textNoShape">
                      <a:avLst/>
                    </a:prstTxWarp>
                  </a:bodyPr>
                  <a:lstStyle/>
                  <a:p>
                    <a:endParaRPr lang="en-US"/>
                  </a:p>
                </p:txBody>
              </p:sp>
              <p:sp>
                <p:nvSpPr>
                  <p:cNvPr id="43126" name="Freeform 118"/>
                  <p:cNvSpPr>
                    <a:spLocks/>
                  </p:cNvSpPr>
                  <p:nvPr/>
                </p:nvSpPr>
                <p:spPr bwMode="hidden">
                  <a:xfrm flipH="1">
                    <a:off x="1800" y="438"/>
                    <a:ext cx="418"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prstTxWarp prst="textNoShape">
                      <a:avLst/>
                    </a:prstTxWarp>
                  </a:bodyPr>
                  <a:lstStyle/>
                  <a:p>
                    <a:endParaRPr lang="en-US"/>
                  </a:p>
                </p:txBody>
              </p:sp>
            </p:grpSp>
            <p:sp>
              <p:nvSpPr>
                <p:cNvPr id="43127" name="Freeform 119"/>
                <p:cNvSpPr>
                  <a:spLocks/>
                </p:cNvSpPr>
                <p:nvPr/>
              </p:nvSpPr>
              <p:spPr bwMode="hidden">
                <a:xfrm rot="20253369">
                  <a:off x="3280" y="1529"/>
                  <a:ext cx="442"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prstTxWarp prst="textNoShape">
                    <a:avLst/>
                  </a:prstTxWarp>
                </a:bodyPr>
                <a:lstStyle/>
                <a:p>
                  <a:endParaRPr lang="en-US"/>
                </a:p>
              </p:txBody>
            </p:sp>
          </p:grpSp>
        </p:grpSp>
        <p:grpSp>
          <p:nvGrpSpPr>
            <p:cNvPr id="43128" name="Group 120"/>
            <p:cNvGrpSpPr>
              <a:grpSpLocks/>
            </p:cNvGrpSpPr>
            <p:nvPr/>
          </p:nvGrpSpPr>
          <p:grpSpPr bwMode="auto">
            <a:xfrm>
              <a:off x="1476" y="449"/>
              <a:ext cx="4038" cy="2966"/>
              <a:chOff x="210" y="337"/>
              <a:chExt cx="5198" cy="3818"/>
            </a:xfrm>
          </p:grpSpPr>
          <p:sp>
            <p:nvSpPr>
              <p:cNvPr id="43129" name="Freeform 121"/>
              <p:cNvSpPr>
                <a:spLocks/>
              </p:cNvSpPr>
              <p:nvPr/>
            </p:nvSpPr>
            <p:spPr bwMode="hidden">
              <a:xfrm flipH="1">
                <a:off x="1934" y="2382"/>
                <a:ext cx="485" cy="147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prstTxWarp prst="textNoShape">
                  <a:avLst/>
                </a:prstTxWarp>
              </a:bodyPr>
              <a:lstStyle/>
              <a:p>
                <a:endParaRPr lang="en-US"/>
              </a:p>
            </p:txBody>
          </p:sp>
          <p:sp>
            <p:nvSpPr>
              <p:cNvPr id="43130" name="Arc 122"/>
              <p:cNvSpPr>
                <a:spLocks/>
              </p:cNvSpPr>
              <p:nvPr/>
            </p:nvSpPr>
            <p:spPr bwMode="hidden">
              <a:xfrm flipH="1">
                <a:off x="1054" y="1851"/>
                <a:ext cx="2122" cy="2304"/>
              </a:xfrm>
              <a:custGeom>
                <a:avLst/>
                <a:gdLst>
                  <a:gd name="G0" fmla="+- 0 0 0"/>
                  <a:gd name="G1" fmla="+- 20897 0 0"/>
                  <a:gd name="G2" fmla="+- 21600 0 0"/>
                  <a:gd name="T0" fmla="*/ 5467 w 21600"/>
                  <a:gd name="T1" fmla="*/ 0 h 21602"/>
                  <a:gd name="T2" fmla="*/ 21589 w 21600"/>
                  <a:gd name="T3" fmla="*/ 21602 h 21602"/>
                  <a:gd name="T4" fmla="*/ 0 w 21600"/>
                  <a:gd name="T5" fmla="*/ 20897 h 21602"/>
                </a:gdLst>
                <a:ahLst/>
                <a:cxnLst>
                  <a:cxn ang="0">
                    <a:pos x="T0" y="T1"/>
                  </a:cxn>
                  <a:cxn ang="0">
                    <a:pos x="T2" y="T3"/>
                  </a:cxn>
                  <a:cxn ang="0">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close/>
                  </a:path>
                </a:pathLst>
              </a:custGeom>
              <a:noFill/>
              <a:ln w="9525">
                <a:solidFill>
                  <a:schemeClr val="folHlink"/>
                </a:solidFill>
                <a:round/>
                <a:headEnd/>
                <a:tailEnd/>
              </a:ln>
              <a:effectLst/>
            </p:spPr>
            <p:txBody>
              <a:bodyPr wrap="none" anchor="ctr">
                <a:prstTxWarp prst="textNoShape">
                  <a:avLst/>
                </a:prstTxWarp>
              </a:bodyPr>
              <a:lstStyle/>
              <a:p>
                <a:endParaRPr lang="en-US"/>
              </a:p>
            </p:txBody>
          </p:sp>
          <p:sp>
            <p:nvSpPr>
              <p:cNvPr id="43131" name="Arc 123"/>
              <p:cNvSpPr>
                <a:spLocks/>
              </p:cNvSpPr>
              <p:nvPr/>
            </p:nvSpPr>
            <p:spPr bwMode="hidden">
              <a:xfrm flipH="1">
                <a:off x="1266" y="1480"/>
                <a:ext cx="1244" cy="2379"/>
              </a:xfrm>
              <a:custGeom>
                <a:avLst/>
                <a:gdLst>
                  <a:gd name="G0" fmla="+- 7340 0 0"/>
                  <a:gd name="G1" fmla="+- 21600 0 0"/>
                  <a:gd name="G2" fmla="+- 21600 0 0"/>
                  <a:gd name="T0" fmla="*/ 0 w 28940"/>
                  <a:gd name="T1" fmla="*/ 1285 h 22305"/>
                  <a:gd name="T2" fmla="*/ 28929 w 28940"/>
                  <a:gd name="T3" fmla="*/ 22305 h 22305"/>
                  <a:gd name="T4" fmla="*/ 7340 w 28940"/>
                  <a:gd name="T5" fmla="*/ 21600 h 22305"/>
                </a:gdLst>
                <a:ahLst/>
                <a:cxnLst>
                  <a:cxn ang="0">
                    <a:pos x="T0" y="T1"/>
                  </a:cxn>
                  <a:cxn ang="0">
                    <a:pos x="T2" y="T3"/>
                  </a:cxn>
                  <a:cxn ang="0">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close/>
                  </a:path>
                </a:pathLst>
              </a:custGeom>
              <a:noFill/>
              <a:ln w="9525">
                <a:solidFill>
                  <a:schemeClr val="accent1"/>
                </a:solidFill>
                <a:round/>
                <a:headEnd/>
                <a:tailEnd/>
              </a:ln>
              <a:effectLst/>
            </p:spPr>
            <p:txBody>
              <a:bodyPr wrap="none" anchor="ctr">
                <a:prstTxWarp prst="textNoShape">
                  <a:avLst/>
                </a:prstTxWarp>
              </a:bodyPr>
              <a:lstStyle/>
              <a:p>
                <a:endParaRPr lang="en-US"/>
              </a:p>
            </p:txBody>
          </p:sp>
          <p:sp>
            <p:nvSpPr>
              <p:cNvPr id="43132" name="Arc 124"/>
              <p:cNvSpPr>
                <a:spLocks/>
              </p:cNvSpPr>
              <p:nvPr/>
            </p:nvSpPr>
            <p:spPr bwMode="hidden">
              <a:xfrm flipH="1">
                <a:off x="210" y="1168"/>
                <a:ext cx="2376" cy="2379"/>
              </a:xfrm>
              <a:custGeom>
                <a:avLst/>
                <a:gdLst>
                  <a:gd name="G0" fmla="+- 12855 0 0"/>
                  <a:gd name="G1" fmla="+- 21600 0 0"/>
                  <a:gd name="G2" fmla="+- 21600 0 0"/>
                  <a:gd name="T0" fmla="*/ 0 w 34455"/>
                  <a:gd name="T1" fmla="*/ 4241 h 22305"/>
                  <a:gd name="T2" fmla="*/ 34444 w 34455"/>
                  <a:gd name="T3" fmla="*/ 22305 h 22305"/>
                  <a:gd name="T4" fmla="*/ 12855 w 34455"/>
                  <a:gd name="T5" fmla="*/ 21600 h 22305"/>
                </a:gdLst>
                <a:ahLst/>
                <a:cxnLst>
                  <a:cxn ang="0">
                    <a:pos x="T0" y="T1"/>
                  </a:cxn>
                  <a:cxn ang="0">
                    <a:pos x="T2" y="T3"/>
                  </a:cxn>
                  <a:cxn ang="0">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close/>
                  </a:path>
                </a:pathLst>
              </a:custGeom>
              <a:noFill/>
              <a:ln w="9525">
                <a:solidFill>
                  <a:schemeClr val="folHlink"/>
                </a:solidFill>
                <a:round/>
                <a:headEnd/>
                <a:tailEnd/>
              </a:ln>
              <a:effectLst/>
            </p:spPr>
            <p:txBody>
              <a:bodyPr wrap="none" anchor="ctr">
                <a:prstTxWarp prst="textNoShape">
                  <a:avLst/>
                </a:prstTxWarp>
              </a:bodyPr>
              <a:lstStyle/>
              <a:p>
                <a:endParaRPr lang="en-US"/>
              </a:p>
            </p:txBody>
          </p:sp>
          <p:sp>
            <p:nvSpPr>
              <p:cNvPr id="43133" name="Arc 125"/>
              <p:cNvSpPr>
                <a:spLocks/>
              </p:cNvSpPr>
              <p:nvPr/>
            </p:nvSpPr>
            <p:spPr bwMode="hidden">
              <a:xfrm>
                <a:off x="2840" y="1503"/>
                <a:ext cx="381"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prstTxWarp prst="textNoShape">
                  <a:avLst/>
                </a:prstTxWarp>
              </a:bodyPr>
              <a:lstStyle/>
              <a:p>
                <a:endParaRPr lang="en-US"/>
              </a:p>
            </p:txBody>
          </p:sp>
          <p:sp>
            <p:nvSpPr>
              <p:cNvPr id="43134" name="Arc 126"/>
              <p:cNvSpPr>
                <a:spLocks/>
              </p:cNvSpPr>
              <p:nvPr/>
            </p:nvSpPr>
            <p:spPr bwMode="hidden">
              <a:xfrm>
                <a:off x="2940" y="1492"/>
                <a:ext cx="1004"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folHlink"/>
                </a:solidFill>
                <a:round/>
                <a:headEnd/>
                <a:tailEnd/>
              </a:ln>
              <a:effectLst/>
            </p:spPr>
            <p:txBody>
              <a:bodyPr wrap="none" anchor="ctr">
                <a:prstTxWarp prst="textNoShape">
                  <a:avLst/>
                </a:prstTxWarp>
              </a:bodyPr>
              <a:lstStyle/>
              <a:p>
                <a:endParaRPr lang="en-US"/>
              </a:p>
            </p:txBody>
          </p:sp>
          <p:sp>
            <p:nvSpPr>
              <p:cNvPr id="43135" name="Freeform 127"/>
              <p:cNvSpPr>
                <a:spLocks/>
              </p:cNvSpPr>
              <p:nvPr/>
            </p:nvSpPr>
            <p:spPr bwMode="hidden">
              <a:xfrm>
                <a:off x="3301" y="2635"/>
                <a:ext cx="485" cy="147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prstTxWarp prst="textNoShape">
                  <a:avLst/>
                </a:prstTxWarp>
              </a:bodyPr>
              <a:lstStyle/>
              <a:p>
                <a:endParaRPr lang="en-US"/>
              </a:p>
            </p:txBody>
          </p:sp>
          <p:sp>
            <p:nvSpPr>
              <p:cNvPr id="43136" name="Freeform 128"/>
              <p:cNvSpPr>
                <a:spLocks/>
              </p:cNvSpPr>
              <p:nvPr/>
            </p:nvSpPr>
            <p:spPr bwMode="hidden">
              <a:xfrm rot="19660755" flipV="1">
                <a:off x="2546" y="2150"/>
                <a:ext cx="442"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prstTxWarp prst="textNoShape">
                  <a:avLst/>
                </a:prstTxWarp>
              </a:bodyPr>
              <a:lstStyle/>
              <a:p>
                <a:endParaRPr lang="en-US"/>
              </a:p>
            </p:txBody>
          </p:sp>
          <p:sp>
            <p:nvSpPr>
              <p:cNvPr id="43137" name="Freeform 129"/>
              <p:cNvSpPr>
                <a:spLocks/>
              </p:cNvSpPr>
              <p:nvPr/>
            </p:nvSpPr>
            <p:spPr bwMode="hidden">
              <a:xfrm flipH="1">
                <a:off x="489" y="2504"/>
                <a:ext cx="1085"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prstTxWarp prst="textNoShape">
                  <a:avLst/>
                </a:prstTxWarp>
              </a:bodyPr>
              <a:lstStyle/>
              <a:p>
                <a:endParaRPr lang="en-US"/>
              </a:p>
            </p:txBody>
          </p:sp>
          <p:sp>
            <p:nvSpPr>
              <p:cNvPr id="43138" name="Freeform 130"/>
              <p:cNvSpPr>
                <a:spLocks/>
              </p:cNvSpPr>
              <p:nvPr/>
            </p:nvSpPr>
            <p:spPr bwMode="hidden">
              <a:xfrm flipH="1">
                <a:off x="1000" y="893"/>
                <a:ext cx="696"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prstTxWarp prst="textNoShape">
                  <a:avLst/>
                </a:prstTxWarp>
              </a:bodyPr>
              <a:lstStyle/>
              <a:p>
                <a:endParaRPr lang="en-US"/>
              </a:p>
            </p:txBody>
          </p:sp>
          <p:sp>
            <p:nvSpPr>
              <p:cNvPr id="43139" name="Freeform 131"/>
              <p:cNvSpPr>
                <a:spLocks/>
              </p:cNvSpPr>
              <p:nvPr/>
            </p:nvSpPr>
            <p:spPr bwMode="hidden">
              <a:xfrm>
                <a:off x="4401" y="2280"/>
                <a:ext cx="1007" cy="1601"/>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prstTxWarp prst="textNoShape">
                  <a:avLst/>
                </a:prstTxWarp>
              </a:bodyPr>
              <a:lstStyle/>
              <a:p>
                <a:endParaRPr lang="en-US"/>
              </a:p>
            </p:txBody>
          </p:sp>
          <p:sp>
            <p:nvSpPr>
              <p:cNvPr id="43140" name="Freeform 132"/>
              <p:cNvSpPr>
                <a:spLocks/>
              </p:cNvSpPr>
              <p:nvPr/>
            </p:nvSpPr>
            <p:spPr bwMode="hidden">
              <a:xfrm>
                <a:off x="3878" y="1470"/>
                <a:ext cx="1518" cy="106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prstTxWarp prst="textNoShape">
                  <a:avLst/>
                </a:prstTxWarp>
              </a:bodyPr>
              <a:lstStyle/>
              <a:p>
                <a:endParaRPr lang="en-US"/>
              </a:p>
            </p:txBody>
          </p:sp>
          <p:sp>
            <p:nvSpPr>
              <p:cNvPr id="43141" name="Freeform 133"/>
              <p:cNvSpPr>
                <a:spLocks/>
              </p:cNvSpPr>
              <p:nvPr/>
            </p:nvSpPr>
            <p:spPr bwMode="hidden">
              <a:xfrm>
                <a:off x="3934" y="337"/>
                <a:ext cx="663" cy="143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prstTxWarp prst="textNoShape">
                  <a:avLst/>
                </a:prstTxWarp>
              </a:bodyPr>
              <a:lstStyle/>
              <a:p>
                <a:endParaRPr lang="en-US"/>
              </a:p>
            </p:txBody>
          </p:sp>
          <p:sp>
            <p:nvSpPr>
              <p:cNvPr id="43142" name="Freeform 134"/>
              <p:cNvSpPr>
                <a:spLocks/>
              </p:cNvSpPr>
              <p:nvPr/>
            </p:nvSpPr>
            <p:spPr bwMode="hidden">
              <a:xfrm rot="1346631" flipH="1">
                <a:off x="1702" y="1506"/>
                <a:ext cx="442"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prstTxWarp prst="textNoShape">
                  <a:avLst/>
                </a:prstTxWarp>
              </a:bodyPr>
              <a:lstStyle/>
              <a:p>
                <a:endParaRPr lang="en-US"/>
              </a:p>
            </p:txBody>
          </p:sp>
        </p:grpSp>
      </p:grpSp>
      <p:sp>
        <p:nvSpPr>
          <p:cNvPr id="43143" name="Rectangle 135"/>
          <p:cNvSpPr>
            <a:spLocks noGrp="1" noChangeArrowheads="1"/>
          </p:cNvSpPr>
          <p:nvPr>
            <p:ph type="ctrTitle" sz="quarter"/>
          </p:nvPr>
        </p:nvSpPr>
        <p:spPr>
          <a:xfrm>
            <a:off x="685800" y="1827213"/>
            <a:ext cx="7772400" cy="1627187"/>
          </a:xfrm>
        </p:spPr>
        <p:txBody>
          <a:bodyPr/>
          <a:lstStyle>
            <a:lvl1pPr>
              <a:defRPr/>
            </a:lvl1pPr>
          </a:lstStyle>
          <a:p>
            <a:r>
              <a:rPr lang="ru-RU"/>
              <a:t>Образец заголовка</a:t>
            </a:r>
          </a:p>
        </p:txBody>
      </p:sp>
      <p:sp>
        <p:nvSpPr>
          <p:cNvPr id="43144" name="Rectangle 136"/>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ru-RU"/>
              <a:t>Образец подзаголовка</a:t>
            </a:r>
          </a:p>
        </p:txBody>
      </p:sp>
      <p:sp>
        <p:nvSpPr>
          <p:cNvPr id="43145" name="Rectangle 137"/>
          <p:cNvSpPr>
            <a:spLocks noGrp="1" noChangeArrowheads="1"/>
          </p:cNvSpPr>
          <p:nvPr>
            <p:ph type="dt" sz="quarter" idx="2"/>
          </p:nvPr>
        </p:nvSpPr>
        <p:spPr/>
        <p:txBody>
          <a:bodyPr/>
          <a:lstStyle>
            <a:lvl1pPr>
              <a:defRPr/>
            </a:lvl1pPr>
          </a:lstStyle>
          <a:p>
            <a:endParaRPr lang="ru-RU"/>
          </a:p>
        </p:txBody>
      </p:sp>
      <p:sp>
        <p:nvSpPr>
          <p:cNvPr id="43146" name="Rectangle 138"/>
          <p:cNvSpPr>
            <a:spLocks noGrp="1" noChangeArrowheads="1"/>
          </p:cNvSpPr>
          <p:nvPr>
            <p:ph type="ftr" sz="quarter" idx="3"/>
          </p:nvPr>
        </p:nvSpPr>
        <p:spPr/>
        <p:txBody>
          <a:bodyPr/>
          <a:lstStyle>
            <a:lvl1pPr>
              <a:defRPr/>
            </a:lvl1pPr>
          </a:lstStyle>
          <a:p>
            <a:endParaRPr lang="ru-RU"/>
          </a:p>
        </p:txBody>
      </p:sp>
      <p:sp>
        <p:nvSpPr>
          <p:cNvPr id="43147" name="Rectangle 139"/>
          <p:cNvSpPr>
            <a:spLocks noGrp="1" noChangeArrowheads="1"/>
          </p:cNvSpPr>
          <p:nvPr>
            <p:ph type="sldNum" sz="quarter" idx="4"/>
          </p:nvPr>
        </p:nvSpPr>
        <p:spPr/>
        <p:txBody>
          <a:bodyPr/>
          <a:lstStyle>
            <a:lvl1pPr>
              <a:defRPr/>
            </a:lvl1pPr>
          </a:lstStyle>
          <a:p>
            <a:fld id="{883A3FC5-F3BD-4A46-B18E-290E6BE8CEC4}"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ru-RU"/>
          </a:p>
        </p:txBody>
      </p:sp>
      <p:sp>
        <p:nvSpPr>
          <p:cNvPr id="5" name="Footer Placeholder 4"/>
          <p:cNvSpPr>
            <a:spLocks noGrp="1"/>
          </p:cNvSpPr>
          <p:nvPr>
            <p:ph type="ftr" sz="quarter" idx="11"/>
          </p:nvPr>
        </p:nvSpPr>
        <p:spPr/>
        <p:txBody>
          <a:bodyPr/>
          <a:lstStyle>
            <a:lvl1pPr>
              <a:defRPr/>
            </a:lvl1pPr>
          </a:lstStyle>
          <a:p>
            <a:endParaRPr lang="ru-RU"/>
          </a:p>
        </p:txBody>
      </p:sp>
      <p:sp>
        <p:nvSpPr>
          <p:cNvPr id="6" name="Slide Number Placeholder 5"/>
          <p:cNvSpPr>
            <a:spLocks noGrp="1"/>
          </p:cNvSpPr>
          <p:nvPr>
            <p:ph type="sldNum" sz="quarter" idx="12"/>
          </p:nvPr>
        </p:nvSpPr>
        <p:spPr/>
        <p:txBody>
          <a:bodyPr/>
          <a:lstStyle>
            <a:lvl1pPr>
              <a:defRPr smtClean="0"/>
            </a:lvl1pPr>
          </a:lstStyle>
          <a:p>
            <a:fld id="{9ABE0359-FC3C-2E45-98A7-0D9C9460BA90}"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1625"/>
            <a:ext cx="1943100" cy="57943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1625"/>
            <a:ext cx="5676900" cy="5794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ru-RU"/>
          </a:p>
        </p:txBody>
      </p:sp>
      <p:sp>
        <p:nvSpPr>
          <p:cNvPr id="5" name="Footer Placeholder 4"/>
          <p:cNvSpPr>
            <a:spLocks noGrp="1"/>
          </p:cNvSpPr>
          <p:nvPr>
            <p:ph type="ftr" sz="quarter" idx="11"/>
          </p:nvPr>
        </p:nvSpPr>
        <p:spPr/>
        <p:txBody>
          <a:bodyPr/>
          <a:lstStyle>
            <a:lvl1pPr>
              <a:defRPr/>
            </a:lvl1pPr>
          </a:lstStyle>
          <a:p>
            <a:endParaRPr lang="ru-RU"/>
          </a:p>
        </p:txBody>
      </p:sp>
      <p:sp>
        <p:nvSpPr>
          <p:cNvPr id="6" name="Slide Number Placeholder 5"/>
          <p:cNvSpPr>
            <a:spLocks noGrp="1"/>
          </p:cNvSpPr>
          <p:nvPr>
            <p:ph type="sldNum" sz="quarter" idx="12"/>
          </p:nvPr>
        </p:nvSpPr>
        <p:spPr/>
        <p:txBody>
          <a:bodyPr/>
          <a:lstStyle>
            <a:lvl1pPr>
              <a:defRPr smtClean="0"/>
            </a:lvl1pPr>
          </a:lstStyle>
          <a:p>
            <a:fld id="{F32B57E5-EEFB-8344-AD9F-D9E386F389C8}"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ru-RU"/>
          </a:p>
        </p:txBody>
      </p:sp>
      <p:sp>
        <p:nvSpPr>
          <p:cNvPr id="5" name="Footer Placeholder 4"/>
          <p:cNvSpPr>
            <a:spLocks noGrp="1"/>
          </p:cNvSpPr>
          <p:nvPr>
            <p:ph type="ftr" sz="quarter" idx="11"/>
          </p:nvPr>
        </p:nvSpPr>
        <p:spPr/>
        <p:txBody>
          <a:bodyPr/>
          <a:lstStyle>
            <a:lvl1pPr>
              <a:defRPr/>
            </a:lvl1pPr>
          </a:lstStyle>
          <a:p>
            <a:endParaRPr lang="ru-RU"/>
          </a:p>
        </p:txBody>
      </p:sp>
      <p:sp>
        <p:nvSpPr>
          <p:cNvPr id="6" name="Slide Number Placeholder 5"/>
          <p:cNvSpPr>
            <a:spLocks noGrp="1"/>
          </p:cNvSpPr>
          <p:nvPr>
            <p:ph type="sldNum" sz="quarter" idx="12"/>
          </p:nvPr>
        </p:nvSpPr>
        <p:spPr/>
        <p:txBody>
          <a:bodyPr/>
          <a:lstStyle>
            <a:lvl1pPr>
              <a:defRPr smtClean="0"/>
            </a:lvl1pPr>
          </a:lstStyle>
          <a:p>
            <a:fld id="{E3526D01-B00C-1945-BB71-22949E6FE1C5}"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ru-RU"/>
          </a:p>
        </p:txBody>
      </p:sp>
      <p:sp>
        <p:nvSpPr>
          <p:cNvPr id="5" name="Footer Placeholder 4"/>
          <p:cNvSpPr>
            <a:spLocks noGrp="1"/>
          </p:cNvSpPr>
          <p:nvPr>
            <p:ph type="ftr" sz="quarter" idx="11"/>
          </p:nvPr>
        </p:nvSpPr>
        <p:spPr/>
        <p:txBody>
          <a:bodyPr/>
          <a:lstStyle>
            <a:lvl1pPr>
              <a:defRPr/>
            </a:lvl1pPr>
          </a:lstStyle>
          <a:p>
            <a:endParaRPr lang="ru-RU"/>
          </a:p>
        </p:txBody>
      </p:sp>
      <p:sp>
        <p:nvSpPr>
          <p:cNvPr id="6" name="Slide Number Placeholder 5"/>
          <p:cNvSpPr>
            <a:spLocks noGrp="1"/>
          </p:cNvSpPr>
          <p:nvPr>
            <p:ph type="sldNum" sz="quarter" idx="12"/>
          </p:nvPr>
        </p:nvSpPr>
        <p:spPr/>
        <p:txBody>
          <a:bodyPr/>
          <a:lstStyle>
            <a:lvl1pPr>
              <a:defRPr smtClean="0"/>
            </a:lvl1pPr>
          </a:lstStyle>
          <a:p>
            <a:fld id="{8BF1C1A0-BE2C-F940-A810-7DF117E2E667}"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ru-RU"/>
          </a:p>
        </p:txBody>
      </p:sp>
      <p:sp>
        <p:nvSpPr>
          <p:cNvPr id="6" name="Footer Placeholder 5"/>
          <p:cNvSpPr>
            <a:spLocks noGrp="1"/>
          </p:cNvSpPr>
          <p:nvPr>
            <p:ph type="ftr" sz="quarter" idx="11"/>
          </p:nvPr>
        </p:nvSpPr>
        <p:spPr/>
        <p:txBody>
          <a:bodyPr/>
          <a:lstStyle>
            <a:lvl1pPr>
              <a:defRPr/>
            </a:lvl1pPr>
          </a:lstStyle>
          <a:p>
            <a:endParaRPr lang="ru-RU"/>
          </a:p>
        </p:txBody>
      </p:sp>
      <p:sp>
        <p:nvSpPr>
          <p:cNvPr id="7" name="Slide Number Placeholder 6"/>
          <p:cNvSpPr>
            <a:spLocks noGrp="1"/>
          </p:cNvSpPr>
          <p:nvPr>
            <p:ph type="sldNum" sz="quarter" idx="12"/>
          </p:nvPr>
        </p:nvSpPr>
        <p:spPr/>
        <p:txBody>
          <a:bodyPr/>
          <a:lstStyle>
            <a:lvl1pPr>
              <a:defRPr smtClean="0"/>
            </a:lvl1pPr>
          </a:lstStyle>
          <a:p>
            <a:fld id="{6A98DDBB-D773-3C4C-906B-72E1F4C610CF}"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ru-RU"/>
          </a:p>
        </p:txBody>
      </p:sp>
      <p:sp>
        <p:nvSpPr>
          <p:cNvPr id="8" name="Footer Placeholder 7"/>
          <p:cNvSpPr>
            <a:spLocks noGrp="1"/>
          </p:cNvSpPr>
          <p:nvPr>
            <p:ph type="ftr" sz="quarter" idx="11"/>
          </p:nvPr>
        </p:nvSpPr>
        <p:spPr/>
        <p:txBody>
          <a:bodyPr/>
          <a:lstStyle>
            <a:lvl1pPr>
              <a:defRPr/>
            </a:lvl1pPr>
          </a:lstStyle>
          <a:p>
            <a:endParaRPr lang="ru-RU"/>
          </a:p>
        </p:txBody>
      </p:sp>
      <p:sp>
        <p:nvSpPr>
          <p:cNvPr id="9" name="Slide Number Placeholder 8"/>
          <p:cNvSpPr>
            <a:spLocks noGrp="1"/>
          </p:cNvSpPr>
          <p:nvPr>
            <p:ph type="sldNum" sz="quarter" idx="12"/>
          </p:nvPr>
        </p:nvSpPr>
        <p:spPr/>
        <p:txBody>
          <a:bodyPr/>
          <a:lstStyle>
            <a:lvl1pPr>
              <a:defRPr smtClean="0"/>
            </a:lvl1pPr>
          </a:lstStyle>
          <a:p>
            <a:fld id="{1BA62E08-C50E-B64E-9AF9-C18A44CDBB97}"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ru-RU"/>
          </a:p>
        </p:txBody>
      </p:sp>
      <p:sp>
        <p:nvSpPr>
          <p:cNvPr id="4" name="Footer Placeholder 3"/>
          <p:cNvSpPr>
            <a:spLocks noGrp="1"/>
          </p:cNvSpPr>
          <p:nvPr>
            <p:ph type="ftr" sz="quarter" idx="11"/>
          </p:nvPr>
        </p:nvSpPr>
        <p:spPr/>
        <p:txBody>
          <a:bodyPr/>
          <a:lstStyle>
            <a:lvl1pPr>
              <a:defRPr/>
            </a:lvl1pPr>
          </a:lstStyle>
          <a:p>
            <a:endParaRPr lang="ru-RU"/>
          </a:p>
        </p:txBody>
      </p:sp>
      <p:sp>
        <p:nvSpPr>
          <p:cNvPr id="5" name="Slide Number Placeholder 4"/>
          <p:cNvSpPr>
            <a:spLocks noGrp="1"/>
          </p:cNvSpPr>
          <p:nvPr>
            <p:ph type="sldNum" sz="quarter" idx="12"/>
          </p:nvPr>
        </p:nvSpPr>
        <p:spPr/>
        <p:txBody>
          <a:bodyPr/>
          <a:lstStyle>
            <a:lvl1pPr>
              <a:defRPr smtClean="0"/>
            </a:lvl1pPr>
          </a:lstStyle>
          <a:p>
            <a:fld id="{EA7729A8-3EB3-4C47-99A2-B05428CA1CCB}"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ru-RU"/>
          </a:p>
        </p:txBody>
      </p:sp>
      <p:sp>
        <p:nvSpPr>
          <p:cNvPr id="3" name="Footer Placeholder 2"/>
          <p:cNvSpPr>
            <a:spLocks noGrp="1"/>
          </p:cNvSpPr>
          <p:nvPr>
            <p:ph type="ftr" sz="quarter" idx="11"/>
          </p:nvPr>
        </p:nvSpPr>
        <p:spPr/>
        <p:txBody>
          <a:bodyPr/>
          <a:lstStyle>
            <a:lvl1pPr>
              <a:defRPr/>
            </a:lvl1pPr>
          </a:lstStyle>
          <a:p>
            <a:endParaRPr lang="ru-RU"/>
          </a:p>
        </p:txBody>
      </p:sp>
      <p:sp>
        <p:nvSpPr>
          <p:cNvPr id="4" name="Slide Number Placeholder 3"/>
          <p:cNvSpPr>
            <a:spLocks noGrp="1"/>
          </p:cNvSpPr>
          <p:nvPr>
            <p:ph type="sldNum" sz="quarter" idx="12"/>
          </p:nvPr>
        </p:nvSpPr>
        <p:spPr/>
        <p:txBody>
          <a:bodyPr/>
          <a:lstStyle>
            <a:lvl1pPr>
              <a:defRPr smtClean="0"/>
            </a:lvl1pPr>
          </a:lstStyle>
          <a:p>
            <a:fld id="{80A2D173-1F80-D041-A653-8CE4206CDEA0}"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ru-RU"/>
          </a:p>
        </p:txBody>
      </p:sp>
      <p:sp>
        <p:nvSpPr>
          <p:cNvPr id="6" name="Footer Placeholder 5"/>
          <p:cNvSpPr>
            <a:spLocks noGrp="1"/>
          </p:cNvSpPr>
          <p:nvPr>
            <p:ph type="ftr" sz="quarter" idx="11"/>
          </p:nvPr>
        </p:nvSpPr>
        <p:spPr/>
        <p:txBody>
          <a:bodyPr/>
          <a:lstStyle>
            <a:lvl1pPr>
              <a:defRPr/>
            </a:lvl1pPr>
          </a:lstStyle>
          <a:p>
            <a:endParaRPr lang="ru-RU"/>
          </a:p>
        </p:txBody>
      </p:sp>
      <p:sp>
        <p:nvSpPr>
          <p:cNvPr id="7" name="Slide Number Placeholder 6"/>
          <p:cNvSpPr>
            <a:spLocks noGrp="1"/>
          </p:cNvSpPr>
          <p:nvPr>
            <p:ph type="sldNum" sz="quarter" idx="12"/>
          </p:nvPr>
        </p:nvSpPr>
        <p:spPr/>
        <p:txBody>
          <a:bodyPr/>
          <a:lstStyle>
            <a:lvl1pPr>
              <a:defRPr smtClean="0"/>
            </a:lvl1pPr>
          </a:lstStyle>
          <a:p>
            <a:fld id="{1DACCABF-0FD5-1441-A281-AD2DC27350A6}"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ru-RU"/>
          </a:p>
        </p:txBody>
      </p:sp>
      <p:sp>
        <p:nvSpPr>
          <p:cNvPr id="6" name="Footer Placeholder 5"/>
          <p:cNvSpPr>
            <a:spLocks noGrp="1"/>
          </p:cNvSpPr>
          <p:nvPr>
            <p:ph type="ftr" sz="quarter" idx="11"/>
          </p:nvPr>
        </p:nvSpPr>
        <p:spPr/>
        <p:txBody>
          <a:bodyPr/>
          <a:lstStyle>
            <a:lvl1pPr>
              <a:defRPr/>
            </a:lvl1pPr>
          </a:lstStyle>
          <a:p>
            <a:endParaRPr lang="ru-RU"/>
          </a:p>
        </p:txBody>
      </p:sp>
      <p:sp>
        <p:nvSpPr>
          <p:cNvPr id="7" name="Slide Number Placeholder 6"/>
          <p:cNvSpPr>
            <a:spLocks noGrp="1"/>
          </p:cNvSpPr>
          <p:nvPr>
            <p:ph type="sldNum" sz="quarter" idx="12"/>
          </p:nvPr>
        </p:nvSpPr>
        <p:spPr/>
        <p:txBody>
          <a:bodyPr/>
          <a:lstStyle>
            <a:lvl1pPr>
              <a:defRPr smtClean="0"/>
            </a:lvl1pPr>
          </a:lstStyle>
          <a:p>
            <a:fld id="{2423913C-88DB-464E-B094-4E0AEA3B3EC2}"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grpSp>
        <p:nvGrpSpPr>
          <p:cNvPr id="41986" name="Group 2"/>
          <p:cNvGrpSpPr>
            <a:grpSpLocks/>
          </p:cNvGrpSpPr>
          <p:nvPr/>
        </p:nvGrpSpPr>
        <p:grpSpPr bwMode="auto">
          <a:xfrm>
            <a:off x="6303963" y="0"/>
            <a:ext cx="2840037" cy="3254375"/>
            <a:chOff x="3115" y="0"/>
            <a:chExt cx="2170" cy="2486"/>
          </a:xfrm>
        </p:grpSpPr>
        <p:grpSp>
          <p:nvGrpSpPr>
            <p:cNvPr id="41987" name="Group 3"/>
            <p:cNvGrpSpPr>
              <a:grpSpLocks/>
            </p:cNvGrpSpPr>
            <p:nvPr/>
          </p:nvGrpSpPr>
          <p:grpSpPr bwMode="auto">
            <a:xfrm>
              <a:off x="4080" y="1910"/>
              <a:ext cx="768" cy="576"/>
              <a:chOff x="0" y="0"/>
              <a:chExt cx="768" cy="576"/>
            </a:xfrm>
          </p:grpSpPr>
          <p:sp>
            <p:nvSpPr>
              <p:cNvPr id="41988" name="Oval 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prstTxWarp prst="textNoShape">
                  <a:avLst/>
                </a:prstTxWarp>
              </a:bodyPr>
              <a:lstStyle/>
              <a:p>
                <a:endParaRPr lang="en-US"/>
              </a:p>
            </p:txBody>
          </p:sp>
          <p:sp>
            <p:nvSpPr>
              <p:cNvPr id="41989" name="Oval 5"/>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prstTxWarp prst="textNoShape">
                  <a:avLst/>
                </a:prstTxWarp>
              </a:bodyPr>
              <a:lstStyle/>
              <a:p>
                <a:endParaRPr lang="en-US"/>
              </a:p>
            </p:txBody>
          </p:sp>
        </p:grpSp>
        <p:grpSp>
          <p:nvGrpSpPr>
            <p:cNvPr id="41990" name="Group 6"/>
            <p:cNvGrpSpPr>
              <a:grpSpLocks/>
            </p:cNvGrpSpPr>
            <p:nvPr/>
          </p:nvGrpSpPr>
          <p:grpSpPr bwMode="auto">
            <a:xfrm>
              <a:off x="4257" y="1103"/>
              <a:ext cx="768" cy="576"/>
              <a:chOff x="0" y="0"/>
              <a:chExt cx="768" cy="576"/>
            </a:xfrm>
          </p:grpSpPr>
          <p:sp>
            <p:nvSpPr>
              <p:cNvPr id="41991" name="Oval 7"/>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prstTxWarp prst="textNoShape">
                  <a:avLst/>
                </a:prstTxWarp>
              </a:bodyPr>
              <a:lstStyle/>
              <a:p>
                <a:endParaRPr lang="en-US"/>
              </a:p>
            </p:txBody>
          </p:sp>
          <p:sp>
            <p:nvSpPr>
              <p:cNvPr id="41992" name="Oval 8"/>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prstTxWarp prst="textNoShape">
                  <a:avLst/>
                </a:prstTxWarp>
              </a:bodyPr>
              <a:lstStyle/>
              <a:p>
                <a:endParaRPr lang="en-US"/>
              </a:p>
            </p:txBody>
          </p:sp>
        </p:grpSp>
        <p:grpSp>
          <p:nvGrpSpPr>
            <p:cNvPr id="41993" name="Group 9"/>
            <p:cNvGrpSpPr>
              <a:grpSpLocks/>
            </p:cNvGrpSpPr>
            <p:nvPr/>
          </p:nvGrpSpPr>
          <p:grpSpPr bwMode="auto">
            <a:xfrm>
              <a:off x="3134" y="0"/>
              <a:ext cx="768" cy="576"/>
              <a:chOff x="0" y="0"/>
              <a:chExt cx="768" cy="576"/>
            </a:xfrm>
          </p:grpSpPr>
          <p:sp>
            <p:nvSpPr>
              <p:cNvPr id="41994" name="Oval 10"/>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prstTxWarp prst="textNoShape">
                  <a:avLst/>
                </a:prstTxWarp>
              </a:bodyPr>
              <a:lstStyle/>
              <a:p>
                <a:endParaRPr lang="en-US"/>
              </a:p>
            </p:txBody>
          </p:sp>
          <p:sp>
            <p:nvSpPr>
              <p:cNvPr id="41995" name="Oval 11"/>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prstTxWarp prst="textNoShape">
                  <a:avLst/>
                </a:prstTxWarp>
              </a:bodyPr>
              <a:lstStyle/>
              <a:p>
                <a:endParaRPr lang="en-US"/>
              </a:p>
            </p:txBody>
          </p:sp>
        </p:grpSp>
        <p:grpSp>
          <p:nvGrpSpPr>
            <p:cNvPr id="41996" name="Group 12"/>
            <p:cNvGrpSpPr>
              <a:grpSpLocks/>
            </p:cNvGrpSpPr>
            <p:nvPr/>
          </p:nvGrpSpPr>
          <p:grpSpPr bwMode="auto">
            <a:xfrm>
              <a:off x="3115" y="0"/>
              <a:ext cx="2170" cy="1702"/>
              <a:chOff x="3115" y="0"/>
              <a:chExt cx="2170" cy="1702"/>
            </a:xfrm>
          </p:grpSpPr>
          <p:grpSp>
            <p:nvGrpSpPr>
              <p:cNvPr id="41997" name="Group 13"/>
              <p:cNvGrpSpPr>
                <a:grpSpLocks/>
              </p:cNvGrpSpPr>
              <p:nvPr/>
            </p:nvGrpSpPr>
            <p:grpSpPr bwMode="auto">
              <a:xfrm>
                <a:off x="3640" y="308"/>
                <a:ext cx="1145" cy="844"/>
                <a:chOff x="1265" y="814"/>
                <a:chExt cx="2919" cy="2151"/>
              </a:xfrm>
            </p:grpSpPr>
            <p:sp>
              <p:nvSpPr>
                <p:cNvPr id="41998" name="Oval 14"/>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prstTxWarp prst="textNoShape">
                    <a:avLst/>
                  </a:prstTxWarp>
                </a:bodyPr>
                <a:lstStyle/>
                <a:p>
                  <a:endParaRPr lang="en-US"/>
                </a:p>
              </p:txBody>
            </p:sp>
            <p:sp>
              <p:nvSpPr>
                <p:cNvPr id="41999" name="Oval 15"/>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w="9525">
                  <a:noFill/>
                  <a:round/>
                  <a:headEnd/>
                  <a:tailEnd/>
                </a:ln>
                <a:effectLst/>
              </p:spPr>
              <p:txBody>
                <a:bodyPr wrap="none" anchor="ctr">
                  <a:prstTxWarp prst="textNoShape">
                    <a:avLst/>
                  </a:prstTxWarp>
                </a:bodyPr>
                <a:lstStyle/>
                <a:p>
                  <a:endParaRPr lang="en-US"/>
                </a:p>
              </p:txBody>
            </p:sp>
          </p:grpSp>
          <p:grpSp>
            <p:nvGrpSpPr>
              <p:cNvPr id="42000" name="Group 16"/>
              <p:cNvGrpSpPr>
                <a:grpSpLocks/>
              </p:cNvGrpSpPr>
              <p:nvPr/>
            </p:nvGrpSpPr>
            <p:grpSpPr bwMode="auto">
              <a:xfrm>
                <a:off x="3115" y="0"/>
                <a:ext cx="2145" cy="1702"/>
                <a:chOff x="3115" y="0"/>
                <a:chExt cx="2145" cy="1702"/>
              </a:xfrm>
            </p:grpSpPr>
            <p:grpSp>
              <p:nvGrpSpPr>
                <p:cNvPr id="42001" name="Group 17"/>
                <p:cNvGrpSpPr>
                  <a:grpSpLocks/>
                </p:cNvGrpSpPr>
                <p:nvPr/>
              </p:nvGrpSpPr>
              <p:grpSpPr bwMode="auto">
                <a:xfrm>
                  <a:off x="4505" y="589"/>
                  <a:ext cx="493" cy="912"/>
                  <a:chOff x="3471" y="1530"/>
                  <a:chExt cx="1258" cy="2327"/>
                </a:xfrm>
              </p:grpSpPr>
              <p:sp>
                <p:nvSpPr>
                  <p:cNvPr id="42002" name="Freeform 18"/>
                  <p:cNvSpPr>
                    <a:spLocks/>
                  </p:cNvSpPr>
                  <p:nvPr/>
                </p:nvSpPr>
                <p:spPr bwMode="hidden">
                  <a:xfrm rot="2711884">
                    <a:off x="2765" y="2236"/>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prstTxWarp prst="textNoShape">
                      <a:avLst/>
                    </a:prstTxWarp>
                  </a:bodyPr>
                  <a:lstStyle/>
                  <a:p>
                    <a:endParaRPr lang="en-US"/>
                  </a:p>
                </p:txBody>
              </p:sp>
              <p:sp>
                <p:nvSpPr>
                  <p:cNvPr id="42003" name="Freeform 19"/>
                  <p:cNvSpPr>
                    <a:spLocks/>
                  </p:cNvSpPr>
                  <p:nvPr/>
                </p:nvSpPr>
                <p:spPr bwMode="hidden">
                  <a:xfrm rot="2711884">
                    <a:off x="4021" y="3150"/>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grpSp>
            <p:grpSp>
              <p:nvGrpSpPr>
                <p:cNvPr id="42004" name="Group 20"/>
                <p:cNvGrpSpPr>
                  <a:grpSpLocks/>
                </p:cNvGrpSpPr>
                <p:nvPr/>
              </p:nvGrpSpPr>
              <p:grpSpPr bwMode="auto">
                <a:xfrm>
                  <a:off x="4267" y="781"/>
                  <a:ext cx="966" cy="522"/>
                  <a:chOff x="2864" y="2019"/>
                  <a:chExt cx="2463" cy="1332"/>
                </a:xfrm>
              </p:grpSpPr>
              <p:sp>
                <p:nvSpPr>
                  <p:cNvPr id="42005" name="Freeform 21"/>
                  <p:cNvSpPr>
                    <a:spLocks/>
                  </p:cNvSpPr>
                  <p:nvPr/>
                </p:nvSpPr>
                <p:spPr bwMode="hidden">
                  <a:xfrm rot="2104081">
                    <a:off x="2864" y="2019"/>
                    <a:ext cx="1814"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2006" name="Freeform 22"/>
                  <p:cNvSpPr>
                    <a:spLocks/>
                  </p:cNvSpPr>
                  <p:nvPr/>
                </p:nvSpPr>
                <p:spPr bwMode="hidden">
                  <a:xfrm rot="2104081">
                    <a:off x="4353" y="2806"/>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prstTxWarp prst="textNoShape">
                      <a:avLst/>
                    </a:prstTxWarp>
                  </a:bodyPr>
                  <a:lstStyle/>
                  <a:p>
                    <a:endParaRPr lang="en-US"/>
                  </a:p>
                </p:txBody>
              </p:sp>
            </p:grpSp>
            <p:grpSp>
              <p:nvGrpSpPr>
                <p:cNvPr id="42007" name="Group 23"/>
                <p:cNvGrpSpPr>
                  <a:grpSpLocks/>
                </p:cNvGrpSpPr>
                <p:nvPr/>
              </p:nvGrpSpPr>
              <p:grpSpPr bwMode="auto">
                <a:xfrm>
                  <a:off x="4280" y="707"/>
                  <a:ext cx="971" cy="417"/>
                  <a:chOff x="2897" y="1832"/>
                  <a:chExt cx="2477" cy="1064"/>
                </a:xfrm>
              </p:grpSpPr>
              <p:sp>
                <p:nvSpPr>
                  <p:cNvPr id="42008" name="Freeform 24"/>
                  <p:cNvSpPr>
                    <a:spLocks/>
                  </p:cNvSpPr>
                  <p:nvPr/>
                </p:nvSpPr>
                <p:spPr bwMode="hidden">
                  <a:xfrm rot="1582915">
                    <a:off x="2897" y="1832"/>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2009" name="Freeform 25"/>
                  <p:cNvSpPr>
                    <a:spLocks/>
                  </p:cNvSpPr>
                  <p:nvPr/>
                </p:nvSpPr>
                <p:spPr bwMode="hidden">
                  <a:xfrm rot="1582915">
                    <a:off x="4442" y="2420"/>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prstTxWarp prst="textNoShape">
                      <a:avLst/>
                    </a:prstTxWarp>
                  </a:bodyPr>
                  <a:lstStyle/>
                  <a:p>
                    <a:endParaRPr lang="en-US"/>
                  </a:p>
                </p:txBody>
              </p:sp>
            </p:grpSp>
            <p:grpSp>
              <p:nvGrpSpPr>
                <p:cNvPr id="42010" name="Group 26"/>
                <p:cNvGrpSpPr>
                  <a:grpSpLocks/>
                </p:cNvGrpSpPr>
                <p:nvPr/>
              </p:nvGrpSpPr>
              <p:grpSpPr bwMode="auto">
                <a:xfrm>
                  <a:off x="4291" y="630"/>
                  <a:ext cx="969" cy="364"/>
                  <a:chOff x="2924" y="1636"/>
                  <a:chExt cx="2472" cy="927"/>
                </a:xfrm>
              </p:grpSpPr>
              <p:sp>
                <p:nvSpPr>
                  <p:cNvPr id="42011" name="Freeform 27"/>
                  <p:cNvSpPr>
                    <a:spLocks/>
                  </p:cNvSpPr>
                  <p:nvPr/>
                </p:nvSpPr>
                <p:spPr bwMode="hidden">
                  <a:xfrm rot="1080363">
                    <a:off x="2924" y="1636"/>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2012" name="Freeform 28"/>
                  <p:cNvSpPr>
                    <a:spLocks/>
                  </p:cNvSpPr>
                  <p:nvPr/>
                </p:nvSpPr>
                <p:spPr bwMode="hidden">
                  <a:xfrm rot="1080363">
                    <a:off x="4495" y="2037"/>
                    <a:ext cx="901"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prstTxWarp prst="textNoShape">
                      <a:avLst/>
                    </a:prstTxWarp>
                  </a:bodyPr>
                  <a:lstStyle/>
                  <a:p>
                    <a:endParaRPr lang="en-US"/>
                  </a:p>
                </p:txBody>
              </p:sp>
            </p:grpSp>
            <p:grpSp>
              <p:nvGrpSpPr>
                <p:cNvPr id="42013" name="Group 29"/>
                <p:cNvGrpSpPr>
                  <a:grpSpLocks/>
                </p:cNvGrpSpPr>
                <p:nvPr/>
              </p:nvGrpSpPr>
              <p:grpSpPr bwMode="auto">
                <a:xfrm>
                  <a:off x="4304" y="543"/>
                  <a:ext cx="918" cy="258"/>
                  <a:chOff x="2958" y="1414"/>
                  <a:chExt cx="2342" cy="657"/>
                </a:xfrm>
              </p:grpSpPr>
              <p:sp>
                <p:nvSpPr>
                  <p:cNvPr id="42014" name="Freeform 30"/>
                  <p:cNvSpPr>
                    <a:spLocks/>
                  </p:cNvSpPr>
                  <p:nvPr/>
                </p:nvSpPr>
                <p:spPr bwMode="hidden">
                  <a:xfrm rot="463793">
                    <a:off x="2958" y="1414"/>
                    <a:ext cx="154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2015" name="Freeform 31"/>
                  <p:cNvSpPr>
                    <a:spLocks/>
                  </p:cNvSpPr>
                  <p:nvPr/>
                </p:nvSpPr>
                <p:spPr bwMode="hidden">
                  <a:xfrm rot="463793">
                    <a:off x="4470" y="1582"/>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prstTxWarp prst="textNoShape">
                      <a:avLst/>
                    </a:prstTxWarp>
                  </a:bodyPr>
                  <a:lstStyle/>
                  <a:p>
                    <a:endParaRPr lang="en-US"/>
                  </a:p>
                </p:txBody>
              </p:sp>
            </p:grpSp>
            <p:grpSp>
              <p:nvGrpSpPr>
                <p:cNvPr id="42016" name="Group 32"/>
                <p:cNvGrpSpPr>
                  <a:grpSpLocks/>
                </p:cNvGrpSpPr>
                <p:nvPr/>
              </p:nvGrpSpPr>
              <p:grpSpPr bwMode="auto">
                <a:xfrm>
                  <a:off x="4314" y="487"/>
                  <a:ext cx="843" cy="134"/>
                  <a:chOff x="2983" y="1269"/>
                  <a:chExt cx="2150" cy="343"/>
                </a:xfrm>
              </p:grpSpPr>
              <p:sp>
                <p:nvSpPr>
                  <p:cNvPr id="42017" name="Freeform 33"/>
                  <p:cNvSpPr>
                    <a:spLocks/>
                  </p:cNvSpPr>
                  <p:nvPr/>
                </p:nvSpPr>
                <p:spPr bwMode="hidden">
                  <a:xfrm rot="-84182">
                    <a:off x="2983" y="1289"/>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2018" name="Freeform 34"/>
                  <p:cNvSpPr>
                    <a:spLocks/>
                  </p:cNvSpPr>
                  <p:nvPr/>
                </p:nvSpPr>
                <p:spPr bwMode="hidden">
                  <a:xfrm rot="-84182">
                    <a:off x="4379" y="1269"/>
                    <a:ext cx="754" cy="34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prstTxWarp prst="textNoShape">
                      <a:avLst/>
                    </a:prstTxWarp>
                  </a:bodyPr>
                  <a:lstStyle/>
                  <a:p>
                    <a:endParaRPr lang="en-US"/>
                  </a:p>
                </p:txBody>
              </p:sp>
            </p:grpSp>
            <p:grpSp>
              <p:nvGrpSpPr>
                <p:cNvPr id="42019" name="Group 35"/>
                <p:cNvGrpSpPr>
                  <a:grpSpLocks/>
                </p:cNvGrpSpPr>
                <p:nvPr/>
              </p:nvGrpSpPr>
              <p:grpSpPr bwMode="auto">
                <a:xfrm>
                  <a:off x="4296" y="349"/>
                  <a:ext cx="737" cy="167"/>
                  <a:chOff x="2938" y="917"/>
                  <a:chExt cx="1879" cy="427"/>
                </a:xfrm>
              </p:grpSpPr>
              <p:sp>
                <p:nvSpPr>
                  <p:cNvPr id="42020" name="Freeform 36"/>
                  <p:cNvSpPr>
                    <a:spLocks/>
                  </p:cNvSpPr>
                  <p:nvPr/>
                </p:nvSpPr>
                <p:spPr bwMode="hidden">
                  <a:xfrm rot="-802576">
                    <a:off x="2938" y="1129"/>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2021" name="Freeform 37"/>
                  <p:cNvSpPr>
                    <a:spLocks/>
                  </p:cNvSpPr>
                  <p:nvPr/>
                </p:nvSpPr>
                <p:spPr bwMode="hidden">
                  <a:xfrm rot="-802576">
                    <a:off x="4155" y="917"/>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prstTxWarp prst="textNoShape">
                      <a:avLst/>
                    </a:prstTxWarp>
                  </a:bodyPr>
                  <a:lstStyle/>
                  <a:p>
                    <a:endParaRPr lang="en-US"/>
                  </a:p>
                </p:txBody>
              </p:sp>
            </p:grpSp>
            <p:grpSp>
              <p:nvGrpSpPr>
                <p:cNvPr id="42022" name="Group 38"/>
                <p:cNvGrpSpPr>
                  <a:grpSpLocks/>
                </p:cNvGrpSpPr>
                <p:nvPr/>
              </p:nvGrpSpPr>
              <p:grpSpPr bwMode="auto">
                <a:xfrm>
                  <a:off x="3394" y="637"/>
                  <a:ext cx="493" cy="912"/>
                  <a:chOff x="637" y="1653"/>
                  <a:chExt cx="1257" cy="2326"/>
                </a:xfrm>
              </p:grpSpPr>
              <p:sp>
                <p:nvSpPr>
                  <p:cNvPr id="42023" name="Freeform 39"/>
                  <p:cNvSpPr>
                    <a:spLocks/>
                  </p:cNvSpPr>
                  <p:nvPr/>
                </p:nvSpPr>
                <p:spPr bwMode="hidden">
                  <a:xfrm rot="18888116" flipH="1">
                    <a:off x="876" y="2359"/>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2024" name="Freeform 40"/>
                  <p:cNvSpPr>
                    <a:spLocks/>
                  </p:cNvSpPr>
                  <p:nvPr/>
                </p:nvSpPr>
                <p:spPr bwMode="hidden">
                  <a:xfrm rot="18888116" flipH="1">
                    <a:off x="419" y="3272"/>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grpSp>
            <p:grpSp>
              <p:nvGrpSpPr>
                <p:cNvPr id="42025" name="Group 41"/>
                <p:cNvGrpSpPr>
                  <a:grpSpLocks/>
                </p:cNvGrpSpPr>
                <p:nvPr/>
              </p:nvGrpSpPr>
              <p:grpSpPr bwMode="auto">
                <a:xfrm>
                  <a:off x="3142" y="850"/>
                  <a:ext cx="966" cy="522"/>
                  <a:chOff x="-5" y="2196"/>
                  <a:chExt cx="2463" cy="1332"/>
                </a:xfrm>
              </p:grpSpPr>
              <p:sp>
                <p:nvSpPr>
                  <p:cNvPr id="42026" name="Freeform 42"/>
                  <p:cNvSpPr>
                    <a:spLocks/>
                  </p:cNvSpPr>
                  <p:nvPr/>
                </p:nvSpPr>
                <p:spPr bwMode="hidden">
                  <a:xfrm rot="19495919" flipH="1">
                    <a:off x="644" y="2196"/>
                    <a:ext cx="1814"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2027" name="Freeform 43"/>
                  <p:cNvSpPr>
                    <a:spLocks/>
                  </p:cNvSpPr>
                  <p:nvPr/>
                </p:nvSpPr>
                <p:spPr bwMode="hidden">
                  <a:xfrm rot="19495919" flipH="1">
                    <a:off x="-5" y="2983"/>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grpSp>
            <p:grpSp>
              <p:nvGrpSpPr>
                <p:cNvPr id="42028" name="Group 44"/>
                <p:cNvGrpSpPr>
                  <a:grpSpLocks/>
                </p:cNvGrpSpPr>
                <p:nvPr/>
              </p:nvGrpSpPr>
              <p:grpSpPr bwMode="auto">
                <a:xfrm>
                  <a:off x="3124" y="777"/>
                  <a:ext cx="971" cy="417"/>
                  <a:chOff x="-52" y="2009"/>
                  <a:chExt cx="2477" cy="1064"/>
                </a:xfrm>
              </p:grpSpPr>
              <p:sp>
                <p:nvSpPr>
                  <p:cNvPr id="42029" name="Freeform 45"/>
                  <p:cNvSpPr>
                    <a:spLocks/>
                  </p:cNvSpPr>
                  <p:nvPr/>
                </p:nvSpPr>
                <p:spPr bwMode="hidden">
                  <a:xfrm rot="20017085" flipH="1">
                    <a:off x="689" y="2009"/>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2030" name="Freeform 46"/>
                  <p:cNvSpPr>
                    <a:spLocks/>
                  </p:cNvSpPr>
                  <p:nvPr/>
                </p:nvSpPr>
                <p:spPr bwMode="hidden">
                  <a:xfrm rot="20017085" flipH="1">
                    <a:off x="-52" y="2597"/>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grpSp>
            <p:grpSp>
              <p:nvGrpSpPr>
                <p:cNvPr id="42031" name="Group 47"/>
                <p:cNvGrpSpPr>
                  <a:grpSpLocks/>
                </p:cNvGrpSpPr>
                <p:nvPr/>
              </p:nvGrpSpPr>
              <p:grpSpPr bwMode="auto">
                <a:xfrm>
                  <a:off x="3115" y="700"/>
                  <a:ext cx="969" cy="363"/>
                  <a:chOff x="-74" y="1813"/>
                  <a:chExt cx="2472" cy="927"/>
                </a:xfrm>
              </p:grpSpPr>
              <p:sp>
                <p:nvSpPr>
                  <p:cNvPr id="42032" name="Freeform 48"/>
                  <p:cNvSpPr>
                    <a:spLocks/>
                  </p:cNvSpPr>
                  <p:nvPr/>
                </p:nvSpPr>
                <p:spPr bwMode="hidden">
                  <a:xfrm rot="20519637" flipH="1">
                    <a:off x="721" y="1813"/>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2033" name="Freeform 49"/>
                  <p:cNvSpPr>
                    <a:spLocks/>
                  </p:cNvSpPr>
                  <p:nvPr/>
                </p:nvSpPr>
                <p:spPr bwMode="hidden">
                  <a:xfrm rot="20519637" flipH="1">
                    <a:off x="-74" y="2214"/>
                    <a:ext cx="901"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grpSp>
            <p:grpSp>
              <p:nvGrpSpPr>
                <p:cNvPr id="42034" name="Group 50"/>
                <p:cNvGrpSpPr>
                  <a:grpSpLocks/>
                </p:cNvGrpSpPr>
                <p:nvPr/>
              </p:nvGrpSpPr>
              <p:grpSpPr bwMode="auto">
                <a:xfrm>
                  <a:off x="3153" y="613"/>
                  <a:ext cx="918" cy="257"/>
                  <a:chOff x="22" y="1591"/>
                  <a:chExt cx="2342" cy="657"/>
                </a:xfrm>
              </p:grpSpPr>
              <p:sp>
                <p:nvSpPr>
                  <p:cNvPr id="42035" name="Freeform 51"/>
                  <p:cNvSpPr>
                    <a:spLocks/>
                  </p:cNvSpPr>
                  <p:nvPr/>
                </p:nvSpPr>
                <p:spPr bwMode="hidden">
                  <a:xfrm rot="21136207" flipH="1">
                    <a:off x="819" y="1591"/>
                    <a:ext cx="154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2036" name="Freeform 52"/>
                  <p:cNvSpPr>
                    <a:spLocks/>
                  </p:cNvSpPr>
                  <p:nvPr/>
                </p:nvSpPr>
                <p:spPr bwMode="hidden">
                  <a:xfrm rot="21136207" flipH="1">
                    <a:off x="22" y="1759"/>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grpSp>
            <p:grpSp>
              <p:nvGrpSpPr>
                <p:cNvPr id="42037" name="Group 53"/>
                <p:cNvGrpSpPr>
                  <a:grpSpLocks/>
                </p:cNvGrpSpPr>
                <p:nvPr/>
              </p:nvGrpSpPr>
              <p:grpSpPr bwMode="auto">
                <a:xfrm>
                  <a:off x="3218" y="556"/>
                  <a:ext cx="843" cy="134"/>
                  <a:chOff x="189" y="1446"/>
                  <a:chExt cx="2150" cy="343"/>
                </a:xfrm>
              </p:grpSpPr>
              <p:sp>
                <p:nvSpPr>
                  <p:cNvPr id="42038" name="Freeform 54"/>
                  <p:cNvSpPr>
                    <a:spLocks/>
                  </p:cNvSpPr>
                  <p:nvPr/>
                </p:nvSpPr>
                <p:spPr bwMode="hidden">
                  <a:xfrm rot="84182" flipH="1">
                    <a:off x="935" y="1466"/>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2039" name="Freeform 55"/>
                  <p:cNvSpPr>
                    <a:spLocks/>
                  </p:cNvSpPr>
                  <p:nvPr/>
                </p:nvSpPr>
                <p:spPr bwMode="hidden">
                  <a:xfrm rot="84182" flipH="1">
                    <a:off x="189" y="1446"/>
                    <a:ext cx="754" cy="34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grpSp>
            <p:grpSp>
              <p:nvGrpSpPr>
                <p:cNvPr id="42040" name="Group 56"/>
                <p:cNvGrpSpPr>
                  <a:grpSpLocks/>
                </p:cNvGrpSpPr>
                <p:nvPr/>
              </p:nvGrpSpPr>
              <p:grpSpPr bwMode="auto">
                <a:xfrm>
                  <a:off x="3342" y="418"/>
                  <a:ext cx="737" cy="167"/>
                  <a:chOff x="505" y="1094"/>
                  <a:chExt cx="1879" cy="427"/>
                </a:xfrm>
              </p:grpSpPr>
              <p:sp>
                <p:nvSpPr>
                  <p:cNvPr id="42041" name="Freeform 57"/>
                  <p:cNvSpPr>
                    <a:spLocks/>
                  </p:cNvSpPr>
                  <p:nvPr/>
                </p:nvSpPr>
                <p:spPr bwMode="hidden">
                  <a:xfrm rot="802576" flipH="1">
                    <a:off x="1151" y="1306"/>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2042" name="Freeform 58"/>
                  <p:cNvSpPr>
                    <a:spLocks/>
                  </p:cNvSpPr>
                  <p:nvPr/>
                </p:nvSpPr>
                <p:spPr bwMode="hidden">
                  <a:xfrm rot="802576" flipH="1">
                    <a:off x="505" y="1094"/>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prstTxWarp prst="textNoShape">
                      <a:avLst/>
                    </a:prstTxWarp>
                  </a:bodyPr>
                  <a:lstStyle/>
                  <a:p>
                    <a:endParaRPr lang="en-US"/>
                  </a:p>
                </p:txBody>
              </p:sp>
            </p:grpSp>
            <p:grpSp>
              <p:nvGrpSpPr>
                <p:cNvPr id="42043" name="Group 59"/>
                <p:cNvGrpSpPr>
                  <a:grpSpLocks/>
                </p:cNvGrpSpPr>
                <p:nvPr/>
              </p:nvGrpSpPr>
              <p:grpSpPr bwMode="auto">
                <a:xfrm>
                  <a:off x="3386" y="341"/>
                  <a:ext cx="725" cy="218"/>
                  <a:chOff x="616" y="899"/>
                  <a:chExt cx="1850" cy="554"/>
                </a:xfrm>
              </p:grpSpPr>
              <p:sp>
                <p:nvSpPr>
                  <p:cNvPr id="42044" name="Freeform 60"/>
                  <p:cNvSpPr>
                    <a:spLocks/>
                  </p:cNvSpPr>
                  <p:nvPr/>
                </p:nvSpPr>
                <p:spPr bwMode="hidden">
                  <a:xfrm rot="1277471" flipH="1">
                    <a:off x="1233" y="1238"/>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2045" name="Freeform 61"/>
                  <p:cNvSpPr>
                    <a:spLocks/>
                  </p:cNvSpPr>
                  <p:nvPr/>
                </p:nvSpPr>
                <p:spPr bwMode="hidden">
                  <a:xfrm rot="1277471" flipH="1">
                    <a:off x="616" y="899"/>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prstTxWarp prst="textNoShape">
                      <a:avLst/>
                    </a:prstTxWarp>
                  </a:bodyPr>
                  <a:lstStyle/>
                  <a:p>
                    <a:endParaRPr lang="en-US"/>
                  </a:p>
                </p:txBody>
              </p:sp>
            </p:grpSp>
            <p:grpSp>
              <p:nvGrpSpPr>
                <p:cNvPr id="42046" name="Group 62"/>
                <p:cNvGrpSpPr>
                  <a:grpSpLocks/>
                </p:cNvGrpSpPr>
                <p:nvPr/>
              </p:nvGrpSpPr>
              <p:grpSpPr bwMode="auto">
                <a:xfrm>
                  <a:off x="3472" y="231"/>
                  <a:ext cx="693" cy="291"/>
                  <a:chOff x="3472" y="231"/>
                  <a:chExt cx="693" cy="291"/>
                </a:xfrm>
              </p:grpSpPr>
              <p:sp>
                <p:nvSpPr>
                  <p:cNvPr id="42047" name="Freeform 63"/>
                  <p:cNvSpPr>
                    <a:spLocks/>
                  </p:cNvSpPr>
                  <p:nvPr/>
                </p:nvSpPr>
                <p:spPr bwMode="hidden">
                  <a:xfrm rot="2028410" flipH="1">
                    <a:off x="3681" y="438"/>
                    <a:ext cx="484" cy="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2048" name="Freeform 64"/>
                  <p:cNvSpPr>
                    <a:spLocks/>
                  </p:cNvSpPr>
                  <p:nvPr/>
                </p:nvSpPr>
                <p:spPr bwMode="hidden">
                  <a:xfrm rot="2028410" flipH="1">
                    <a:off x="3472" y="231"/>
                    <a:ext cx="260" cy="13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prstTxWarp prst="textNoShape">
                      <a:avLst/>
                    </a:prstTxWarp>
                  </a:bodyPr>
                  <a:lstStyle/>
                  <a:p>
                    <a:endParaRPr lang="en-US"/>
                  </a:p>
                </p:txBody>
              </p:sp>
            </p:grpSp>
            <p:grpSp>
              <p:nvGrpSpPr>
                <p:cNvPr id="42049" name="Group 65"/>
                <p:cNvGrpSpPr>
                  <a:grpSpLocks/>
                </p:cNvGrpSpPr>
                <p:nvPr/>
              </p:nvGrpSpPr>
              <p:grpSpPr bwMode="auto">
                <a:xfrm>
                  <a:off x="3554" y="118"/>
                  <a:ext cx="664" cy="349"/>
                  <a:chOff x="3554" y="118"/>
                  <a:chExt cx="664" cy="349"/>
                </a:xfrm>
              </p:grpSpPr>
              <p:sp>
                <p:nvSpPr>
                  <p:cNvPr id="42050" name="Freeform 66"/>
                  <p:cNvSpPr>
                    <a:spLocks/>
                  </p:cNvSpPr>
                  <p:nvPr/>
                </p:nvSpPr>
                <p:spPr bwMode="hidden">
                  <a:xfrm rot="2664424" flipH="1">
                    <a:off x="3727" y="383"/>
                    <a:ext cx="491" cy="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2051" name="Freeform 67"/>
                  <p:cNvSpPr>
                    <a:spLocks/>
                  </p:cNvSpPr>
                  <p:nvPr/>
                </p:nvSpPr>
                <p:spPr bwMode="hidden">
                  <a:xfrm rot="2664424" flipH="1">
                    <a:off x="3554" y="118"/>
                    <a:ext cx="264" cy="13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prstTxWarp prst="textNoShape">
                      <a:avLst/>
                    </a:prstTxWarp>
                  </a:bodyPr>
                  <a:lstStyle/>
                  <a:p>
                    <a:endParaRPr lang="en-US"/>
                  </a:p>
                </p:txBody>
              </p:sp>
            </p:grpSp>
            <p:grpSp>
              <p:nvGrpSpPr>
                <p:cNvPr id="42052" name="Group 68"/>
                <p:cNvGrpSpPr>
                  <a:grpSpLocks/>
                </p:cNvGrpSpPr>
                <p:nvPr/>
              </p:nvGrpSpPr>
              <p:grpSpPr bwMode="auto">
                <a:xfrm>
                  <a:off x="3784" y="30"/>
                  <a:ext cx="305" cy="593"/>
                  <a:chOff x="1633" y="104"/>
                  <a:chExt cx="778" cy="1512"/>
                </a:xfrm>
              </p:grpSpPr>
              <p:sp>
                <p:nvSpPr>
                  <p:cNvPr id="42053" name="Freeform 69"/>
                  <p:cNvSpPr>
                    <a:spLocks/>
                  </p:cNvSpPr>
                  <p:nvPr/>
                </p:nvSpPr>
                <p:spPr bwMode="hidden">
                  <a:xfrm rot="3473776" flipH="1">
                    <a:off x="1754" y="958"/>
                    <a:ext cx="1100"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2054" name="Freeform 70"/>
                  <p:cNvSpPr>
                    <a:spLocks/>
                  </p:cNvSpPr>
                  <p:nvPr/>
                </p:nvSpPr>
                <p:spPr bwMode="hidden">
                  <a:xfrm rot="3473776" flipH="1">
                    <a:off x="1506" y="231"/>
                    <a:ext cx="591"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prstTxWarp prst="textNoShape">
                      <a:avLst/>
                    </a:prstTxWarp>
                  </a:bodyPr>
                  <a:lstStyle/>
                  <a:p>
                    <a:endParaRPr lang="en-US"/>
                  </a:p>
                </p:txBody>
              </p:sp>
            </p:grpSp>
            <p:grpSp>
              <p:nvGrpSpPr>
                <p:cNvPr id="42055" name="Group 71"/>
                <p:cNvGrpSpPr>
                  <a:grpSpLocks/>
                </p:cNvGrpSpPr>
                <p:nvPr/>
              </p:nvGrpSpPr>
              <p:grpSpPr bwMode="auto">
                <a:xfrm>
                  <a:off x="3903" y="0"/>
                  <a:ext cx="248" cy="601"/>
                  <a:chOff x="1935" y="28"/>
                  <a:chExt cx="634" cy="1534"/>
                </a:xfrm>
              </p:grpSpPr>
              <p:sp>
                <p:nvSpPr>
                  <p:cNvPr id="42056" name="Freeform 72"/>
                  <p:cNvSpPr>
                    <a:spLocks/>
                  </p:cNvSpPr>
                  <p:nvPr/>
                </p:nvSpPr>
                <p:spPr bwMode="hidden">
                  <a:xfrm rot="4126480" flipH="1">
                    <a:off x="1931" y="924"/>
                    <a:ext cx="106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2057" name="Freeform 73"/>
                  <p:cNvSpPr>
                    <a:spLocks/>
                  </p:cNvSpPr>
                  <p:nvPr/>
                </p:nvSpPr>
                <p:spPr bwMode="hidden">
                  <a:xfrm rot="4126480" flipH="1">
                    <a:off x="1819" y="144"/>
                    <a:ext cx="570"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prstTxWarp prst="textNoShape">
                      <a:avLst/>
                    </a:prstTxWarp>
                  </a:bodyPr>
                  <a:lstStyle/>
                  <a:p>
                    <a:endParaRPr lang="en-US"/>
                  </a:p>
                </p:txBody>
              </p:sp>
            </p:grpSp>
            <p:grpSp>
              <p:nvGrpSpPr>
                <p:cNvPr id="42058" name="Group 74"/>
                <p:cNvGrpSpPr>
                  <a:grpSpLocks/>
                </p:cNvGrpSpPr>
                <p:nvPr/>
              </p:nvGrpSpPr>
              <p:grpSpPr bwMode="auto">
                <a:xfrm>
                  <a:off x="4251" y="252"/>
                  <a:ext cx="723" cy="222"/>
                  <a:chOff x="2822" y="672"/>
                  <a:chExt cx="1845" cy="566"/>
                </a:xfrm>
              </p:grpSpPr>
              <p:sp>
                <p:nvSpPr>
                  <p:cNvPr id="42059" name="Freeform 75"/>
                  <p:cNvSpPr>
                    <a:spLocks/>
                  </p:cNvSpPr>
                  <p:nvPr/>
                </p:nvSpPr>
                <p:spPr bwMode="hidden">
                  <a:xfrm rot="-1325434">
                    <a:off x="2822" y="1023"/>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2060" name="Freeform 76"/>
                  <p:cNvSpPr>
                    <a:spLocks/>
                  </p:cNvSpPr>
                  <p:nvPr/>
                </p:nvSpPr>
                <p:spPr bwMode="hidden">
                  <a:xfrm rot="-1325434">
                    <a:off x="4005" y="672"/>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prstTxWarp prst="textNoShape">
                      <a:avLst/>
                    </a:prstTxWarp>
                  </a:bodyPr>
                  <a:lstStyle/>
                  <a:p>
                    <a:endParaRPr lang="en-US"/>
                  </a:p>
                </p:txBody>
              </p:sp>
            </p:grpSp>
            <p:grpSp>
              <p:nvGrpSpPr>
                <p:cNvPr id="42061" name="Group 77"/>
                <p:cNvGrpSpPr>
                  <a:grpSpLocks/>
                </p:cNvGrpSpPr>
                <p:nvPr/>
              </p:nvGrpSpPr>
              <p:grpSpPr bwMode="auto">
                <a:xfrm>
                  <a:off x="4196" y="163"/>
                  <a:ext cx="699" cy="282"/>
                  <a:chOff x="2683" y="445"/>
                  <a:chExt cx="1781" cy="717"/>
                </a:xfrm>
              </p:grpSpPr>
              <p:sp>
                <p:nvSpPr>
                  <p:cNvPr id="42062" name="Freeform 78"/>
                  <p:cNvSpPr>
                    <a:spLocks/>
                  </p:cNvSpPr>
                  <p:nvPr/>
                </p:nvSpPr>
                <p:spPr bwMode="hidden">
                  <a:xfrm rot="-1921064">
                    <a:off x="2683" y="947"/>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2063" name="Freeform 79"/>
                  <p:cNvSpPr>
                    <a:spLocks/>
                  </p:cNvSpPr>
                  <p:nvPr/>
                </p:nvSpPr>
                <p:spPr bwMode="hidden">
                  <a:xfrm rot="-1921064">
                    <a:off x="3802" y="445"/>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prstTxWarp prst="textNoShape">
                      <a:avLst/>
                    </a:prstTxWarp>
                  </a:bodyPr>
                  <a:lstStyle/>
                  <a:p>
                    <a:endParaRPr lang="en-US"/>
                  </a:p>
                </p:txBody>
              </p:sp>
            </p:grpSp>
            <p:sp>
              <p:nvSpPr>
                <p:cNvPr id="42064" name="Freeform 80"/>
                <p:cNvSpPr>
                  <a:spLocks/>
                </p:cNvSpPr>
                <p:nvPr/>
              </p:nvSpPr>
              <p:spPr bwMode="hidden">
                <a:xfrm rot="4578755" flipH="1">
                  <a:off x="3968" y="372"/>
                  <a:ext cx="403" cy="5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a:effectLst/>
              </p:spPr>
              <p:txBody>
                <a:bodyPr wrap="none" anchor="ctr">
                  <a:prstTxWarp prst="textNoShape">
                    <a:avLst/>
                  </a:prstTxWarp>
                </a:bodyPr>
                <a:lstStyle/>
                <a:p>
                  <a:endParaRPr lang="en-US"/>
                </a:p>
              </p:txBody>
            </p:sp>
            <p:sp>
              <p:nvSpPr>
                <p:cNvPr id="42065" name="Freeform 81"/>
                <p:cNvSpPr>
                  <a:spLocks/>
                </p:cNvSpPr>
                <p:nvPr/>
              </p:nvSpPr>
              <p:spPr bwMode="hidden">
                <a:xfrm rot="4578755" flipH="1">
                  <a:off x="3977" y="77"/>
                  <a:ext cx="216" cy="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prstTxWarp prst="textNoShape">
                    <a:avLst/>
                  </a:prstTxWarp>
                </a:bodyPr>
                <a:lstStyle/>
                <a:p>
                  <a:endParaRPr lang="en-US"/>
                </a:p>
              </p:txBody>
            </p:sp>
            <p:grpSp>
              <p:nvGrpSpPr>
                <p:cNvPr id="42066" name="Group 82"/>
                <p:cNvGrpSpPr>
                  <a:grpSpLocks/>
                </p:cNvGrpSpPr>
                <p:nvPr/>
              </p:nvGrpSpPr>
              <p:grpSpPr bwMode="auto">
                <a:xfrm>
                  <a:off x="4242" y="5"/>
                  <a:ext cx="251" cy="596"/>
                  <a:chOff x="2800" y="41"/>
                  <a:chExt cx="640" cy="1520"/>
                </a:xfrm>
              </p:grpSpPr>
              <p:sp>
                <p:nvSpPr>
                  <p:cNvPr id="42067" name="Freeform 83"/>
                  <p:cNvSpPr>
                    <a:spLocks/>
                  </p:cNvSpPr>
                  <p:nvPr/>
                </p:nvSpPr>
                <p:spPr bwMode="hidden">
                  <a:xfrm rot="-3857755">
                    <a:off x="2361" y="938"/>
                    <a:ext cx="1062" cy="1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2068" name="Freeform 84"/>
                  <p:cNvSpPr>
                    <a:spLocks/>
                  </p:cNvSpPr>
                  <p:nvPr/>
                </p:nvSpPr>
                <p:spPr bwMode="hidden">
                  <a:xfrm rot="-3857755">
                    <a:off x="3011" y="181"/>
                    <a:ext cx="570" cy="2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prstTxWarp prst="textNoShape">
                      <a:avLst/>
                    </a:prstTxWarp>
                  </a:bodyPr>
                  <a:lstStyle/>
                  <a:p>
                    <a:endParaRPr lang="en-US"/>
                  </a:p>
                </p:txBody>
              </p:sp>
            </p:grpSp>
            <p:grpSp>
              <p:nvGrpSpPr>
                <p:cNvPr id="42069" name="Group 85"/>
                <p:cNvGrpSpPr>
                  <a:grpSpLocks/>
                </p:cNvGrpSpPr>
                <p:nvPr/>
              </p:nvGrpSpPr>
              <p:grpSpPr bwMode="auto">
                <a:xfrm>
                  <a:off x="4295" y="53"/>
                  <a:ext cx="398" cy="574"/>
                  <a:chOff x="2934" y="163"/>
                  <a:chExt cx="1017" cy="1464"/>
                </a:xfrm>
              </p:grpSpPr>
              <p:sp>
                <p:nvSpPr>
                  <p:cNvPr id="42070" name="Freeform 86"/>
                  <p:cNvSpPr>
                    <a:spLocks/>
                  </p:cNvSpPr>
                  <p:nvPr/>
                </p:nvSpPr>
                <p:spPr bwMode="hidden">
                  <a:xfrm rot="-2777260">
                    <a:off x="2491" y="915"/>
                    <a:ext cx="1155" cy="27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2071" name="Freeform 87"/>
                  <p:cNvSpPr>
                    <a:spLocks/>
                  </p:cNvSpPr>
                  <p:nvPr/>
                </p:nvSpPr>
                <p:spPr bwMode="hidden">
                  <a:xfrm rot="-2777260">
                    <a:off x="3430" y="261"/>
                    <a:ext cx="620" cy="42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prstTxWarp prst="textNoShape">
                      <a:avLst/>
                    </a:prstTxWarp>
                  </a:bodyPr>
                  <a:lstStyle/>
                  <a:p>
                    <a:endParaRPr lang="en-US"/>
                  </a:p>
                </p:txBody>
              </p:sp>
            </p:grpSp>
            <p:grpSp>
              <p:nvGrpSpPr>
                <p:cNvPr id="42072" name="Group 88"/>
                <p:cNvGrpSpPr>
                  <a:grpSpLocks/>
                </p:cNvGrpSpPr>
                <p:nvPr/>
              </p:nvGrpSpPr>
              <p:grpSpPr bwMode="auto">
                <a:xfrm>
                  <a:off x="4215" y="2"/>
                  <a:ext cx="95" cy="567"/>
                  <a:chOff x="2730" y="32"/>
                  <a:chExt cx="243" cy="1448"/>
                </a:xfrm>
              </p:grpSpPr>
              <p:sp>
                <p:nvSpPr>
                  <p:cNvPr id="42073" name="Freeform 89"/>
                  <p:cNvSpPr>
                    <a:spLocks/>
                  </p:cNvSpPr>
                  <p:nvPr/>
                </p:nvSpPr>
                <p:spPr bwMode="hidden">
                  <a:xfrm rot="-4903748">
                    <a:off x="2296" y="960"/>
                    <a:ext cx="954" cy="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2074" name="Freeform 90"/>
                  <p:cNvSpPr>
                    <a:spLocks/>
                  </p:cNvSpPr>
                  <p:nvPr/>
                </p:nvSpPr>
                <p:spPr bwMode="hidden">
                  <a:xfrm rot="-4903748">
                    <a:off x="2650" y="220"/>
                    <a:ext cx="512" cy="13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prstTxWarp prst="textNoShape">
                      <a:avLst/>
                    </a:prstTxWarp>
                  </a:bodyPr>
                  <a:lstStyle/>
                  <a:p>
                    <a:endParaRPr lang="en-US"/>
                  </a:p>
                </p:txBody>
              </p:sp>
            </p:grpSp>
            <p:grpSp>
              <p:nvGrpSpPr>
                <p:cNvPr id="42075" name="Group 91"/>
                <p:cNvGrpSpPr>
                  <a:grpSpLocks/>
                </p:cNvGrpSpPr>
                <p:nvPr/>
              </p:nvGrpSpPr>
              <p:grpSpPr bwMode="auto">
                <a:xfrm>
                  <a:off x="3514" y="683"/>
                  <a:ext cx="425" cy="960"/>
                  <a:chOff x="943" y="1769"/>
                  <a:chExt cx="1085" cy="2450"/>
                </a:xfrm>
              </p:grpSpPr>
              <p:sp>
                <p:nvSpPr>
                  <p:cNvPr id="42076" name="Freeform 92"/>
                  <p:cNvSpPr>
                    <a:spLocks/>
                  </p:cNvSpPr>
                  <p:nvPr/>
                </p:nvSpPr>
                <p:spPr bwMode="hidden">
                  <a:xfrm rot="18335692" flipH="1">
                    <a:off x="1010" y="2475"/>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2077" name="Freeform 93"/>
                  <p:cNvSpPr>
                    <a:spLocks/>
                  </p:cNvSpPr>
                  <p:nvPr/>
                </p:nvSpPr>
                <p:spPr bwMode="hidden">
                  <a:xfrm rot="18335692" flipH="1">
                    <a:off x="725" y="3512"/>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grpSp>
            <p:grpSp>
              <p:nvGrpSpPr>
                <p:cNvPr id="42078" name="Group 94"/>
                <p:cNvGrpSpPr>
                  <a:grpSpLocks/>
                </p:cNvGrpSpPr>
                <p:nvPr/>
              </p:nvGrpSpPr>
              <p:grpSpPr bwMode="auto">
                <a:xfrm>
                  <a:off x="3715" y="748"/>
                  <a:ext cx="300" cy="930"/>
                  <a:chOff x="1455" y="1936"/>
                  <a:chExt cx="766" cy="2373"/>
                </a:xfrm>
              </p:grpSpPr>
              <p:sp>
                <p:nvSpPr>
                  <p:cNvPr id="42079" name="Freeform 95"/>
                  <p:cNvSpPr>
                    <a:spLocks/>
                  </p:cNvSpPr>
                  <p:nvPr/>
                </p:nvSpPr>
                <p:spPr bwMode="hidden">
                  <a:xfrm rot="17542885" flipH="1">
                    <a:off x="1267" y="2578"/>
                    <a:ext cx="159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2080" name="Freeform 96"/>
                  <p:cNvSpPr>
                    <a:spLocks/>
                  </p:cNvSpPr>
                  <p:nvPr/>
                </p:nvSpPr>
                <p:spPr bwMode="hidden">
                  <a:xfrm rot="17542885" flipH="1">
                    <a:off x="1272" y="3636"/>
                    <a:ext cx="856"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grpSp>
            <p:grpSp>
              <p:nvGrpSpPr>
                <p:cNvPr id="42081" name="Group 97"/>
                <p:cNvGrpSpPr>
                  <a:grpSpLocks/>
                </p:cNvGrpSpPr>
                <p:nvPr/>
              </p:nvGrpSpPr>
              <p:grpSpPr bwMode="auto">
                <a:xfrm rot="88588">
                  <a:off x="3923" y="769"/>
                  <a:ext cx="180" cy="913"/>
                  <a:chOff x="1956" y="1990"/>
                  <a:chExt cx="492" cy="2604"/>
                </a:xfrm>
              </p:grpSpPr>
              <p:sp>
                <p:nvSpPr>
                  <p:cNvPr id="42082" name="Freeform 98"/>
                  <p:cNvSpPr>
                    <a:spLocks/>
                  </p:cNvSpPr>
                  <p:nvPr/>
                </p:nvSpPr>
                <p:spPr bwMode="hidden">
                  <a:xfrm rot="16782062" flipH="1">
                    <a:off x="1442" y="2695"/>
                    <a:ext cx="1711" cy="30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sp>
                <p:nvSpPr>
                  <p:cNvPr id="42083" name="Freeform 99"/>
                  <p:cNvSpPr>
                    <a:spLocks/>
                  </p:cNvSpPr>
                  <p:nvPr/>
                </p:nvSpPr>
                <p:spPr bwMode="hidden">
                  <a:xfrm rot="16782062" flipH="1">
                    <a:off x="1734" y="3898"/>
                    <a:ext cx="918" cy="47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grpSp>
            <p:grpSp>
              <p:nvGrpSpPr>
                <p:cNvPr id="42084" name="Group 100"/>
                <p:cNvGrpSpPr>
                  <a:grpSpLocks/>
                </p:cNvGrpSpPr>
                <p:nvPr/>
              </p:nvGrpSpPr>
              <p:grpSpPr bwMode="auto">
                <a:xfrm>
                  <a:off x="4451" y="662"/>
                  <a:ext cx="442" cy="951"/>
                  <a:chOff x="3334" y="1717"/>
                  <a:chExt cx="1125" cy="2426"/>
                </a:xfrm>
              </p:grpSpPr>
              <p:sp>
                <p:nvSpPr>
                  <p:cNvPr id="42085" name="Freeform 101"/>
                  <p:cNvSpPr>
                    <a:spLocks/>
                  </p:cNvSpPr>
                  <p:nvPr/>
                </p:nvSpPr>
                <p:spPr bwMode="hidden">
                  <a:xfrm rot="3144576">
                    <a:off x="2628" y="2423"/>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prstTxWarp prst="textNoShape">
                      <a:avLst/>
                    </a:prstTxWarp>
                  </a:bodyPr>
                  <a:lstStyle/>
                  <a:p>
                    <a:endParaRPr lang="en-US"/>
                  </a:p>
                </p:txBody>
              </p:sp>
              <p:sp>
                <p:nvSpPr>
                  <p:cNvPr id="42086" name="Freeform 102"/>
                  <p:cNvSpPr>
                    <a:spLocks/>
                  </p:cNvSpPr>
                  <p:nvPr/>
                </p:nvSpPr>
                <p:spPr bwMode="hidden">
                  <a:xfrm rot="3144576">
                    <a:off x="3751" y="3436"/>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grpSp>
            <p:grpSp>
              <p:nvGrpSpPr>
                <p:cNvPr id="42087" name="Group 103"/>
                <p:cNvGrpSpPr>
                  <a:grpSpLocks/>
                </p:cNvGrpSpPr>
                <p:nvPr/>
              </p:nvGrpSpPr>
              <p:grpSpPr bwMode="auto">
                <a:xfrm>
                  <a:off x="4391" y="721"/>
                  <a:ext cx="347" cy="951"/>
                  <a:chOff x="3181" y="1866"/>
                  <a:chExt cx="883" cy="2426"/>
                </a:xfrm>
              </p:grpSpPr>
              <p:sp>
                <p:nvSpPr>
                  <p:cNvPr id="42088" name="Freeform 104"/>
                  <p:cNvSpPr>
                    <a:spLocks/>
                  </p:cNvSpPr>
                  <p:nvPr/>
                </p:nvSpPr>
                <p:spPr bwMode="hidden">
                  <a:xfrm rot="3745735">
                    <a:off x="2506" y="2541"/>
                    <a:ext cx="1650" cy="29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prstTxWarp prst="textNoShape">
                      <a:avLst/>
                    </a:prstTxWarp>
                  </a:bodyPr>
                  <a:lstStyle/>
                  <a:p>
                    <a:endParaRPr lang="en-US"/>
                  </a:p>
                </p:txBody>
              </p:sp>
              <p:sp>
                <p:nvSpPr>
                  <p:cNvPr id="42089" name="Freeform 105"/>
                  <p:cNvSpPr>
                    <a:spLocks/>
                  </p:cNvSpPr>
                  <p:nvPr/>
                </p:nvSpPr>
                <p:spPr bwMode="hidden">
                  <a:xfrm rot="3745735">
                    <a:off x="3387" y="3615"/>
                    <a:ext cx="885" cy="46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prstTxWarp prst="textNoShape">
                      <a:avLst/>
                    </a:prstTxWarp>
                  </a:bodyPr>
                  <a:lstStyle/>
                  <a:p>
                    <a:endParaRPr lang="en-US"/>
                  </a:p>
                </p:txBody>
              </p:sp>
            </p:grpSp>
            <p:grpSp>
              <p:nvGrpSpPr>
                <p:cNvPr id="42090" name="Group 106"/>
                <p:cNvGrpSpPr>
                  <a:grpSpLocks/>
                </p:cNvGrpSpPr>
                <p:nvPr/>
              </p:nvGrpSpPr>
              <p:grpSpPr bwMode="auto">
                <a:xfrm>
                  <a:off x="4323" y="767"/>
                  <a:ext cx="243" cy="935"/>
                  <a:chOff x="3006" y="1983"/>
                  <a:chExt cx="619" cy="2386"/>
                </a:xfrm>
              </p:grpSpPr>
              <p:sp>
                <p:nvSpPr>
                  <p:cNvPr id="42091" name="Freeform 107"/>
                  <p:cNvSpPr>
                    <a:spLocks/>
                  </p:cNvSpPr>
                  <p:nvPr/>
                </p:nvSpPr>
                <p:spPr bwMode="hidden">
                  <a:xfrm rot="4286818">
                    <a:off x="2328" y="2661"/>
                    <a:ext cx="160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prstTxWarp prst="textNoShape">
                      <a:avLst/>
                    </a:prstTxWarp>
                  </a:bodyPr>
                  <a:lstStyle/>
                  <a:p>
                    <a:endParaRPr lang="en-US"/>
                  </a:p>
                </p:txBody>
              </p:sp>
              <p:sp>
                <p:nvSpPr>
                  <p:cNvPr id="42092" name="Freeform 108"/>
                  <p:cNvSpPr>
                    <a:spLocks/>
                  </p:cNvSpPr>
                  <p:nvPr/>
                </p:nvSpPr>
                <p:spPr bwMode="hidden">
                  <a:xfrm rot="4286818">
                    <a:off x="3002" y="3747"/>
                    <a:ext cx="859"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prstTxWarp prst="textNoShape">
                      <a:avLst/>
                    </a:prstTxWarp>
                  </a:bodyPr>
                  <a:lstStyle/>
                  <a:p>
                    <a:endParaRPr lang="en-US"/>
                  </a:p>
                </p:txBody>
              </p:sp>
            </p:grpSp>
            <p:grpSp>
              <p:nvGrpSpPr>
                <p:cNvPr id="42093" name="Group 109"/>
                <p:cNvGrpSpPr>
                  <a:grpSpLocks/>
                </p:cNvGrpSpPr>
                <p:nvPr/>
              </p:nvGrpSpPr>
              <p:grpSpPr bwMode="auto">
                <a:xfrm>
                  <a:off x="4249" y="813"/>
                  <a:ext cx="159" cy="870"/>
                  <a:chOff x="2819" y="2101"/>
                  <a:chExt cx="405" cy="2219"/>
                </a:xfrm>
              </p:grpSpPr>
              <p:sp>
                <p:nvSpPr>
                  <p:cNvPr id="42094" name="Freeform 110"/>
                  <p:cNvSpPr>
                    <a:spLocks/>
                  </p:cNvSpPr>
                  <p:nvPr/>
                </p:nvSpPr>
                <p:spPr bwMode="hidden">
                  <a:xfrm rot="4898956">
                    <a:off x="2206" y="2714"/>
                    <a:ext cx="147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prstTxWarp prst="textNoShape">
                      <a:avLst/>
                    </a:prstTxWarp>
                  </a:bodyPr>
                  <a:lstStyle/>
                  <a:p>
                    <a:endParaRPr lang="en-US"/>
                  </a:p>
                </p:txBody>
              </p:sp>
              <p:sp>
                <p:nvSpPr>
                  <p:cNvPr id="42095" name="Freeform 111"/>
                  <p:cNvSpPr>
                    <a:spLocks/>
                  </p:cNvSpPr>
                  <p:nvPr/>
                </p:nvSpPr>
                <p:spPr bwMode="hidden">
                  <a:xfrm rot="4898956">
                    <a:off x="2636" y="3732"/>
                    <a:ext cx="790"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prstTxWarp prst="textNoShape">
                      <a:avLst/>
                    </a:prstTxWarp>
                  </a:bodyPr>
                  <a:lstStyle/>
                  <a:p>
                    <a:endParaRPr lang="en-US"/>
                  </a:p>
                </p:txBody>
              </p:sp>
            </p:grpSp>
            <p:grpSp>
              <p:nvGrpSpPr>
                <p:cNvPr id="42096" name="Group 112"/>
                <p:cNvGrpSpPr>
                  <a:grpSpLocks/>
                </p:cNvGrpSpPr>
                <p:nvPr/>
              </p:nvGrpSpPr>
              <p:grpSpPr bwMode="auto">
                <a:xfrm>
                  <a:off x="4045" y="826"/>
                  <a:ext cx="167" cy="857"/>
                  <a:chOff x="2287" y="2135"/>
                  <a:chExt cx="426" cy="2185"/>
                </a:xfrm>
              </p:grpSpPr>
              <p:sp>
                <p:nvSpPr>
                  <p:cNvPr id="42097" name="Freeform 113"/>
                  <p:cNvSpPr>
                    <a:spLocks/>
                  </p:cNvSpPr>
                  <p:nvPr/>
                </p:nvSpPr>
                <p:spPr bwMode="hidden">
                  <a:xfrm rot="5755659">
                    <a:off x="1900" y="2760"/>
                    <a:ext cx="1437" cy="188"/>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a:effectLst/>
                </p:spPr>
                <p:txBody>
                  <a:bodyPr wrap="none" anchor="ctr">
                    <a:prstTxWarp prst="textNoShape">
                      <a:avLst/>
                    </a:prstTxWarp>
                  </a:bodyPr>
                  <a:lstStyle/>
                  <a:p>
                    <a:endParaRPr lang="en-US"/>
                  </a:p>
                </p:txBody>
              </p:sp>
              <p:sp>
                <p:nvSpPr>
                  <p:cNvPr id="42098" name="Freeform 114"/>
                  <p:cNvSpPr>
                    <a:spLocks/>
                  </p:cNvSpPr>
                  <p:nvPr/>
                </p:nvSpPr>
                <p:spPr bwMode="hidden">
                  <a:xfrm rot="5755659">
                    <a:off x="2049" y="3787"/>
                    <a:ext cx="771" cy="29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prstTxWarp prst="textNoShape">
                      <a:avLst/>
                    </a:prstTxWarp>
                  </a:bodyPr>
                  <a:lstStyle/>
                  <a:p>
                    <a:endParaRPr lang="en-US"/>
                  </a:p>
                </p:txBody>
              </p:sp>
            </p:grpSp>
          </p:grpSp>
          <p:sp>
            <p:nvSpPr>
              <p:cNvPr id="42099" name="Freeform 115"/>
              <p:cNvSpPr>
                <a:spLocks/>
              </p:cNvSpPr>
              <p:nvPr/>
            </p:nvSpPr>
            <p:spPr bwMode="hidden">
              <a:xfrm flipH="1">
                <a:off x="3873" y="934"/>
                <a:ext cx="191" cy="58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prstTxWarp prst="textNoShape">
                  <a:avLst/>
                </a:prstTxWarp>
              </a:bodyPr>
              <a:lstStyle/>
              <a:p>
                <a:endParaRPr lang="en-US"/>
              </a:p>
            </p:txBody>
          </p:sp>
          <p:sp>
            <p:nvSpPr>
              <p:cNvPr id="42100" name="Arc 116"/>
              <p:cNvSpPr>
                <a:spLocks/>
              </p:cNvSpPr>
              <p:nvPr/>
            </p:nvSpPr>
            <p:spPr bwMode="hidden">
              <a:xfrm flipH="1">
                <a:off x="3528" y="726"/>
                <a:ext cx="833" cy="903"/>
              </a:xfrm>
              <a:custGeom>
                <a:avLst/>
                <a:gdLst>
                  <a:gd name="G0" fmla="+- 0 0 0"/>
                  <a:gd name="G1" fmla="+- 20897 0 0"/>
                  <a:gd name="G2" fmla="+- 21600 0 0"/>
                  <a:gd name="T0" fmla="*/ 5467 w 21600"/>
                  <a:gd name="T1" fmla="*/ 0 h 21602"/>
                  <a:gd name="T2" fmla="*/ 21589 w 21600"/>
                  <a:gd name="T3" fmla="*/ 21602 h 21602"/>
                  <a:gd name="T4" fmla="*/ 0 w 21600"/>
                  <a:gd name="T5" fmla="*/ 20897 h 21602"/>
                </a:gdLst>
                <a:ahLst/>
                <a:cxnLst>
                  <a:cxn ang="0">
                    <a:pos x="T0" y="T1"/>
                  </a:cxn>
                  <a:cxn ang="0">
                    <a:pos x="T2" y="T3"/>
                  </a:cxn>
                  <a:cxn ang="0">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close/>
                  </a:path>
                </a:pathLst>
              </a:custGeom>
              <a:noFill/>
              <a:ln w="9525">
                <a:solidFill>
                  <a:schemeClr val="folHlink"/>
                </a:solidFill>
                <a:round/>
                <a:headEnd/>
                <a:tailEnd/>
              </a:ln>
              <a:effectLst/>
            </p:spPr>
            <p:txBody>
              <a:bodyPr wrap="none" anchor="ctr">
                <a:prstTxWarp prst="textNoShape">
                  <a:avLst/>
                </a:prstTxWarp>
              </a:bodyPr>
              <a:lstStyle/>
              <a:p>
                <a:endParaRPr lang="en-US"/>
              </a:p>
            </p:txBody>
          </p:sp>
          <p:sp>
            <p:nvSpPr>
              <p:cNvPr id="42101" name="Arc 117"/>
              <p:cNvSpPr>
                <a:spLocks/>
              </p:cNvSpPr>
              <p:nvPr/>
            </p:nvSpPr>
            <p:spPr bwMode="hidden">
              <a:xfrm flipV="1">
                <a:off x="4278" y="179"/>
                <a:ext cx="1007" cy="802"/>
              </a:xfrm>
              <a:custGeom>
                <a:avLst/>
                <a:gdLst>
                  <a:gd name="G0" fmla="+- 17826 0 0"/>
                  <a:gd name="G1" fmla="+- 0 0 0"/>
                  <a:gd name="G2" fmla="+- 21600 0 0"/>
                  <a:gd name="T0" fmla="*/ 36729 w 36729"/>
                  <a:gd name="T1" fmla="*/ 10451 h 21600"/>
                  <a:gd name="T2" fmla="*/ 0 w 36729"/>
                  <a:gd name="T3" fmla="*/ 12197 h 21600"/>
                  <a:gd name="T4" fmla="*/ 17826 w 36729"/>
                  <a:gd name="T5" fmla="*/ 0 h 21600"/>
                </a:gdLst>
                <a:ahLst/>
                <a:cxnLst>
                  <a:cxn ang="0">
                    <a:pos x="T0" y="T1"/>
                  </a:cxn>
                  <a:cxn ang="0">
                    <a:pos x="T2" y="T3"/>
                  </a:cxn>
                  <a:cxn ang="0">
                    <a:pos x="T4" y="T5"/>
                  </a:cxn>
                </a:cxnLst>
                <a:rect l="0" t="0" r="r" b="b"/>
                <a:pathLst>
                  <a:path w="36729" h="21600" fill="none" extrusionOk="0">
                    <a:moveTo>
                      <a:pt x="36729" y="10451"/>
                    </a:moveTo>
                    <a:cubicBezTo>
                      <a:pt x="32926" y="17330"/>
                      <a:pt x="25686" y="21599"/>
                      <a:pt x="17826" y="21599"/>
                    </a:cubicBezTo>
                    <a:cubicBezTo>
                      <a:pt x="10696" y="21599"/>
                      <a:pt x="4025" y="18081"/>
                      <a:pt x="-1" y="12197"/>
                    </a:cubicBezTo>
                  </a:path>
                  <a:path w="36729" h="21600" stroke="0" extrusionOk="0">
                    <a:moveTo>
                      <a:pt x="36729" y="10451"/>
                    </a:moveTo>
                    <a:cubicBezTo>
                      <a:pt x="32926" y="17330"/>
                      <a:pt x="25686" y="21599"/>
                      <a:pt x="17826" y="21599"/>
                    </a:cubicBezTo>
                    <a:cubicBezTo>
                      <a:pt x="10696" y="21599"/>
                      <a:pt x="4025" y="18081"/>
                      <a:pt x="-1" y="12197"/>
                    </a:cubicBezTo>
                    <a:lnTo>
                      <a:pt x="17826" y="0"/>
                    </a:lnTo>
                    <a:close/>
                  </a:path>
                </a:pathLst>
              </a:custGeom>
              <a:noFill/>
              <a:ln w="9525">
                <a:solidFill>
                  <a:schemeClr val="accent1"/>
                </a:solidFill>
                <a:round/>
                <a:headEnd/>
                <a:tailEnd/>
              </a:ln>
              <a:effectLst/>
            </p:spPr>
            <p:txBody>
              <a:bodyPr wrap="none" anchor="ctr">
                <a:prstTxWarp prst="textNoShape">
                  <a:avLst/>
                </a:prstTxWarp>
              </a:bodyPr>
              <a:lstStyle/>
              <a:p>
                <a:endParaRPr lang="en-US"/>
              </a:p>
            </p:txBody>
          </p:sp>
          <p:sp>
            <p:nvSpPr>
              <p:cNvPr id="42102" name="Arc 118"/>
              <p:cNvSpPr>
                <a:spLocks/>
              </p:cNvSpPr>
              <p:nvPr/>
            </p:nvSpPr>
            <p:spPr bwMode="hidden">
              <a:xfrm flipH="1">
                <a:off x="3612" y="580"/>
                <a:ext cx="487" cy="933"/>
              </a:xfrm>
              <a:custGeom>
                <a:avLst/>
                <a:gdLst>
                  <a:gd name="G0" fmla="+- 7340 0 0"/>
                  <a:gd name="G1" fmla="+- 21600 0 0"/>
                  <a:gd name="G2" fmla="+- 21600 0 0"/>
                  <a:gd name="T0" fmla="*/ 0 w 28940"/>
                  <a:gd name="T1" fmla="*/ 1285 h 22305"/>
                  <a:gd name="T2" fmla="*/ 28929 w 28940"/>
                  <a:gd name="T3" fmla="*/ 22305 h 22305"/>
                  <a:gd name="T4" fmla="*/ 7340 w 28940"/>
                  <a:gd name="T5" fmla="*/ 21600 h 22305"/>
                </a:gdLst>
                <a:ahLst/>
                <a:cxnLst>
                  <a:cxn ang="0">
                    <a:pos x="T0" y="T1"/>
                  </a:cxn>
                  <a:cxn ang="0">
                    <a:pos x="T2" y="T3"/>
                  </a:cxn>
                  <a:cxn ang="0">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close/>
                  </a:path>
                </a:pathLst>
              </a:custGeom>
              <a:noFill/>
              <a:ln w="9525">
                <a:solidFill>
                  <a:schemeClr val="accent1"/>
                </a:solidFill>
                <a:round/>
                <a:headEnd/>
                <a:tailEnd/>
              </a:ln>
              <a:effectLst/>
            </p:spPr>
            <p:txBody>
              <a:bodyPr wrap="none" anchor="ctr">
                <a:prstTxWarp prst="textNoShape">
                  <a:avLst/>
                </a:prstTxWarp>
              </a:bodyPr>
              <a:lstStyle/>
              <a:p>
                <a:endParaRPr lang="en-US"/>
              </a:p>
            </p:txBody>
          </p:sp>
          <p:sp>
            <p:nvSpPr>
              <p:cNvPr id="42103" name="Arc 119"/>
              <p:cNvSpPr>
                <a:spLocks/>
              </p:cNvSpPr>
              <p:nvPr/>
            </p:nvSpPr>
            <p:spPr bwMode="hidden">
              <a:xfrm flipH="1">
                <a:off x="3267" y="628"/>
                <a:ext cx="791" cy="932"/>
              </a:xfrm>
              <a:custGeom>
                <a:avLst/>
                <a:gdLst>
                  <a:gd name="G0" fmla="+- 8873 0 0"/>
                  <a:gd name="G1" fmla="+- 21600 0 0"/>
                  <a:gd name="G2" fmla="+- 21600 0 0"/>
                  <a:gd name="T0" fmla="*/ 0 w 30473"/>
                  <a:gd name="T1" fmla="*/ 1907 h 22305"/>
                  <a:gd name="T2" fmla="*/ 30462 w 30473"/>
                  <a:gd name="T3" fmla="*/ 22305 h 22305"/>
                  <a:gd name="T4" fmla="*/ 8873 w 30473"/>
                  <a:gd name="T5" fmla="*/ 21600 h 22305"/>
                </a:gdLst>
                <a:ahLst/>
                <a:cxnLst>
                  <a:cxn ang="0">
                    <a:pos x="T0" y="T1"/>
                  </a:cxn>
                  <a:cxn ang="0">
                    <a:pos x="T2" y="T3"/>
                  </a:cxn>
                  <a:cxn ang="0">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close/>
                  </a:path>
                </a:pathLst>
              </a:custGeom>
              <a:noFill/>
              <a:ln w="9525">
                <a:solidFill>
                  <a:schemeClr val="folHlink"/>
                </a:solidFill>
                <a:round/>
                <a:headEnd/>
                <a:tailEnd/>
              </a:ln>
              <a:effectLst/>
            </p:spPr>
            <p:txBody>
              <a:bodyPr wrap="none" anchor="ctr">
                <a:prstTxWarp prst="textNoShape">
                  <a:avLst/>
                </a:prstTxWarp>
              </a:bodyPr>
              <a:lstStyle/>
              <a:p>
                <a:endParaRPr lang="en-US"/>
              </a:p>
            </p:txBody>
          </p:sp>
          <p:sp>
            <p:nvSpPr>
              <p:cNvPr id="42104" name="Arc 120"/>
              <p:cNvSpPr>
                <a:spLocks/>
              </p:cNvSpPr>
              <p:nvPr/>
            </p:nvSpPr>
            <p:spPr bwMode="hidden">
              <a:xfrm flipH="1">
                <a:off x="3197" y="458"/>
                <a:ext cx="932" cy="933"/>
              </a:xfrm>
              <a:custGeom>
                <a:avLst/>
                <a:gdLst>
                  <a:gd name="G0" fmla="+- 12855 0 0"/>
                  <a:gd name="G1" fmla="+- 21600 0 0"/>
                  <a:gd name="G2" fmla="+- 21600 0 0"/>
                  <a:gd name="T0" fmla="*/ 0 w 34455"/>
                  <a:gd name="T1" fmla="*/ 4241 h 22305"/>
                  <a:gd name="T2" fmla="*/ 34444 w 34455"/>
                  <a:gd name="T3" fmla="*/ 22305 h 22305"/>
                  <a:gd name="T4" fmla="*/ 12855 w 34455"/>
                  <a:gd name="T5" fmla="*/ 21600 h 22305"/>
                </a:gdLst>
                <a:ahLst/>
                <a:cxnLst>
                  <a:cxn ang="0">
                    <a:pos x="T0" y="T1"/>
                  </a:cxn>
                  <a:cxn ang="0">
                    <a:pos x="T2" y="T3"/>
                  </a:cxn>
                  <a:cxn ang="0">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close/>
                  </a:path>
                </a:pathLst>
              </a:custGeom>
              <a:noFill/>
              <a:ln w="9525">
                <a:solidFill>
                  <a:schemeClr val="folHlink"/>
                </a:solidFill>
                <a:round/>
                <a:headEnd/>
                <a:tailEnd/>
              </a:ln>
              <a:effectLst/>
            </p:spPr>
            <p:txBody>
              <a:bodyPr wrap="none" anchor="ctr">
                <a:prstTxWarp prst="textNoShape">
                  <a:avLst/>
                </a:prstTxWarp>
              </a:bodyPr>
              <a:lstStyle/>
              <a:p>
                <a:endParaRPr lang="en-US"/>
              </a:p>
            </p:txBody>
          </p:sp>
          <p:sp>
            <p:nvSpPr>
              <p:cNvPr id="42105" name="Arc 121"/>
              <p:cNvSpPr>
                <a:spLocks/>
              </p:cNvSpPr>
              <p:nvPr/>
            </p:nvSpPr>
            <p:spPr bwMode="hidden">
              <a:xfrm>
                <a:off x="4229" y="589"/>
                <a:ext cx="149"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prstTxWarp prst="textNoShape">
                  <a:avLst/>
                </a:prstTxWarp>
              </a:bodyPr>
              <a:lstStyle/>
              <a:p>
                <a:endParaRPr lang="en-US"/>
              </a:p>
            </p:txBody>
          </p:sp>
          <p:sp>
            <p:nvSpPr>
              <p:cNvPr id="42106" name="Arc 122"/>
              <p:cNvSpPr>
                <a:spLocks/>
              </p:cNvSpPr>
              <p:nvPr/>
            </p:nvSpPr>
            <p:spPr bwMode="hidden">
              <a:xfrm>
                <a:off x="4268" y="585"/>
                <a:ext cx="394"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folHlink"/>
                </a:solidFill>
                <a:round/>
                <a:headEnd/>
                <a:tailEnd/>
              </a:ln>
              <a:effectLst/>
            </p:spPr>
            <p:txBody>
              <a:bodyPr wrap="none" anchor="ctr">
                <a:prstTxWarp prst="textNoShape">
                  <a:avLst/>
                </a:prstTxWarp>
              </a:bodyPr>
              <a:lstStyle/>
              <a:p>
                <a:endParaRPr lang="en-US"/>
              </a:p>
            </p:txBody>
          </p:sp>
          <p:sp>
            <p:nvSpPr>
              <p:cNvPr id="42107" name="Arc 123"/>
              <p:cNvSpPr>
                <a:spLocks/>
              </p:cNvSpPr>
              <p:nvPr/>
            </p:nvSpPr>
            <p:spPr bwMode="hidden">
              <a:xfrm>
                <a:off x="4303" y="463"/>
                <a:ext cx="559"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prstTxWarp prst="textNoShape">
                  <a:avLst/>
                </a:prstTxWarp>
              </a:bodyPr>
              <a:lstStyle/>
              <a:p>
                <a:endParaRPr lang="en-US"/>
              </a:p>
            </p:txBody>
          </p:sp>
          <p:sp>
            <p:nvSpPr>
              <p:cNvPr id="42108" name="Freeform 124"/>
              <p:cNvSpPr>
                <a:spLocks/>
              </p:cNvSpPr>
              <p:nvPr/>
            </p:nvSpPr>
            <p:spPr bwMode="hidden">
              <a:xfrm>
                <a:off x="4410" y="1033"/>
                <a:ext cx="190" cy="58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prstTxWarp prst="textNoShape">
                  <a:avLst/>
                </a:prstTxWarp>
              </a:bodyPr>
              <a:lstStyle/>
              <a:p>
                <a:endParaRPr lang="en-US"/>
              </a:p>
            </p:txBody>
          </p:sp>
          <p:sp>
            <p:nvSpPr>
              <p:cNvPr id="42109" name="Freeform 125"/>
              <p:cNvSpPr>
                <a:spLocks/>
              </p:cNvSpPr>
              <p:nvPr/>
            </p:nvSpPr>
            <p:spPr bwMode="hidden">
              <a:xfrm rot="19660755" flipV="1">
                <a:off x="4114" y="843"/>
                <a:ext cx="173" cy="32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prstTxWarp prst="textNoShape">
                  <a:avLst/>
                </a:prstTxWarp>
              </a:bodyPr>
              <a:lstStyle/>
              <a:p>
                <a:endParaRPr lang="en-US"/>
              </a:p>
            </p:txBody>
          </p:sp>
          <p:sp>
            <p:nvSpPr>
              <p:cNvPr id="42110" name="Arc 126"/>
              <p:cNvSpPr>
                <a:spLocks/>
              </p:cNvSpPr>
              <p:nvPr/>
            </p:nvSpPr>
            <p:spPr bwMode="hidden">
              <a:xfrm flipH="1">
                <a:off x="3144" y="319"/>
                <a:ext cx="996" cy="933"/>
              </a:xfrm>
              <a:custGeom>
                <a:avLst/>
                <a:gdLst>
                  <a:gd name="G0" fmla="+- 15230 0 0"/>
                  <a:gd name="G1" fmla="+- 21600 0 0"/>
                  <a:gd name="G2" fmla="+- 21600 0 0"/>
                  <a:gd name="T0" fmla="*/ 0 w 36830"/>
                  <a:gd name="T1" fmla="*/ 6283 h 22305"/>
                  <a:gd name="T2" fmla="*/ 36819 w 36830"/>
                  <a:gd name="T3" fmla="*/ 22305 h 22305"/>
                  <a:gd name="T4" fmla="*/ 15230 w 36830"/>
                  <a:gd name="T5" fmla="*/ 21600 h 22305"/>
                </a:gdLst>
                <a:ahLst/>
                <a:cxnLst>
                  <a:cxn ang="0">
                    <a:pos x="T0" y="T1"/>
                  </a:cxn>
                  <a:cxn ang="0">
                    <a:pos x="T2" y="T3"/>
                  </a:cxn>
                  <a:cxn ang="0">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close/>
                  </a:path>
                </a:pathLst>
              </a:custGeom>
              <a:noFill/>
              <a:ln w="9525">
                <a:solidFill>
                  <a:schemeClr val="folHlink"/>
                </a:solidFill>
                <a:round/>
                <a:headEnd/>
                <a:tailEnd/>
              </a:ln>
              <a:effectLst/>
            </p:spPr>
            <p:txBody>
              <a:bodyPr wrap="none" anchor="ctr">
                <a:prstTxWarp prst="textNoShape">
                  <a:avLst/>
                </a:prstTxWarp>
              </a:bodyPr>
              <a:lstStyle/>
              <a:p>
                <a:endParaRPr lang="en-US"/>
              </a:p>
            </p:txBody>
          </p:sp>
          <p:sp>
            <p:nvSpPr>
              <p:cNvPr id="42111" name="Arc 127"/>
              <p:cNvSpPr>
                <a:spLocks/>
              </p:cNvSpPr>
              <p:nvPr/>
            </p:nvSpPr>
            <p:spPr bwMode="hidden">
              <a:xfrm flipH="1">
                <a:off x="3425" y="123"/>
                <a:ext cx="725" cy="903"/>
              </a:xfrm>
              <a:custGeom>
                <a:avLst/>
                <a:gdLst>
                  <a:gd name="G0" fmla="+- 18231 0 0"/>
                  <a:gd name="G1" fmla="+- 21600 0 0"/>
                  <a:gd name="G2" fmla="+- 21600 0 0"/>
                  <a:gd name="T0" fmla="*/ 0 w 31881"/>
                  <a:gd name="T1" fmla="*/ 10016 h 21600"/>
                  <a:gd name="T2" fmla="*/ 31881 w 31881"/>
                  <a:gd name="T3" fmla="*/ 4860 h 21600"/>
                  <a:gd name="T4" fmla="*/ 18231 w 31881"/>
                  <a:gd name="T5" fmla="*/ 21600 h 21600"/>
                </a:gdLst>
                <a:ahLst/>
                <a:cxnLst>
                  <a:cxn ang="0">
                    <a:pos x="T0" y="T1"/>
                  </a:cxn>
                  <a:cxn ang="0">
                    <a:pos x="T2" y="T3"/>
                  </a:cxn>
                  <a:cxn ang="0">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close/>
                  </a:path>
                </a:pathLst>
              </a:custGeom>
              <a:noFill/>
              <a:ln w="9525">
                <a:solidFill>
                  <a:schemeClr val="accent1"/>
                </a:solidFill>
                <a:round/>
                <a:headEnd/>
                <a:tailEnd/>
              </a:ln>
              <a:effectLst/>
            </p:spPr>
            <p:txBody>
              <a:bodyPr wrap="none" anchor="ctr">
                <a:prstTxWarp prst="textNoShape">
                  <a:avLst/>
                </a:prstTxWarp>
              </a:bodyPr>
              <a:lstStyle/>
              <a:p>
                <a:endParaRPr lang="en-US"/>
              </a:p>
            </p:txBody>
          </p:sp>
          <p:sp>
            <p:nvSpPr>
              <p:cNvPr id="42112" name="Arc 128"/>
              <p:cNvSpPr>
                <a:spLocks/>
              </p:cNvSpPr>
              <p:nvPr/>
            </p:nvSpPr>
            <p:spPr bwMode="hidden">
              <a:xfrm>
                <a:off x="4199" y="502"/>
                <a:ext cx="299" cy="904"/>
              </a:xfrm>
              <a:custGeom>
                <a:avLst/>
                <a:gdLst>
                  <a:gd name="G0" fmla="+- 13212 0 0"/>
                  <a:gd name="G1" fmla="+- 21600 0 0"/>
                  <a:gd name="G2" fmla="+- 21600 0 0"/>
                  <a:gd name="T0" fmla="*/ 0 w 31146"/>
                  <a:gd name="T1" fmla="*/ 4512 h 21600"/>
                  <a:gd name="T2" fmla="*/ 31146 w 31146"/>
                  <a:gd name="T3" fmla="*/ 9561 h 21600"/>
                  <a:gd name="T4" fmla="*/ 13212 w 31146"/>
                  <a:gd name="T5" fmla="*/ 21600 h 21600"/>
                </a:gdLst>
                <a:ahLst/>
                <a:cxnLst>
                  <a:cxn ang="0">
                    <a:pos x="T0" y="T1"/>
                  </a:cxn>
                  <a:cxn ang="0">
                    <a:pos x="T2" y="T3"/>
                  </a:cxn>
                  <a:cxn ang="0">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close/>
                  </a:path>
                </a:pathLst>
              </a:custGeom>
              <a:noFill/>
              <a:ln w="9525">
                <a:solidFill>
                  <a:schemeClr val="accent2"/>
                </a:solidFill>
                <a:round/>
                <a:headEnd/>
                <a:tailEnd/>
              </a:ln>
              <a:effectLst/>
            </p:spPr>
            <p:txBody>
              <a:bodyPr wrap="none" anchor="ctr">
                <a:prstTxWarp prst="textNoShape">
                  <a:avLst/>
                </a:prstTxWarp>
              </a:bodyPr>
              <a:lstStyle/>
              <a:p>
                <a:endParaRPr lang="en-US"/>
              </a:p>
            </p:txBody>
          </p:sp>
          <p:sp>
            <p:nvSpPr>
              <p:cNvPr id="42113" name="Freeform 129"/>
              <p:cNvSpPr>
                <a:spLocks/>
              </p:cNvSpPr>
              <p:nvPr/>
            </p:nvSpPr>
            <p:spPr bwMode="hidden">
              <a:xfrm flipH="1">
                <a:off x="3307" y="982"/>
                <a:ext cx="425" cy="59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prstTxWarp prst="textNoShape">
                  <a:avLst/>
                </a:prstTxWarp>
              </a:bodyPr>
              <a:lstStyle/>
              <a:p>
                <a:endParaRPr lang="en-US"/>
              </a:p>
            </p:txBody>
          </p:sp>
          <p:sp>
            <p:nvSpPr>
              <p:cNvPr id="42114" name="Freeform 130"/>
              <p:cNvSpPr>
                <a:spLocks/>
              </p:cNvSpPr>
              <p:nvPr/>
            </p:nvSpPr>
            <p:spPr bwMode="hidden">
              <a:xfrm flipH="1">
                <a:off x="3507" y="350"/>
                <a:ext cx="273" cy="59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prstTxWarp prst="textNoShape">
                  <a:avLst/>
                </a:prstTxWarp>
              </a:bodyPr>
              <a:lstStyle/>
              <a:p>
                <a:endParaRPr lang="en-US"/>
              </a:p>
            </p:txBody>
          </p:sp>
          <p:sp>
            <p:nvSpPr>
              <p:cNvPr id="42115" name="Freeform 131"/>
              <p:cNvSpPr>
                <a:spLocks/>
              </p:cNvSpPr>
              <p:nvPr/>
            </p:nvSpPr>
            <p:spPr bwMode="hidden">
              <a:xfrm flipH="1">
                <a:off x="3821" y="172"/>
                <a:ext cx="164" cy="59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prstTxWarp prst="textNoShape">
                  <a:avLst/>
                </a:prstTxWarp>
              </a:bodyPr>
              <a:lstStyle/>
              <a:p>
                <a:endParaRPr lang="en-US"/>
              </a:p>
            </p:txBody>
          </p:sp>
          <p:sp>
            <p:nvSpPr>
              <p:cNvPr id="42116" name="Freeform 132"/>
              <p:cNvSpPr>
                <a:spLocks/>
              </p:cNvSpPr>
              <p:nvPr/>
            </p:nvSpPr>
            <p:spPr bwMode="hidden">
              <a:xfrm>
                <a:off x="4841" y="894"/>
                <a:ext cx="395" cy="62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prstTxWarp prst="textNoShape">
                  <a:avLst/>
                </a:prstTxWarp>
              </a:bodyPr>
              <a:lstStyle/>
              <a:p>
                <a:endParaRPr lang="en-US"/>
              </a:p>
            </p:txBody>
          </p:sp>
          <p:sp>
            <p:nvSpPr>
              <p:cNvPr id="42117" name="Freeform 133"/>
              <p:cNvSpPr>
                <a:spLocks/>
              </p:cNvSpPr>
              <p:nvPr/>
            </p:nvSpPr>
            <p:spPr bwMode="hidden">
              <a:xfrm>
                <a:off x="4636" y="576"/>
                <a:ext cx="595" cy="41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prstTxWarp prst="textNoShape">
                  <a:avLst/>
                </a:prstTxWarp>
              </a:bodyPr>
              <a:lstStyle/>
              <a:p>
                <a:endParaRPr lang="en-US"/>
              </a:p>
            </p:txBody>
          </p:sp>
          <p:sp>
            <p:nvSpPr>
              <p:cNvPr id="42118" name="Freeform 134"/>
              <p:cNvSpPr>
                <a:spLocks/>
              </p:cNvSpPr>
              <p:nvPr/>
            </p:nvSpPr>
            <p:spPr bwMode="hidden">
              <a:xfrm>
                <a:off x="4658" y="132"/>
                <a:ext cx="260" cy="562"/>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prstTxWarp prst="textNoShape">
                  <a:avLst/>
                </a:prstTxWarp>
              </a:bodyPr>
              <a:lstStyle/>
              <a:p>
                <a:endParaRPr lang="en-US"/>
              </a:p>
            </p:txBody>
          </p:sp>
          <p:sp>
            <p:nvSpPr>
              <p:cNvPr id="42119" name="Freeform 135"/>
              <p:cNvSpPr>
                <a:spLocks/>
              </p:cNvSpPr>
              <p:nvPr/>
            </p:nvSpPr>
            <p:spPr bwMode="hidden">
              <a:xfrm rot="20253369">
                <a:off x="4401" y="599"/>
                <a:ext cx="174" cy="32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prstTxWarp prst="textNoShape">
                  <a:avLst/>
                </a:prstTxWarp>
              </a:bodyPr>
              <a:lstStyle/>
              <a:p>
                <a:endParaRPr lang="en-US"/>
              </a:p>
            </p:txBody>
          </p:sp>
          <p:sp>
            <p:nvSpPr>
              <p:cNvPr id="42120" name="Freeform 136"/>
              <p:cNvSpPr>
                <a:spLocks/>
              </p:cNvSpPr>
              <p:nvPr/>
            </p:nvSpPr>
            <p:spPr bwMode="hidden">
              <a:xfrm rot="1346631" flipH="1">
                <a:off x="3783" y="590"/>
                <a:ext cx="173" cy="32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prstTxWarp prst="textNoShape">
                  <a:avLst/>
                </a:prstTxWarp>
              </a:bodyPr>
              <a:lstStyle/>
              <a:p>
                <a:endParaRPr lang="en-US"/>
              </a:p>
            </p:txBody>
          </p:sp>
        </p:grpSp>
      </p:grpSp>
      <p:sp>
        <p:nvSpPr>
          <p:cNvPr id="42121" name="Rectangle 137"/>
          <p:cNvSpPr>
            <a:spLocks noGrp="1" noChangeArrowheads="1"/>
          </p:cNvSpPr>
          <p:nvPr>
            <p:ph type="title"/>
          </p:nvPr>
        </p:nvSpPr>
        <p:spPr bwMode="auto">
          <a:xfrm>
            <a:off x="685800" y="301625"/>
            <a:ext cx="7772400" cy="1462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a:t>Образец заголовка</a:t>
            </a:r>
          </a:p>
        </p:txBody>
      </p:sp>
      <p:sp>
        <p:nvSpPr>
          <p:cNvPr id="42122" name="Rectangle 138"/>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2123" name="Rectangle 139"/>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ru-RU"/>
          </a:p>
        </p:txBody>
      </p:sp>
      <p:sp>
        <p:nvSpPr>
          <p:cNvPr id="42124" name="Rectangle 14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42125" name="Rectangle 141"/>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F596C6E-9664-3F4B-8D25-512819F6960C}" type="slidenum">
              <a:rPr lang="ru-RU"/>
              <a:pPr/>
              <a:t>‹#›</a:t>
            </a:fld>
            <a:endParaRPr lang="ru-RU"/>
          </a:p>
        </p:txBody>
      </p:sp>
    </p:spTree>
  </p:cSld>
  <p:clrMap bg1="dk2" tx1="lt1" bg2="dk1"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Arial Black" pitchFamily="-112" charset="0"/>
        </a:defRPr>
      </a:lvl2pPr>
      <a:lvl3pPr algn="l" rtl="0" fontAlgn="base">
        <a:spcBef>
          <a:spcPct val="0"/>
        </a:spcBef>
        <a:spcAft>
          <a:spcPct val="0"/>
        </a:spcAft>
        <a:defRPr sz="4400">
          <a:solidFill>
            <a:schemeClr val="tx2"/>
          </a:solidFill>
          <a:latin typeface="Arial Black" pitchFamily="-112" charset="0"/>
        </a:defRPr>
      </a:lvl3pPr>
      <a:lvl4pPr algn="l" rtl="0" fontAlgn="base">
        <a:spcBef>
          <a:spcPct val="0"/>
        </a:spcBef>
        <a:spcAft>
          <a:spcPct val="0"/>
        </a:spcAft>
        <a:defRPr sz="4400">
          <a:solidFill>
            <a:schemeClr val="tx2"/>
          </a:solidFill>
          <a:latin typeface="Arial Black" pitchFamily="-112" charset="0"/>
        </a:defRPr>
      </a:lvl4pPr>
      <a:lvl5pPr algn="l" rtl="0" fontAlgn="base">
        <a:spcBef>
          <a:spcPct val="0"/>
        </a:spcBef>
        <a:spcAft>
          <a:spcPct val="0"/>
        </a:spcAft>
        <a:defRPr sz="4400">
          <a:solidFill>
            <a:schemeClr val="tx2"/>
          </a:solidFill>
          <a:latin typeface="Arial Black" pitchFamily="-112" charset="0"/>
        </a:defRPr>
      </a:lvl5pPr>
      <a:lvl6pPr marL="457200" algn="l" rtl="0" fontAlgn="base">
        <a:spcBef>
          <a:spcPct val="0"/>
        </a:spcBef>
        <a:spcAft>
          <a:spcPct val="0"/>
        </a:spcAft>
        <a:defRPr sz="4400">
          <a:solidFill>
            <a:schemeClr val="tx2"/>
          </a:solidFill>
          <a:latin typeface="Arial Black" pitchFamily="-112" charset="0"/>
        </a:defRPr>
      </a:lvl6pPr>
      <a:lvl7pPr marL="914400" algn="l" rtl="0" fontAlgn="base">
        <a:spcBef>
          <a:spcPct val="0"/>
        </a:spcBef>
        <a:spcAft>
          <a:spcPct val="0"/>
        </a:spcAft>
        <a:defRPr sz="4400">
          <a:solidFill>
            <a:schemeClr val="tx2"/>
          </a:solidFill>
          <a:latin typeface="Arial Black" pitchFamily="-112" charset="0"/>
        </a:defRPr>
      </a:lvl7pPr>
      <a:lvl8pPr marL="1371600" algn="l" rtl="0" fontAlgn="base">
        <a:spcBef>
          <a:spcPct val="0"/>
        </a:spcBef>
        <a:spcAft>
          <a:spcPct val="0"/>
        </a:spcAft>
        <a:defRPr sz="4400">
          <a:solidFill>
            <a:schemeClr val="tx2"/>
          </a:solidFill>
          <a:latin typeface="Arial Black" pitchFamily="-112" charset="0"/>
        </a:defRPr>
      </a:lvl8pPr>
      <a:lvl9pPr marL="1828800" algn="l" rtl="0" fontAlgn="base">
        <a:spcBef>
          <a:spcPct val="0"/>
        </a:spcBef>
        <a:spcAft>
          <a:spcPct val="0"/>
        </a:spcAft>
        <a:defRPr sz="4400">
          <a:solidFill>
            <a:schemeClr val="tx2"/>
          </a:solidFill>
          <a:latin typeface="Arial Black" pitchFamily="-112" charset="0"/>
        </a:defRPr>
      </a:lvl9pPr>
    </p:titleStyle>
    <p:bodyStyle>
      <a:lvl1pPr marL="342900" indent="-342900" algn="l" rtl="0" fontAlgn="base">
        <a:spcBef>
          <a:spcPct val="20000"/>
        </a:spcBef>
        <a:spcAft>
          <a:spcPct val="0"/>
        </a:spcAft>
        <a:buClr>
          <a:schemeClr val="hlink"/>
        </a:buClr>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folHlink"/>
        </a:buClr>
        <a:buChar char="•"/>
        <a:defRPr sz="2800">
          <a:solidFill>
            <a:schemeClr val="tx1"/>
          </a:solidFill>
          <a:latin typeface="+mn-lt"/>
          <a:ea typeface="ＭＳ Ｐゴシック" pitchFamily="-112" charset="-128"/>
        </a:defRPr>
      </a:lvl2pPr>
      <a:lvl3pPr marL="1143000" indent="-228600" algn="l" rtl="0" fontAlgn="base">
        <a:spcBef>
          <a:spcPct val="20000"/>
        </a:spcBef>
        <a:spcAft>
          <a:spcPct val="0"/>
        </a:spcAft>
        <a:buChar char="•"/>
        <a:defRPr sz="2400">
          <a:solidFill>
            <a:schemeClr val="tx1"/>
          </a:solidFill>
          <a:latin typeface="+mn-lt"/>
          <a:ea typeface="ＭＳ Ｐゴシック" pitchFamily="-112" charset="-128"/>
        </a:defRPr>
      </a:lvl3pPr>
      <a:lvl4pPr marL="1600200" indent="-228600" algn="l" rtl="0" fontAlgn="base">
        <a:spcBef>
          <a:spcPct val="20000"/>
        </a:spcBef>
        <a:spcAft>
          <a:spcPct val="0"/>
        </a:spcAft>
        <a:buFont typeface="Times New Roman" pitchFamily="-112" charset="0"/>
        <a:buChar char="−"/>
        <a:defRPr sz="2000">
          <a:solidFill>
            <a:schemeClr val="tx1"/>
          </a:solidFill>
          <a:latin typeface="+mn-lt"/>
          <a:ea typeface="ＭＳ Ｐゴシック" pitchFamily="-112" charset="-128"/>
        </a:defRPr>
      </a:lvl4pPr>
      <a:lvl5pPr marL="2057400" indent="-228600" algn="l" rtl="0" fontAlgn="base">
        <a:spcBef>
          <a:spcPct val="20000"/>
        </a:spcBef>
        <a:spcAft>
          <a:spcPct val="0"/>
        </a:spcAft>
        <a:buFont typeface="Times New Roman" pitchFamily="-112" charset="0"/>
        <a:buChar char="–"/>
        <a:defRPr sz="2000">
          <a:solidFill>
            <a:schemeClr val="tx1"/>
          </a:solidFill>
          <a:latin typeface="+mn-lt"/>
          <a:ea typeface="ＭＳ Ｐゴシック" pitchFamily="-112" charset="-128"/>
        </a:defRPr>
      </a:lvl5pPr>
      <a:lvl6pPr marL="2514600" indent="-228600" algn="l" rtl="0" fontAlgn="base">
        <a:spcBef>
          <a:spcPct val="20000"/>
        </a:spcBef>
        <a:spcAft>
          <a:spcPct val="0"/>
        </a:spcAft>
        <a:buFont typeface="Times New Roman" pitchFamily="-112" charset="0"/>
        <a:buChar char="–"/>
        <a:defRPr sz="2000">
          <a:solidFill>
            <a:schemeClr val="tx1"/>
          </a:solidFill>
          <a:latin typeface="+mn-lt"/>
          <a:ea typeface="ＭＳ Ｐゴシック" pitchFamily="-112" charset="-128"/>
        </a:defRPr>
      </a:lvl6pPr>
      <a:lvl7pPr marL="2971800" indent="-228600" algn="l" rtl="0" fontAlgn="base">
        <a:spcBef>
          <a:spcPct val="20000"/>
        </a:spcBef>
        <a:spcAft>
          <a:spcPct val="0"/>
        </a:spcAft>
        <a:buFont typeface="Times New Roman" pitchFamily="-112" charset="0"/>
        <a:buChar char="–"/>
        <a:defRPr sz="2000">
          <a:solidFill>
            <a:schemeClr val="tx1"/>
          </a:solidFill>
          <a:latin typeface="+mn-lt"/>
          <a:ea typeface="ＭＳ Ｐゴシック" pitchFamily="-112" charset="-128"/>
        </a:defRPr>
      </a:lvl7pPr>
      <a:lvl8pPr marL="3429000" indent="-228600" algn="l" rtl="0" fontAlgn="base">
        <a:spcBef>
          <a:spcPct val="20000"/>
        </a:spcBef>
        <a:spcAft>
          <a:spcPct val="0"/>
        </a:spcAft>
        <a:buFont typeface="Times New Roman" pitchFamily="-112" charset="0"/>
        <a:buChar char="–"/>
        <a:defRPr sz="2000">
          <a:solidFill>
            <a:schemeClr val="tx1"/>
          </a:solidFill>
          <a:latin typeface="+mn-lt"/>
          <a:ea typeface="ＭＳ Ｐゴシック" pitchFamily="-112" charset="-128"/>
        </a:defRPr>
      </a:lvl8pPr>
      <a:lvl9pPr marL="3886200" indent="-228600" algn="l" rtl="0" fontAlgn="base">
        <a:spcBef>
          <a:spcPct val="20000"/>
        </a:spcBef>
        <a:spcAft>
          <a:spcPct val="0"/>
        </a:spcAft>
        <a:buFont typeface="Times New Roman" pitchFamily="-112" charset="0"/>
        <a:buChar char="–"/>
        <a:defRPr sz="2000">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eg"/><Relationship Id="rId3" Type="http://schemas.openxmlformats.org/officeDocument/2006/relationships/image" Target="../media/image6.jpeg"/><Relationship Id="rId4" Type="http://schemas.openxmlformats.org/officeDocument/2006/relationships/image" Target="../media/image7.jpeg"/><Relationship Id="rId5" Type="http://schemas.openxmlformats.org/officeDocument/2006/relationships/image" Target="../media/image8.jpeg"/><Relationship Id="rId6" Type="http://schemas.openxmlformats.org/officeDocument/2006/relationships/image" Target="../media/image9.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 Id="rId3" Type="http://schemas.openxmlformats.org/officeDocument/2006/relationships/image" Target="../media/image11.jpeg"/><Relationship Id="rId4" Type="http://schemas.openxmlformats.org/officeDocument/2006/relationships/image" Target="../media/image12.jpeg"/><Relationship Id="rId5" Type="http://schemas.openxmlformats.org/officeDocument/2006/relationships/image" Target="../media/image13.jpeg"/><Relationship Id="rId6" Type="http://schemas.openxmlformats.org/officeDocument/2006/relationships/image" Target="../media/image1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jpeg"/><Relationship Id="rId3" Type="http://schemas.openxmlformats.org/officeDocument/2006/relationships/image" Target="../media/image16.jpeg"/><Relationship Id="rId4" Type="http://schemas.openxmlformats.org/officeDocument/2006/relationships/image" Target="../media/image17.jpeg"/><Relationship Id="rId5" Type="http://schemas.openxmlformats.org/officeDocument/2006/relationships/image" Target="../media/image18.jpeg"/><Relationship Id="rId6" Type="http://schemas.openxmlformats.org/officeDocument/2006/relationships/image" Target="../media/image19.jpeg"/><Relationship Id="rId7" Type="http://schemas.openxmlformats.org/officeDocument/2006/relationships/image" Target="../media/image20.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jpeg"/><Relationship Id="rId3" Type="http://schemas.openxmlformats.org/officeDocument/2006/relationships/image" Target="../media/image22.jpeg"/><Relationship Id="rId4" Type="http://schemas.openxmlformats.org/officeDocument/2006/relationships/image" Target="../media/image23.jpeg"/><Relationship Id="rId5" Type="http://schemas.openxmlformats.org/officeDocument/2006/relationships/image" Target="../media/image24.jpeg"/><Relationship Id="rId6" Type="http://schemas.openxmlformats.org/officeDocument/2006/relationships/image" Target="../media/image25.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4" name="WordArt 4"/>
          <p:cNvSpPr>
            <a:spLocks noChangeArrowheads="1" noChangeShapeType="1" noTextEdit="1"/>
          </p:cNvSpPr>
          <p:nvPr/>
        </p:nvSpPr>
        <p:spPr bwMode="auto">
          <a:xfrm>
            <a:off x="990600" y="1371600"/>
            <a:ext cx="6553200" cy="2590800"/>
          </a:xfrm>
          <a:prstGeom prst="rect">
            <a:avLst/>
          </a:prstGeom>
        </p:spPr>
        <p:txBody>
          <a:bodyPr wrap="none" fromWordArt="1">
            <a:prstTxWarp prst="textPlain">
              <a:avLst>
                <a:gd name="adj" fmla="val 50000"/>
              </a:avLst>
            </a:prstTxWarp>
          </a:bodyPr>
          <a:lstStyle/>
          <a:p>
            <a:pPr algn="ctr"/>
            <a:r>
              <a:rPr lang="en-US" sz="3600" kern="10">
                <a:ln w="12700">
                  <a:solidFill>
                    <a:srgbClr val="B2B2B2"/>
                  </a:solidFill>
                  <a:round/>
                  <a:headEnd/>
                  <a:tailEnd/>
                </a:ln>
                <a:gradFill rotWithShape="0">
                  <a:gsLst>
                    <a:gs pos="0">
                      <a:srgbClr val="520402"/>
                    </a:gs>
                    <a:gs pos="100000">
                      <a:srgbClr val="FFCC00"/>
                    </a:gs>
                  </a:gsLst>
                  <a:lin ang="5400000" scaled="1"/>
                </a:gradFill>
                <a:effectLst>
                  <a:outerShdw blurRad="63500" dist="38099" dir="2700000" sy="50000" rotWithShape="0">
                    <a:srgbClr val="875B0D">
                      <a:alpha val="70000"/>
                    </a:srgbClr>
                  </a:outerShdw>
                </a:effectLst>
                <a:latin typeface="Arial"/>
                <a:ea typeface="Arial"/>
                <a:cs typeface="Arial"/>
              </a:rPr>
              <a:t>Fashion</a:t>
            </a:r>
          </a:p>
        </p:txBody>
      </p:sp>
      <p:sp>
        <p:nvSpPr>
          <p:cNvPr id="5125" name="WordArt 5"/>
          <p:cNvSpPr>
            <a:spLocks noChangeArrowheads="1" noChangeShapeType="1" noTextEdit="1"/>
          </p:cNvSpPr>
          <p:nvPr/>
        </p:nvSpPr>
        <p:spPr bwMode="auto">
          <a:xfrm>
            <a:off x="4267200" y="4648200"/>
            <a:ext cx="4724400" cy="1676400"/>
          </a:xfrm>
          <a:prstGeom prst="rect">
            <a:avLst/>
          </a:prstGeom>
        </p:spPr>
        <p:txBody>
          <a:bodyPr wrap="none" fromWordArt="1">
            <a:prstTxWarp prst="textPlain">
              <a:avLst>
                <a:gd name="adj" fmla="val 50000"/>
              </a:avLst>
            </a:prstTxWarp>
            <a:scene3d>
              <a:camera prst="legacyPerspectiveFront">
                <a:rot lat="20519999" lon="1080000" rev="0"/>
              </a:camera>
              <a:lightRig rig="legacyHarsh2" dir="b"/>
            </a:scene3d>
            <a:sp3d extrusionH="430200" prstMaterial="legacyMatte">
              <a:extrusionClr>
                <a:srgbClr val="FF6600"/>
              </a:extrusionClr>
            </a:sp3d>
          </a:bodyPr>
          <a:lstStyle/>
          <a:p>
            <a:pPr algn="ctr"/>
            <a:r>
              <a:rPr lang="en-US" sz="2400" b="1" kern="10">
                <a:ln w="9525">
                  <a:round/>
                  <a:headEnd/>
                  <a:tailEnd/>
                </a:ln>
                <a:solidFill>
                  <a:srgbClr val="FFFF00">
                    <a:alpha val="52000"/>
                  </a:srgbClr>
                </a:solidFill>
                <a:latin typeface="Times New Roman"/>
                <a:ea typeface="Times New Roman"/>
                <a:cs typeface="Times New Roman"/>
              </a:rPr>
              <a:t>Nastya Babei</a:t>
            </a:r>
          </a:p>
          <a:p>
            <a:pPr algn="ctr"/>
            <a:r>
              <a:rPr lang="en-US" sz="2400" b="1" kern="10">
                <a:ln w="9525">
                  <a:round/>
                  <a:headEnd/>
                  <a:tailEnd/>
                </a:ln>
                <a:solidFill>
                  <a:srgbClr val="FFFF00">
                    <a:alpha val="52000"/>
                  </a:srgbClr>
                </a:solidFill>
                <a:latin typeface="Times New Roman"/>
                <a:ea typeface="Times New Roman"/>
                <a:cs typeface="Times New Roman"/>
              </a:rPr>
              <a:t>9B</a:t>
            </a:r>
          </a:p>
          <a:p>
            <a:pPr algn="ctr"/>
            <a:r>
              <a:rPr lang="en-US" sz="2400" b="1" kern="10">
                <a:ln w="9525">
                  <a:round/>
                  <a:headEnd/>
                  <a:tailEnd/>
                </a:ln>
                <a:solidFill>
                  <a:srgbClr val="FFFF00">
                    <a:alpha val="52000"/>
                  </a:srgbClr>
                </a:solidFill>
                <a:latin typeface="Times New Roman"/>
                <a:ea typeface="Times New Roman"/>
                <a:cs typeface="Times New Roman"/>
              </a:rPr>
              <a:t>Slonim gymnasia №1</a:t>
            </a:r>
          </a:p>
          <a:p>
            <a:pPr algn="ctr"/>
            <a:r>
              <a:rPr lang="en-US" sz="2400" b="1" kern="10">
                <a:ln w="9525">
                  <a:round/>
                  <a:headEnd/>
                  <a:tailEnd/>
                </a:ln>
                <a:solidFill>
                  <a:srgbClr val="FFFF00">
                    <a:alpha val="52000"/>
                  </a:srgbClr>
                </a:solidFill>
                <a:latin typeface="Times New Roman"/>
                <a:ea typeface="Times New Roman"/>
                <a:cs typeface="Times New Roman"/>
              </a:rPr>
              <a:t>BELARUS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5060" name="Picture 4" descr="x_9e40463c"/>
          <p:cNvPicPr>
            <a:picLocks noChangeAspect="1" noChangeArrowheads="1"/>
          </p:cNvPicPr>
          <p:nvPr/>
        </p:nvPicPr>
        <p:blipFill>
          <a:blip r:embed="rId2"/>
          <a:srcRect/>
          <a:stretch>
            <a:fillRect/>
          </a:stretch>
        </p:blipFill>
        <p:spPr bwMode="auto">
          <a:xfrm>
            <a:off x="4876800" y="838200"/>
            <a:ext cx="2117725" cy="2514600"/>
          </a:xfrm>
          <a:prstGeom prst="rect">
            <a:avLst/>
          </a:prstGeom>
          <a:noFill/>
        </p:spPr>
      </p:pic>
      <p:sp>
        <p:nvSpPr>
          <p:cNvPr id="45061" name="Text Box 5"/>
          <p:cNvSpPr txBox="1">
            <a:spLocks noChangeArrowheads="1"/>
          </p:cNvSpPr>
          <p:nvPr/>
        </p:nvSpPr>
        <p:spPr bwMode="auto">
          <a:xfrm>
            <a:off x="4038600" y="3186113"/>
            <a:ext cx="184150" cy="579437"/>
          </a:xfrm>
          <a:prstGeom prst="rect">
            <a:avLst/>
          </a:prstGeom>
          <a:noFill/>
          <a:ln w="9525">
            <a:noFill/>
            <a:miter lim="800000"/>
            <a:headEnd/>
            <a:tailEnd/>
          </a:ln>
          <a:effectLst/>
        </p:spPr>
        <p:txBody>
          <a:bodyPr wrap="none">
            <a:prstTxWarp prst="textNoShape">
              <a:avLst/>
            </a:prstTxWarp>
            <a:spAutoFit/>
          </a:bodyPr>
          <a:lstStyle/>
          <a:p>
            <a:endParaRPr lang="en-US" sz="3200"/>
          </a:p>
        </p:txBody>
      </p:sp>
      <p:sp>
        <p:nvSpPr>
          <p:cNvPr id="45064" name="Text Box 8"/>
          <p:cNvSpPr txBox="1">
            <a:spLocks noChangeArrowheads="1"/>
          </p:cNvSpPr>
          <p:nvPr/>
        </p:nvSpPr>
        <p:spPr bwMode="auto">
          <a:xfrm>
            <a:off x="3124200" y="228600"/>
            <a:ext cx="1752600" cy="3387725"/>
          </a:xfrm>
          <a:prstGeom prst="rect">
            <a:avLst/>
          </a:prstGeom>
          <a:noFill/>
          <a:ln w="9525">
            <a:noFill/>
            <a:miter lim="800000"/>
            <a:headEnd/>
            <a:tailEnd/>
          </a:ln>
          <a:effectLst/>
        </p:spPr>
        <p:txBody>
          <a:bodyPr>
            <a:prstTxWarp prst="textNoShape">
              <a:avLst/>
            </a:prstTxWarp>
            <a:spAutoFit/>
          </a:bodyPr>
          <a:lstStyle/>
          <a:p>
            <a:r>
              <a:rPr lang="en-US"/>
              <a:t> In our country we wear different types of clothes. Particularly everyone has their own style. It depends on our mood.  </a:t>
            </a:r>
            <a:endParaRPr lang="ru-RU"/>
          </a:p>
        </p:txBody>
      </p:sp>
      <p:pic>
        <p:nvPicPr>
          <p:cNvPr id="45065" name="Picture 9" descr="IMG_5294"/>
          <p:cNvPicPr>
            <a:picLocks noChangeAspect="1" noChangeArrowheads="1"/>
          </p:cNvPicPr>
          <p:nvPr/>
        </p:nvPicPr>
        <p:blipFill>
          <a:blip r:embed="rId3"/>
          <a:srcRect/>
          <a:stretch>
            <a:fillRect/>
          </a:stretch>
        </p:blipFill>
        <p:spPr bwMode="auto">
          <a:xfrm>
            <a:off x="3962400" y="4343400"/>
            <a:ext cx="3048000" cy="2286000"/>
          </a:xfrm>
          <a:prstGeom prst="rect">
            <a:avLst/>
          </a:prstGeom>
          <a:noFill/>
        </p:spPr>
      </p:pic>
      <p:sp>
        <p:nvSpPr>
          <p:cNvPr id="45066" name="Text Box 10"/>
          <p:cNvSpPr txBox="1">
            <a:spLocks noChangeArrowheads="1"/>
          </p:cNvSpPr>
          <p:nvPr/>
        </p:nvSpPr>
        <p:spPr bwMode="auto">
          <a:xfrm>
            <a:off x="381000" y="4191000"/>
            <a:ext cx="3505200" cy="2289175"/>
          </a:xfrm>
          <a:prstGeom prst="rect">
            <a:avLst/>
          </a:prstGeom>
          <a:noFill/>
          <a:ln w="9525">
            <a:noFill/>
            <a:miter lim="800000"/>
            <a:headEnd/>
            <a:tailEnd/>
          </a:ln>
          <a:effectLst/>
        </p:spPr>
        <p:txBody>
          <a:bodyPr>
            <a:prstTxWarp prst="textNoShape">
              <a:avLst/>
            </a:prstTxWarp>
            <a:spAutoFit/>
          </a:bodyPr>
          <a:lstStyle/>
          <a:p>
            <a:r>
              <a:rPr lang="en-US"/>
              <a:t> In Belarus different types of glasses are very popular. It doesn’t matter what they are like: sunglasses , “D&amp;G” or Prada. They are very popular especially with  girls.    </a:t>
            </a:r>
            <a:endParaRPr lang="ru-RU"/>
          </a:p>
        </p:txBody>
      </p:sp>
      <p:pic>
        <p:nvPicPr>
          <p:cNvPr id="45068" name="Picture 12" descr="a_c8c011c6"/>
          <p:cNvPicPr>
            <a:picLocks noChangeAspect="1" noChangeArrowheads="1"/>
          </p:cNvPicPr>
          <p:nvPr/>
        </p:nvPicPr>
        <p:blipFill>
          <a:blip r:embed="rId4"/>
          <a:srcRect/>
          <a:stretch>
            <a:fillRect/>
          </a:stretch>
        </p:blipFill>
        <p:spPr bwMode="auto">
          <a:xfrm>
            <a:off x="7239000" y="95250"/>
            <a:ext cx="1905000" cy="6762750"/>
          </a:xfrm>
          <a:prstGeom prst="rect">
            <a:avLst/>
          </a:prstGeom>
          <a:noFill/>
        </p:spPr>
      </p:pic>
      <p:pic>
        <p:nvPicPr>
          <p:cNvPr id="45069" name="Picture 13" descr="Изображение (9)"/>
          <p:cNvPicPr>
            <a:picLocks noChangeAspect="1" noChangeArrowheads="1"/>
          </p:cNvPicPr>
          <p:nvPr/>
        </p:nvPicPr>
        <p:blipFill>
          <a:blip r:embed="rId5"/>
          <a:srcRect/>
          <a:stretch>
            <a:fillRect/>
          </a:stretch>
        </p:blipFill>
        <p:spPr bwMode="auto">
          <a:xfrm>
            <a:off x="381000" y="228600"/>
            <a:ext cx="2633663" cy="351155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4" name="Text Box 4"/>
          <p:cNvSpPr txBox="1">
            <a:spLocks noChangeArrowheads="1"/>
          </p:cNvSpPr>
          <p:nvPr/>
        </p:nvSpPr>
        <p:spPr bwMode="auto">
          <a:xfrm>
            <a:off x="609600" y="762000"/>
            <a:ext cx="5486400" cy="1739900"/>
          </a:xfrm>
          <a:prstGeom prst="rect">
            <a:avLst/>
          </a:prstGeom>
          <a:noFill/>
          <a:ln w="9525">
            <a:noFill/>
            <a:miter lim="800000"/>
            <a:headEnd/>
            <a:tailEnd/>
          </a:ln>
          <a:effectLst/>
        </p:spPr>
        <p:txBody>
          <a:bodyPr>
            <a:prstTxWarp prst="textNoShape">
              <a:avLst/>
            </a:prstTxWarp>
            <a:spAutoFit/>
          </a:bodyPr>
          <a:lstStyle/>
          <a:p>
            <a:r>
              <a:rPr lang="en-US"/>
              <a:t> Every season we have different trends of fashion. For example, in the summer of 2008 everyone wore green and yellow and other bright colors, in the autumn of 2008 everyone wore varnished coats, gloves, shoes, bags etc. </a:t>
            </a:r>
            <a:endParaRPr lang="ru-RU"/>
          </a:p>
        </p:txBody>
      </p:sp>
      <p:pic>
        <p:nvPicPr>
          <p:cNvPr id="46085" name="Picture 5" descr="x_c1eae673"/>
          <p:cNvPicPr>
            <a:picLocks noChangeAspect="1" noChangeArrowheads="1"/>
          </p:cNvPicPr>
          <p:nvPr/>
        </p:nvPicPr>
        <p:blipFill>
          <a:blip r:embed="rId2"/>
          <a:srcRect/>
          <a:stretch>
            <a:fillRect/>
          </a:stretch>
        </p:blipFill>
        <p:spPr bwMode="auto">
          <a:xfrm>
            <a:off x="5181600" y="3048000"/>
            <a:ext cx="1333500" cy="3467100"/>
          </a:xfrm>
          <a:prstGeom prst="rect">
            <a:avLst/>
          </a:prstGeom>
          <a:noFill/>
        </p:spPr>
      </p:pic>
      <p:pic>
        <p:nvPicPr>
          <p:cNvPr id="46092" name="Picture 12" descr="x_607e682b"/>
          <p:cNvPicPr>
            <a:picLocks noChangeAspect="1" noChangeArrowheads="1"/>
          </p:cNvPicPr>
          <p:nvPr/>
        </p:nvPicPr>
        <p:blipFill>
          <a:blip r:embed="rId3"/>
          <a:srcRect/>
          <a:stretch>
            <a:fillRect/>
          </a:stretch>
        </p:blipFill>
        <p:spPr bwMode="auto">
          <a:xfrm>
            <a:off x="457200" y="3048000"/>
            <a:ext cx="2343150" cy="3124200"/>
          </a:xfrm>
          <a:prstGeom prst="rect">
            <a:avLst/>
          </a:prstGeom>
          <a:noFill/>
        </p:spPr>
      </p:pic>
      <p:pic>
        <p:nvPicPr>
          <p:cNvPr id="46094" name="Picture 14" descr="x_847f2945"/>
          <p:cNvPicPr>
            <a:picLocks noChangeAspect="1" noChangeArrowheads="1"/>
          </p:cNvPicPr>
          <p:nvPr/>
        </p:nvPicPr>
        <p:blipFill>
          <a:blip r:embed="rId4"/>
          <a:srcRect/>
          <a:stretch>
            <a:fillRect/>
          </a:stretch>
        </p:blipFill>
        <p:spPr bwMode="auto">
          <a:xfrm>
            <a:off x="6781800" y="3505200"/>
            <a:ext cx="2039938" cy="3352800"/>
          </a:xfrm>
          <a:prstGeom prst="rect">
            <a:avLst/>
          </a:prstGeom>
          <a:noFill/>
        </p:spPr>
      </p:pic>
      <p:pic>
        <p:nvPicPr>
          <p:cNvPr id="46095" name="Picture 15" descr="x_3a0052a6"/>
          <p:cNvPicPr>
            <a:picLocks noChangeAspect="1" noChangeArrowheads="1"/>
          </p:cNvPicPr>
          <p:nvPr/>
        </p:nvPicPr>
        <p:blipFill>
          <a:blip r:embed="rId5"/>
          <a:srcRect/>
          <a:stretch>
            <a:fillRect/>
          </a:stretch>
        </p:blipFill>
        <p:spPr bwMode="auto">
          <a:xfrm>
            <a:off x="2971800" y="3962400"/>
            <a:ext cx="2066925" cy="2590800"/>
          </a:xfrm>
          <a:prstGeom prst="rect">
            <a:avLst/>
          </a:prstGeom>
          <a:noFill/>
        </p:spPr>
      </p:pic>
      <p:pic>
        <p:nvPicPr>
          <p:cNvPr id="46096" name="Picture 16" descr="x_fb0cf834"/>
          <p:cNvPicPr>
            <a:picLocks noChangeAspect="1" noChangeArrowheads="1"/>
          </p:cNvPicPr>
          <p:nvPr/>
        </p:nvPicPr>
        <p:blipFill>
          <a:blip r:embed="rId6"/>
          <a:srcRect/>
          <a:stretch>
            <a:fillRect/>
          </a:stretch>
        </p:blipFill>
        <p:spPr bwMode="auto">
          <a:xfrm>
            <a:off x="6019800" y="381000"/>
            <a:ext cx="2743200" cy="2532063"/>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7108" name="Picture 4" descr="a_050ea49f"/>
          <p:cNvPicPr>
            <a:picLocks noChangeAspect="1" noChangeArrowheads="1"/>
          </p:cNvPicPr>
          <p:nvPr/>
        </p:nvPicPr>
        <p:blipFill>
          <a:blip r:embed="rId2"/>
          <a:srcRect/>
          <a:stretch>
            <a:fillRect/>
          </a:stretch>
        </p:blipFill>
        <p:spPr bwMode="auto">
          <a:xfrm>
            <a:off x="609600" y="2819400"/>
            <a:ext cx="1452563" cy="3352800"/>
          </a:xfrm>
          <a:prstGeom prst="rect">
            <a:avLst/>
          </a:prstGeom>
          <a:noFill/>
        </p:spPr>
      </p:pic>
      <p:sp>
        <p:nvSpPr>
          <p:cNvPr id="47109" name="Text Box 5"/>
          <p:cNvSpPr txBox="1">
            <a:spLocks noChangeArrowheads="1"/>
          </p:cNvSpPr>
          <p:nvPr/>
        </p:nvSpPr>
        <p:spPr bwMode="auto">
          <a:xfrm>
            <a:off x="1295400" y="838200"/>
            <a:ext cx="4206875" cy="915988"/>
          </a:xfrm>
          <a:prstGeom prst="rect">
            <a:avLst/>
          </a:prstGeom>
          <a:noFill/>
          <a:ln w="9525">
            <a:noFill/>
            <a:miter lim="800000"/>
            <a:headEnd/>
            <a:tailEnd/>
          </a:ln>
          <a:effectLst/>
        </p:spPr>
        <p:txBody>
          <a:bodyPr>
            <a:prstTxWarp prst="textNoShape">
              <a:avLst/>
            </a:prstTxWarp>
            <a:spAutoFit/>
          </a:bodyPr>
          <a:lstStyle/>
          <a:p>
            <a:r>
              <a:rPr lang="en-US"/>
              <a:t>In autumn and winter girls and women wear long elegant coats. </a:t>
            </a:r>
            <a:endParaRPr lang="ru-RU"/>
          </a:p>
        </p:txBody>
      </p:sp>
      <p:pic>
        <p:nvPicPr>
          <p:cNvPr id="47110" name="Picture 6" descr="x_755bf089"/>
          <p:cNvPicPr>
            <a:picLocks noChangeAspect="1" noChangeArrowheads="1"/>
          </p:cNvPicPr>
          <p:nvPr/>
        </p:nvPicPr>
        <p:blipFill>
          <a:blip r:embed="rId3"/>
          <a:srcRect/>
          <a:stretch>
            <a:fillRect/>
          </a:stretch>
        </p:blipFill>
        <p:spPr bwMode="auto">
          <a:xfrm>
            <a:off x="2743200" y="1524000"/>
            <a:ext cx="2279650" cy="3048000"/>
          </a:xfrm>
          <a:prstGeom prst="rect">
            <a:avLst/>
          </a:prstGeom>
          <a:noFill/>
        </p:spPr>
      </p:pic>
      <p:pic>
        <p:nvPicPr>
          <p:cNvPr id="47111" name="Picture 7" descr="S7000087"/>
          <p:cNvPicPr>
            <a:picLocks noChangeAspect="1" noChangeArrowheads="1"/>
          </p:cNvPicPr>
          <p:nvPr/>
        </p:nvPicPr>
        <p:blipFill>
          <a:blip r:embed="rId4"/>
          <a:srcRect l="40019" r="56844"/>
          <a:stretch>
            <a:fillRect/>
          </a:stretch>
        </p:blipFill>
        <p:spPr bwMode="auto">
          <a:xfrm>
            <a:off x="6757988" y="609600"/>
            <a:ext cx="46037" cy="3276600"/>
          </a:xfrm>
          <a:prstGeom prst="rect">
            <a:avLst/>
          </a:prstGeom>
          <a:noFill/>
        </p:spPr>
      </p:pic>
      <p:pic>
        <p:nvPicPr>
          <p:cNvPr id="47112" name="Picture 8" descr="S7000028"/>
          <p:cNvPicPr>
            <a:picLocks noChangeAspect="1" noChangeArrowheads="1"/>
          </p:cNvPicPr>
          <p:nvPr/>
        </p:nvPicPr>
        <p:blipFill>
          <a:blip r:embed="rId5"/>
          <a:srcRect/>
          <a:stretch>
            <a:fillRect/>
          </a:stretch>
        </p:blipFill>
        <p:spPr bwMode="auto">
          <a:xfrm>
            <a:off x="3048000" y="4724400"/>
            <a:ext cx="2590800" cy="1943100"/>
          </a:xfrm>
          <a:prstGeom prst="rect">
            <a:avLst/>
          </a:prstGeom>
          <a:noFill/>
        </p:spPr>
      </p:pic>
      <p:pic>
        <p:nvPicPr>
          <p:cNvPr id="47114" name="Picture 10" descr="PA020112"/>
          <p:cNvPicPr>
            <a:picLocks noChangeAspect="1" noChangeArrowheads="1"/>
          </p:cNvPicPr>
          <p:nvPr/>
        </p:nvPicPr>
        <p:blipFill>
          <a:blip r:embed="rId6"/>
          <a:srcRect/>
          <a:stretch>
            <a:fillRect/>
          </a:stretch>
        </p:blipFill>
        <p:spPr bwMode="auto">
          <a:xfrm>
            <a:off x="6629400" y="4191000"/>
            <a:ext cx="1828800" cy="24384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2" name="Text Box 4"/>
          <p:cNvSpPr txBox="1">
            <a:spLocks noChangeArrowheads="1"/>
          </p:cNvSpPr>
          <p:nvPr/>
        </p:nvSpPr>
        <p:spPr bwMode="auto">
          <a:xfrm>
            <a:off x="457200" y="457200"/>
            <a:ext cx="4283075" cy="1465263"/>
          </a:xfrm>
          <a:prstGeom prst="rect">
            <a:avLst/>
          </a:prstGeom>
          <a:noFill/>
          <a:ln w="9525">
            <a:noFill/>
            <a:miter lim="800000"/>
            <a:headEnd/>
            <a:tailEnd/>
          </a:ln>
          <a:effectLst/>
        </p:spPr>
        <p:txBody>
          <a:bodyPr>
            <a:prstTxWarp prst="textNoShape">
              <a:avLst/>
            </a:prstTxWarp>
            <a:spAutoFit/>
          </a:bodyPr>
          <a:lstStyle/>
          <a:p>
            <a:r>
              <a:rPr lang="en-US"/>
              <a:t>Fashion in our country is always very changeable. But black color is always very popular because it’s very beautiful and elegant. </a:t>
            </a:r>
            <a:endParaRPr lang="ru-RU"/>
          </a:p>
        </p:txBody>
      </p:sp>
      <p:pic>
        <p:nvPicPr>
          <p:cNvPr id="48133" name="Picture 5" descr="x_51feeae4"/>
          <p:cNvPicPr>
            <a:picLocks noChangeAspect="1" noChangeArrowheads="1"/>
          </p:cNvPicPr>
          <p:nvPr/>
        </p:nvPicPr>
        <p:blipFill>
          <a:blip r:embed="rId2"/>
          <a:srcRect/>
          <a:stretch>
            <a:fillRect/>
          </a:stretch>
        </p:blipFill>
        <p:spPr bwMode="auto">
          <a:xfrm>
            <a:off x="5257800" y="3962400"/>
            <a:ext cx="3562350" cy="2671763"/>
          </a:xfrm>
          <a:prstGeom prst="rect">
            <a:avLst/>
          </a:prstGeom>
          <a:noFill/>
        </p:spPr>
      </p:pic>
      <p:pic>
        <p:nvPicPr>
          <p:cNvPr id="48134" name="Picture 6" descr="S7001297"/>
          <p:cNvPicPr>
            <a:picLocks noChangeAspect="1" noChangeArrowheads="1"/>
          </p:cNvPicPr>
          <p:nvPr/>
        </p:nvPicPr>
        <p:blipFill>
          <a:blip r:embed="rId3"/>
          <a:srcRect/>
          <a:stretch>
            <a:fillRect/>
          </a:stretch>
        </p:blipFill>
        <p:spPr bwMode="auto">
          <a:xfrm>
            <a:off x="304800" y="3733800"/>
            <a:ext cx="1844675" cy="2895600"/>
          </a:xfrm>
          <a:prstGeom prst="rect">
            <a:avLst/>
          </a:prstGeom>
          <a:noFill/>
        </p:spPr>
      </p:pic>
      <p:pic>
        <p:nvPicPr>
          <p:cNvPr id="48135" name="Picture 7" descr="P4160058"/>
          <p:cNvPicPr>
            <a:picLocks noChangeAspect="1" noChangeArrowheads="1"/>
          </p:cNvPicPr>
          <p:nvPr/>
        </p:nvPicPr>
        <p:blipFill>
          <a:blip r:embed="rId4"/>
          <a:srcRect/>
          <a:stretch>
            <a:fillRect/>
          </a:stretch>
        </p:blipFill>
        <p:spPr bwMode="auto">
          <a:xfrm>
            <a:off x="2514600" y="3886200"/>
            <a:ext cx="2057400" cy="2743200"/>
          </a:xfrm>
          <a:prstGeom prst="rect">
            <a:avLst/>
          </a:prstGeom>
          <a:noFill/>
        </p:spPr>
      </p:pic>
      <p:pic>
        <p:nvPicPr>
          <p:cNvPr id="48136" name="Picture 8" descr="x_2cc7f255"/>
          <p:cNvPicPr>
            <a:picLocks noChangeAspect="1" noChangeArrowheads="1"/>
          </p:cNvPicPr>
          <p:nvPr/>
        </p:nvPicPr>
        <p:blipFill>
          <a:blip r:embed="rId5"/>
          <a:srcRect/>
          <a:stretch>
            <a:fillRect/>
          </a:stretch>
        </p:blipFill>
        <p:spPr bwMode="auto">
          <a:xfrm>
            <a:off x="7162800" y="381000"/>
            <a:ext cx="1771650" cy="2362200"/>
          </a:xfrm>
          <a:prstGeom prst="rect">
            <a:avLst/>
          </a:prstGeom>
          <a:noFill/>
        </p:spPr>
      </p:pic>
      <p:pic>
        <p:nvPicPr>
          <p:cNvPr id="48137" name="Picture 9" descr="x_e44b9e9c"/>
          <p:cNvPicPr>
            <a:picLocks noChangeAspect="1" noChangeArrowheads="1"/>
          </p:cNvPicPr>
          <p:nvPr/>
        </p:nvPicPr>
        <p:blipFill>
          <a:blip r:embed="rId6"/>
          <a:srcRect/>
          <a:stretch>
            <a:fillRect/>
          </a:stretch>
        </p:blipFill>
        <p:spPr bwMode="auto">
          <a:xfrm>
            <a:off x="4343400" y="1524000"/>
            <a:ext cx="2266950" cy="2211388"/>
          </a:xfrm>
          <a:prstGeom prst="rect">
            <a:avLst/>
          </a:prstGeom>
          <a:noFill/>
        </p:spPr>
      </p:pic>
      <p:pic>
        <p:nvPicPr>
          <p:cNvPr id="48138" name="Picture 10" descr="x_0e9db536"/>
          <p:cNvPicPr>
            <a:picLocks noChangeAspect="1" noChangeArrowheads="1"/>
          </p:cNvPicPr>
          <p:nvPr/>
        </p:nvPicPr>
        <p:blipFill>
          <a:blip r:embed="rId7"/>
          <a:srcRect/>
          <a:stretch>
            <a:fillRect/>
          </a:stretch>
        </p:blipFill>
        <p:spPr bwMode="auto">
          <a:xfrm>
            <a:off x="1143000" y="1905000"/>
            <a:ext cx="2209800" cy="165735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6" name="Text Box 4"/>
          <p:cNvSpPr txBox="1">
            <a:spLocks noChangeArrowheads="1"/>
          </p:cNvSpPr>
          <p:nvPr/>
        </p:nvSpPr>
        <p:spPr bwMode="auto">
          <a:xfrm>
            <a:off x="3429000" y="609600"/>
            <a:ext cx="2133600" cy="2289175"/>
          </a:xfrm>
          <a:prstGeom prst="rect">
            <a:avLst/>
          </a:prstGeom>
          <a:noFill/>
          <a:ln w="9525">
            <a:noFill/>
            <a:miter lim="800000"/>
            <a:headEnd/>
            <a:tailEnd/>
          </a:ln>
          <a:effectLst/>
        </p:spPr>
        <p:txBody>
          <a:bodyPr>
            <a:prstTxWarp prst="textNoShape">
              <a:avLst/>
            </a:prstTxWarp>
            <a:spAutoFit/>
          </a:bodyPr>
          <a:lstStyle/>
          <a:p>
            <a:pPr algn="ctr"/>
            <a:r>
              <a:rPr lang="en-US"/>
              <a:t>Different unusual scarves are in fashion this year . They are especially popular  with girls. </a:t>
            </a:r>
            <a:endParaRPr lang="ru-RU"/>
          </a:p>
        </p:txBody>
      </p:sp>
      <p:pic>
        <p:nvPicPr>
          <p:cNvPr id="49157" name="Picture 5" descr="x_e2115a89"/>
          <p:cNvPicPr>
            <a:picLocks noChangeAspect="1" noChangeArrowheads="1"/>
          </p:cNvPicPr>
          <p:nvPr/>
        </p:nvPicPr>
        <p:blipFill>
          <a:blip r:embed="rId2"/>
          <a:srcRect/>
          <a:stretch>
            <a:fillRect/>
          </a:stretch>
        </p:blipFill>
        <p:spPr bwMode="auto">
          <a:xfrm>
            <a:off x="381000" y="3733800"/>
            <a:ext cx="2351088" cy="2667000"/>
          </a:xfrm>
          <a:prstGeom prst="rect">
            <a:avLst/>
          </a:prstGeom>
          <a:noFill/>
        </p:spPr>
      </p:pic>
      <p:pic>
        <p:nvPicPr>
          <p:cNvPr id="49158" name="Picture 6" descr="x_ee91c5b0"/>
          <p:cNvPicPr>
            <a:picLocks noChangeAspect="1" noChangeArrowheads="1"/>
          </p:cNvPicPr>
          <p:nvPr/>
        </p:nvPicPr>
        <p:blipFill>
          <a:blip r:embed="rId3"/>
          <a:srcRect/>
          <a:stretch>
            <a:fillRect/>
          </a:stretch>
        </p:blipFill>
        <p:spPr bwMode="auto">
          <a:xfrm>
            <a:off x="6096000" y="3276600"/>
            <a:ext cx="2343150" cy="3124200"/>
          </a:xfrm>
          <a:prstGeom prst="rect">
            <a:avLst/>
          </a:prstGeom>
          <a:noFill/>
        </p:spPr>
      </p:pic>
      <p:pic>
        <p:nvPicPr>
          <p:cNvPr id="49160" name="Picture 8" descr="x_432df25d"/>
          <p:cNvPicPr>
            <a:picLocks noChangeAspect="1" noChangeArrowheads="1"/>
          </p:cNvPicPr>
          <p:nvPr/>
        </p:nvPicPr>
        <p:blipFill>
          <a:blip r:embed="rId4"/>
          <a:srcRect/>
          <a:stretch>
            <a:fillRect/>
          </a:stretch>
        </p:blipFill>
        <p:spPr bwMode="auto">
          <a:xfrm>
            <a:off x="228600" y="533400"/>
            <a:ext cx="2195513" cy="2743200"/>
          </a:xfrm>
          <a:prstGeom prst="rect">
            <a:avLst/>
          </a:prstGeom>
          <a:noFill/>
        </p:spPr>
      </p:pic>
      <p:pic>
        <p:nvPicPr>
          <p:cNvPr id="49161" name="Picture 9" descr="x_98bf6ed9"/>
          <p:cNvPicPr>
            <a:picLocks noChangeAspect="1" noChangeArrowheads="1"/>
          </p:cNvPicPr>
          <p:nvPr/>
        </p:nvPicPr>
        <p:blipFill>
          <a:blip r:embed="rId5"/>
          <a:srcRect/>
          <a:stretch>
            <a:fillRect/>
          </a:stretch>
        </p:blipFill>
        <p:spPr bwMode="auto">
          <a:xfrm>
            <a:off x="6781800" y="228600"/>
            <a:ext cx="1676400" cy="2590800"/>
          </a:xfrm>
          <a:prstGeom prst="rect">
            <a:avLst/>
          </a:prstGeom>
          <a:noFill/>
        </p:spPr>
      </p:pic>
      <p:pic>
        <p:nvPicPr>
          <p:cNvPr id="49162" name="Picture 10" descr="x_e1559902"/>
          <p:cNvPicPr>
            <a:picLocks noChangeAspect="1" noChangeArrowheads="1"/>
          </p:cNvPicPr>
          <p:nvPr/>
        </p:nvPicPr>
        <p:blipFill>
          <a:blip r:embed="rId6"/>
          <a:srcRect/>
          <a:stretch>
            <a:fillRect/>
          </a:stretch>
        </p:blipFill>
        <p:spPr bwMode="auto">
          <a:xfrm>
            <a:off x="3200400" y="3124200"/>
            <a:ext cx="2400300" cy="3200400"/>
          </a:xfrm>
          <a:prstGeom prst="rect">
            <a:avLst/>
          </a:prstGeom>
          <a:noFill/>
        </p:spPr>
      </p:pic>
    </p:spTree>
  </p:cSld>
  <p:clrMapOvr>
    <a:masterClrMapping/>
  </p:clrMapOvr>
</p:sld>
</file>

<file path=ppt/theme/theme1.xml><?xml version="1.0" encoding="utf-8"?>
<a:theme xmlns:a="http://schemas.openxmlformats.org/drawingml/2006/main" name="Салют">
  <a:themeElements>
    <a:clrScheme name="Салют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Салют">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Салют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Салют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Салют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Салют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Салют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Салют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Fireworks</Template>
  <TotalTime>162</TotalTime>
  <Words>166</Words>
  <Application>Microsoft PowerPoint</Application>
  <PresentationFormat>On-screen Show (4:3)</PresentationFormat>
  <Paragraphs>11</Paragraphs>
  <Slides>6</Slides>
  <Notes>0</Notes>
  <HiddenSlides>0</HiddenSlides>
  <MMClips>0</MMClips>
  <ScaleCrop>false</ScaleCrop>
  <HeadingPairs>
    <vt:vector size="6" baseType="variant">
      <vt:variant>
        <vt:lpstr>Fonts Used</vt:lpstr>
      </vt:variant>
      <vt:variant>
        <vt:i4>4</vt:i4>
      </vt:variant>
      <vt:variant>
        <vt:lpstr>Design Template</vt:lpstr>
      </vt:variant>
      <vt:variant>
        <vt:i4>1</vt:i4>
      </vt:variant>
      <vt:variant>
        <vt:lpstr>Slide Titles</vt:lpstr>
      </vt:variant>
      <vt:variant>
        <vt:i4>6</vt:i4>
      </vt:variant>
    </vt:vector>
  </HeadingPairs>
  <TitlesOfParts>
    <vt:vector size="11" baseType="lpstr">
      <vt:lpstr>Arial</vt:lpstr>
      <vt:lpstr>Arial Black</vt:lpstr>
      <vt:lpstr>Times New Roman</vt:lpstr>
      <vt:lpstr>Wingdings</vt:lpstr>
      <vt:lpstr>Салют</vt:lpstr>
      <vt:lpstr>Slide 1</vt:lpstr>
      <vt:lpstr>Slide 2</vt:lpstr>
      <vt:lpstr>Slide 3</vt:lpstr>
      <vt:lpstr>Slide 4</vt:lpstr>
      <vt:lpstr>Slide 5</vt:lpstr>
      <vt:lpstr>Slide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Barry Kramer</cp:lastModifiedBy>
  <cp:revision>9</cp:revision>
  <cp:lastPrinted>1601-01-01T00:00:00Z</cp:lastPrinted>
  <dcterms:created xsi:type="dcterms:W3CDTF">2009-01-17T03:13:11Z</dcterms:created>
  <dcterms:modified xsi:type="dcterms:W3CDTF">2009-01-17T03:13:34Z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