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D8C7-649A-446D-91F0-3A1E15D2A255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9AD3B-F2AB-4668-A411-201EE6ECB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732-181A-497C-BE4B-F302B5DE9FBB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8C4BC-BD41-45A6-8AED-DE6DC9512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E176-5724-4856-83E9-ABCED8257A21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DAA77-01B5-4730-98E4-04B39EDC8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1A1A1-B76F-4AAA-BE66-3D6DD7EF52BE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3A407-1C02-4D64-BB26-430918FE5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46C65-921F-47D0-B389-57555E741521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9DCF-4B5B-46B3-826D-CE23720C7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FBBC5-0654-4A61-A674-D4ADA1E132C1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6EF7-DFE1-4CF5-B47A-6A32302CF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6E35-BB58-4326-911A-C710C3075855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C0A53-F2E5-4978-9CA1-D400CFFAB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2BFE3-678F-4070-8A04-DB8A28066AC9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304C-833C-4A32-B73A-D951EB861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A74F-749B-47AA-B083-3F06429BB03C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5C04-C36B-4BB5-B80C-641D22B92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80FB-A1F4-484F-84CF-4E82E6B96E1C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D65A-8237-400A-994D-C7B89E2D1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2307-DA52-4071-B65D-66B6DB4F2F7F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A4AC2-983E-42DB-9FAC-9E00FD4F6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0E5790F-8EFF-41C8-9D88-913381E69D35}" type="datetimeFigureOut">
              <a:rPr lang="ru-RU"/>
              <a:pPr>
                <a:defRPr/>
              </a:pPr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BFE58AA-E544-433D-AC88-41FF9B273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rgbClr val="FF068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0684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0684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0684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0684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0684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0684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0684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0684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9C007F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68007F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005BD3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Fashion in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Slonim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5500703"/>
            <a:ext cx="37147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Nina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Revenko</a:t>
            </a:r>
            <a:endParaRPr lang="en-US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9C</a:t>
            </a:r>
          </a:p>
          <a:p>
            <a:pPr algn="ctr"/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Slonim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gymnasia 1</a:t>
            </a: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Belarus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What is Fashion?</a:t>
            </a:r>
            <a:endParaRPr lang="ru-RU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b="1" dirty="0" err="1" smtClean="0"/>
              <a:t>Fashio</a:t>
            </a:r>
            <a:r>
              <a:rPr lang="en-US" b="1" dirty="0" smtClean="0"/>
              <a:t>n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exemplifies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appearances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clothing</a:t>
            </a:r>
            <a:r>
              <a:rPr lang="ru-RU" dirty="0" smtClean="0"/>
              <a:t>, </a:t>
            </a:r>
            <a:r>
              <a:rPr lang="ru-RU" dirty="0" err="1" smtClean="0"/>
              <a:t>but</a:t>
            </a:r>
            <a:r>
              <a:rPr lang="ru-RU" dirty="0" smtClean="0"/>
              <a:t> </a:t>
            </a:r>
            <a:r>
              <a:rPr lang="ru-RU" dirty="0" err="1" smtClean="0"/>
              <a:t>fashion</a:t>
            </a:r>
            <a:r>
              <a:rPr lang="ru-RU" dirty="0" smtClean="0"/>
              <a:t> </a:t>
            </a:r>
            <a:r>
              <a:rPr lang="ru-RU" dirty="0" err="1" smtClean="0"/>
              <a:t>can</a:t>
            </a:r>
            <a:r>
              <a:rPr lang="ru-RU" dirty="0" smtClean="0"/>
              <a:t> </a:t>
            </a:r>
            <a:r>
              <a:rPr lang="ru-RU" dirty="0" err="1" smtClean="0"/>
              <a:t>also</a:t>
            </a:r>
            <a:r>
              <a:rPr lang="ru-RU" dirty="0" smtClean="0"/>
              <a:t> </a:t>
            </a:r>
            <a:r>
              <a:rPr lang="ru-RU" dirty="0" err="1" smtClean="0"/>
              <a:t>include</a:t>
            </a:r>
            <a:r>
              <a:rPr lang="ru-RU" dirty="0" smtClean="0"/>
              <a:t> </a:t>
            </a:r>
            <a:r>
              <a:rPr lang="ru-RU" dirty="0" err="1" smtClean="0"/>
              <a:t>beautiful</a:t>
            </a:r>
            <a:r>
              <a:rPr lang="ru-RU" dirty="0" smtClean="0"/>
              <a:t> </a:t>
            </a:r>
            <a:r>
              <a:rPr lang="ru-RU" dirty="0" err="1" smtClean="0"/>
              <a:t>accessories</a:t>
            </a:r>
            <a:r>
              <a:rPr lang="ru-RU" dirty="0" smtClean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terms</a:t>
            </a:r>
            <a:r>
              <a:rPr lang="ru-RU" dirty="0" smtClean="0"/>
              <a:t> "</a:t>
            </a:r>
            <a:r>
              <a:rPr lang="ru-RU" dirty="0" err="1" smtClean="0"/>
              <a:t>fashionable</a:t>
            </a:r>
            <a:r>
              <a:rPr lang="ru-RU" dirty="0" smtClean="0"/>
              <a:t>" </a:t>
            </a:r>
            <a:r>
              <a:rPr lang="ru-RU" dirty="0" err="1" smtClean="0"/>
              <a:t>and</a:t>
            </a:r>
            <a:r>
              <a:rPr lang="ru-RU" dirty="0" smtClean="0"/>
              <a:t> "</a:t>
            </a:r>
            <a:r>
              <a:rPr lang="ru-RU" dirty="0" err="1" smtClean="0"/>
              <a:t>unfashionable</a:t>
            </a:r>
            <a:r>
              <a:rPr lang="ru-RU" dirty="0" smtClean="0"/>
              <a:t>" </a:t>
            </a:r>
            <a:r>
              <a:rPr lang="ru-RU" dirty="0" err="1" smtClean="0"/>
              <a:t>are</a:t>
            </a:r>
            <a:r>
              <a:rPr lang="ru-RU" dirty="0" smtClean="0"/>
              <a:t> </a:t>
            </a:r>
            <a:r>
              <a:rPr lang="ru-RU" dirty="0" err="1" smtClean="0"/>
              <a:t>employed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describe</a:t>
            </a:r>
            <a:r>
              <a:rPr lang="ru-RU" dirty="0" smtClean="0"/>
              <a:t> </a:t>
            </a:r>
            <a:r>
              <a:rPr lang="ru-RU" dirty="0" err="1" smtClean="0"/>
              <a:t>whether</a:t>
            </a:r>
            <a:r>
              <a:rPr lang="ru-RU" dirty="0" smtClean="0"/>
              <a:t> </a:t>
            </a:r>
            <a:r>
              <a:rPr lang="ru-RU" dirty="0" err="1" smtClean="0"/>
              <a:t>someone</a:t>
            </a:r>
            <a:r>
              <a:rPr lang="ru-RU" dirty="0" smtClean="0"/>
              <a:t> </a:t>
            </a:r>
            <a:r>
              <a:rPr lang="ru-RU" dirty="0" err="1" smtClean="0"/>
              <a:t>or</a:t>
            </a:r>
            <a:r>
              <a:rPr lang="ru-RU" dirty="0" smtClean="0"/>
              <a:t> </a:t>
            </a:r>
            <a:r>
              <a:rPr lang="ru-RU" dirty="0" err="1" smtClean="0"/>
              <a:t>something</a:t>
            </a:r>
            <a:r>
              <a:rPr lang="ru-RU" dirty="0" smtClean="0"/>
              <a:t> </a:t>
            </a:r>
            <a:r>
              <a:rPr lang="ru-RU" dirty="0" err="1" smtClean="0"/>
              <a:t>fits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with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current</a:t>
            </a:r>
            <a:r>
              <a:rPr lang="ru-RU" dirty="0" smtClean="0"/>
              <a:t> </a:t>
            </a:r>
            <a:r>
              <a:rPr lang="ru-RU" dirty="0" err="1" smtClean="0"/>
              <a:t>or</a:t>
            </a:r>
            <a:r>
              <a:rPr lang="ru-RU" dirty="0" smtClean="0"/>
              <a:t> </a:t>
            </a:r>
            <a:r>
              <a:rPr lang="ru-RU" dirty="0" err="1" smtClean="0"/>
              <a:t>even</a:t>
            </a:r>
            <a:r>
              <a:rPr lang="ru-RU" dirty="0" smtClean="0"/>
              <a:t> </a:t>
            </a:r>
            <a:r>
              <a:rPr lang="ru-RU" dirty="0" err="1" smtClean="0"/>
              <a:t>not</a:t>
            </a:r>
            <a:r>
              <a:rPr lang="ru-RU" dirty="0" smtClean="0"/>
              <a:t> </a:t>
            </a:r>
            <a:r>
              <a:rPr lang="ru-RU" dirty="0" err="1" smtClean="0"/>
              <a:t>so</a:t>
            </a:r>
            <a:r>
              <a:rPr lang="ru-RU" dirty="0" smtClean="0"/>
              <a:t> </a:t>
            </a:r>
            <a:r>
              <a:rPr lang="ru-RU" dirty="0" err="1" smtClean="0"/>
              <a:t>current</a:t>
            </a:r>
            <a:r>
              <a:rPr lang="ru-RU" dirty="0" smtClean="0"/>
              <a:t>, </a:t>
            </a:r>
            <a:r>
              <a:rPr lang="ru-RU" dirty="0" err="1" smtClean="0"/>
              <a:t>popular</a:t>
            </a:r>
            <a:r>
              <a:rPr lang="ru-RU" dirty="0" smtClean="0"/>
              <a:t> </a:t>
            </a:r>
            <a:r>
              <a:rPr lang="ru-RU" dirty="0" err="1" smtClean="0"/>
              <a:t>mode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expression</a:t>
            </a:r>
            <a:r>
              <a:rPr lang="ru-RU" dirty="0" smtClean="0"/>
              <a:t>. </a:t>
            </a: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term</a:t>
            </a:r>
            <a:r>
              <a:rPr lang="ru-RU" dirty="0" smtClean="0"/>
              <a:t> "</a:t>
            </a:r>
            <a:r>
              <a:rPr lang="ru-RU" dirty="0" err="1" smtClean="0"/>
              <a:t>fashion</a:t>
            </a:r>
            <a:r>
              <a:rPr lang="ru-RU" dirty="0" smtClean="0"/>
              <a:t>"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frequently</a:t>
            </a:r>
            <a:r>
              <a:rPr lang="ru-RU" dirty="0" smtClean="0"/>
              <a:t> </a:t>
            </a:r>
            <a:r>
              <a:rPr lang="ru-RU" dirty="0" err="1" smtClean="0"/>
              <a:t>used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positive</a:t>
            </a:r>
            <a:r>
              <a:rPr lang="ru-RU" dirty="0" smtClean="0"/>
              <a:t> </a:t>
            </a:r>
            <a:r>
              <a:rPr lang="ru-RU" dirty="0" err="1" smtClean="0"/>
              <a:t>sense</a:t>
            </a:r>
            <a:r>
              <a:rPr lang="ru-RU" dirty="0" smtClean="0"/>
              <a:t>, </a:t>
            </a:r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synonym</a:t>
            </a:r>
            <a:r>
              <a:rPr lang="ru-RU" dirty="0" smtClean="0"/>
              <a:t> </a:t>
            </a: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err="1" smtClean="0"/>
              <a:t>glamour</a:t>
            </a:r>
            <a:r>
              <a:rPr lang="ru-RU" dirty="0" smtClean="0"/>
              <a:t>, </a:t>
            </a:r>
            <a:r>
              <a:rPr lang="en-US" dirty="0" smtClean="0"/>
              <a:t>beauty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исунки\Clothes\18429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151313"/>
            <a:ext cx="1890712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Рисунки\Clothes\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500174"/>
            <a:ext cx="1782763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:\Рисунки\Clothes\2ef4714d6d2d516057d4b68404c80139-w-301px-h-201p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2"/>
            <a:ext cx="38227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Slonim. Fashion</a:t>
            </a:r>
            <a:endParaRPr lang="ru-RU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2571744"/>
            <a:ext cx="8229600" cy="4625975"/>
          </a:xfrm>
        </p:spPr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There are many types of fashion in my town. For example, casual, glamour, sport, street, school, etc.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People choose different clothes. It depends on everybody’s choice.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ИНА\DSCN0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928934"/>
            <a:ext cx="1904014" cy="2538398"/>
          </a:xfrm>
          <a:prstGeom prst="rect">
            <a:avLst/>
          </a:prstGeom>
          <a:noFill/>
        </p:spPr>
      </p:pic>
      <p:pic>
        <p:nvPicPr>
          <p:cNvPr id="1028" name="Picture 4" descr="C:\Documents and Settings\Информатик\Рабочий стол\DSCN0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71678"/>
            <a:ext cx="1428760" cy="3638520"/>
          </a:xfrm>
          <a:prstGeom prst="rect">
            <a:avLst/>
          </a:prstGeom>
          <a:noFill/>
        </p:spPr>
      </p:pic>
      <p:pic>
        <p:nvPicPr>
          <p:cNvPr id="1027" name="Picture 3" descr="C:\Documents and Settings\Информатик\Рабочий стол\DSCN00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500174"/>
            <a:ext cx="1428728" cy="33575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&amp; Men’s Fashion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Women </a:t>
            </a:r>
            <a:r>
              <a:rPr lang="en-US" dirty="0" smtClean="0">
                <a:solidFill>
                  <a:srgbClr val="00B050"/>
                </a:solidFill>
              </a:rPr>
              <a:t>in </a:t>
            </a:r>
            <a:r>
              <a:rPr lang="en-US" dirty="0" err="1" smtClean="0">
                <a:solidFill>
                  <a:srgbClr val="00B050"/>
                </a:solidFill>
              </a:rPr>
              <a:t>Slonim</a:t>
            </a:r>
            <a:r>
              <a:rPr lang="en-US" dirty="0" smtClean="0">
                <a:solidFill>
                  <a:srgbClr val="00B050"/>
                </a:solidFill>
              </a:rPr>
              <a:t> wear casual clothes, such as jeans, trousers, jackets, pullovers, dresses, coats.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Men in </a:t>
            </a:r>
            <a:r>
              <a:rPr lang="en-US" dirty="0" err="1" smtClean="0">
                <a:solidFill>
                  <a:srgbClr val="00B050"/>
                </a:solidFill>
              </a:rPr>
              <a:t>Slonim</a:t>
            </a:r>
            <a:r>
              <a:rPr lang="en-US" dirty="0" smtClean="0">
                <a:solidFill>
                  <a:srgbClr val="00B050"/>
                </a:solidFill>
              </a:rPr>
              <a:t> prefer clothes </a:t>
            </a:r>
            <a:r>
              <a:rPr lang="en-US" dirty="0" smtClean="0">
                <a:solidFill>
                  <a:srgbClr val="00B050"/>
                </a:solidFill>
              </a:rPr>
              <a:t>of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different styles,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from casual </a:t>
            </a:r>
            <a:r>
              <a:rPr lang="en-US" dirty="0" smtClean="0">
                <a:solidFill>
                  <a:srgbClr val="00B050"/>
                </a:solidFill>
              </a:rPr>
              <a:t>to hard </a:t>
            </a:r>
            <a:r>
              <a:rPr lang="en-US" dirty="0" smtClean="0">
                <a:solidFill>
                  <a:srgbClr val="00B050"/>
                </a:solidFill>
              </a:rPr>
              <a:t>rock style. Most of them wear jeans, pullovers, etc.</a:t>
            </a:r>
          </a:p>
        </p:txBody>
      </p:sp>
      <p:pic>
        <p:nvPicPr>
          <p:cNvPr id="1029" name="Picture 5" descr="C:\Documents and Settings\Информатик\Рабочий стол\DSCN00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4786322"/>
            <a:ext cx="1071569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clothes in </a:t>
            </a:r>
            <a:r>
              <a:rPr lang="en-US" dirty="0" err="1" smtClean="0"/>
              <a:t>Slonim</a:t>
            </a:r>
            <a:r>
              <a:rPr lang="en-US" dirty="0" smtClean="0"/>
              <a:t> </a:t>
            </a:r>
            <a:r>
              <a:rPr lang="en-US" dirty="0" smtClean="0"/>
              <a:t>are produced in Belarus </a:t>
            </a:r>
            <a:r>
              <a:rPr lang="en-US" dirty="0" smtClean="0"/>
              <a:t>&amp; China. But there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few clothes</a:t>
            </a:r>
            <a:r>
              <a:rPr lang="en-US" dirty="0" smtClean="0"/>
              <a:t>, </a:t>
            </a:r>
            <a:r>
              <a:rPr lang="en-US" dirty="0" smtClean="0"/>
              <a:t>which are </a:t>
            </a:r>
            <a:r>
              <a:rPr lang="en-US" dirty="0" smtClean="0"/>
              <a:t>made by famous clothes makers, such as D&amp;G, Armani, Chanel, Gucci, Zara, Mango, Dior, etc.</a:t>
            </a:r>
          </a:p>
          <a:p>
            <a:r>
              <a:rPr lang="en-US" dirty="0" smtClean="0"/>
              <a:t>Cotton, </a:t>
            </a:r>
            <a:r>
              <a:rPr lang="en-US" dirty="0" smtClean="0"/>
              <a:t>flax</a:t>
            </a:r>
            <a:r>
              <a:rPr lang="be-BY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silk, acryl are </a:t>
            </a:r>
            <a:r>
              <a:rPr lang="en-US" dirty="0" smtClean="0"/>
              <a:t>the main fabrics from which </a:t>
            </a:r>
            <a:r>
              <a:rPr lang="en-US" dirty="0" smtClean="0"/>
              <a:t>clothes are made.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Problem of Fashion</a:t>
            </a:r>
            <a:endParaRPr lang="ru-RU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To my mind, there is fashion crisis  in </a:t>
            </a:r>
            <a:r>
              <a:rPr lang="en-US" dirty="0" err="1" smtClean="0"/>
              <a:t>Slonim</a:t>
            </a:r>
            <a:r>
              <a:rPr lang="en-US" dirty="0" smtClean="0"/>
              <a:t>. Some people can’t buy whatever they want, because in </a:t>
            </a:r>
            <a:r>
              <a:rPr lang="en-US" dirty="0" err="1" smtClean="0"/>
              <a:t>Slonim</a:t>
            </a:r>
            <a:r>
              <a:rPr lang="en-US" dirty="0" smtClean="0"/>
              <a:t> </a:t>
            </a:r>
            <a:r>
              <a:rPr lang="en-US" dirty="0" smtClean="0"/>
              <a:t> there are too few </a:t>
            </a:r>
            <a:r>
              <a:rPr lang="en-US" dirty="0" smtClean="0"/>
              <a:t>fashion shops and boutiques for women &amp; men. What our </a:t>
            </a:r>
            <a:r>
              <a:rPr lang="en-US" dirty="0" err="1" smtClean="0"/>
              <a:t>Slonim’s</a:t>
            </a:r>
            <a:r>
              <a:rPr lang="en-US" dirty="0" smtClean="0"/>
              <a:t> market &amp; shops </a:t>
            </a:r>
            <a:r>
              <a:rPr lang="en-US" dirty="0" smtClean="0"/>
              <a:t>can offer is not </a:t>
            </a:r>
            <a:r>
              <a:rPr lang="en-US" dirty="0" smtClean="0"/>
              <a:t>always </a:t>
            </a:r>
            <a:r>
              <a:rPr lang="en-US" dirty="0" smtClean="0"/>
              <a:t> in fashion</a:t>
            </a:r>
            <a:r>
              <a:rPr lang="en-US" dirty="0" smtClean="0"/>
              <a:t>. And </a:t>
            </a:r>
            <a:r>
              <a:rPr lang="en-US" dirty="0" smtClean="0"/>
              <a:t> their quality do not correspond to their </a:t>
            </a:r>
            <a:r>
              <a:rPr lang="en-US" dirty="0" smtClean="0"/>
              <a:t>prices.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Documents and Settings\Нина\Мои документы\Мои рисунки\x_6537dc6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2413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Нина\Мои документы\Мои рисунки\sasha_1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285750"/>
            <a:ext cx="2309813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Documents and Settings\Нина\Мои документы\Мои рисунки\x_6ee1d41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25" y="2786063"/>
            <a:ext cx="21621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Documents and Settings\Нина\Мои документы\Мои рисунки\x_93e259b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3524250"/>
            <a:ext cx="2500312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C:\Documents and Settings\Нина\Мои документы\Мои рисунки\JULEXXX_RU_92_08_mini_870_jpg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13" y="1214438"/>
            <a:ext cx="9525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Нина\Мои документы\Мои рисунки\1205066189_8714_493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000500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hion in Slonim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Fashion in Slonim</Template>
  <TotalTime>120</TotalTime>
  <Words>301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Fashion in Slonim</vt:lpstr>
      <vt:lpstr>Fashion in Slonim</vt:lpstr>
      <vt:lpstr>What is Fashion?</vt:lpstr>
      <vt:lpstr>Slonim. Fashion</vt:lpstr>
      <vt:lpstr>Women’s &amp; Men’s Fashion</vt:lpstr>
      <vt:lpstr>Слайд 5</vt:lpstr>
      <vt:lpstr>Problem of Fashion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in Slonim</dc:title>
  <dc:creator>User</dc:creator>
  <cp:lastModifiedBy>Гимназия №1</cp:lastModifiedBy>
  <cp:revision>16</cp:revision>
  <dcterms:created xsi:type="dcterms:W3CDTF">2008-12-07T23:23:40Z</dcterms:created>
  <dcterms:modified xsi:type="dcterms:W3CDTF">2009-01-09T13:42:30Z</dcterms:modified>
</cp:coreProperties>
</file>