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3"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12" charset="0"/>
        <a:ea typeface="+mn-ea"/>
        <a:cs typeface="+mn-cs"/>
      </a:defRPr>
    </a:lvl1pPr>
    <a:lvl2pPr marL="457200" algn="l" rtl="0" fontAlgn="base">
      <a:spcBef>
        <a:spcPct val="0"/>
      </a:spcBef>
      <a:spcAft>
        <a:spcPct val="0"/>
      </a:spcAft>
      <a:defRPr kern="1200">
        <a:solidFill>
          <a:schemeClr val="tx1"/>
        </a:solidFill>
        <a:latin typeface="Garamond" pitchFamily="-112" charset="0"/>
        <a:ea typeface="+mn-ea"/>
        <a:cs typeface="+mn-cs"/>
      </a:defRPr>
    </a:lvl2pPr>
    <a:lvl3pPr marL="914400" algn="l" rtl="0" fontAlgn="base">
      <a:spcBef>
        <a:spcPct val="0"/>
      </a:spcBef>
      <a:spcAft>
        <a:spcPct val="0"/>
      </a:spcAft>
      <a:defRPr kern="1200">
        <a:solidFill>
          <a:schemeClr val="tx1"/>
        </a:solidFill>
        <a:latin typeface="Garamond" pitchFamily="-112" charset="0"/>
        <a:ea typeface="+mn-ea"/>
        <a:cs typeface="+mn-cs"/>
      </a:defRPr>
    </a:lvl3pPr>
    <a:lvl4pPr marL="1371600" algn="l" rtl="0" fontAlgn="base">
      <a:spcBef>
        <a:spcPct val="0"/>
      </a:spcBef>
      <a:spcAft>
        <a:spcPct val="0"/>
      </a:spcAft>
      <a:defRPr kern="1200">
        <a:solidFill>
          <a:schemeClr val="tx1"/>
        </a:solidFill>
        <a:latin typeface="Garamond" pitchFamily="-112" charset="0"/>
        <a:ea typeface="+mn-ea"/>
        <a:cs typeface="+mn-cs"/>
      </a:defRPr>
    </a:lvl4pPr>
    <a:lvl5pPr marL="1828800" algn="l" rtl="0" fontAlgn="base">
      <a:spcBef>
        <a:spcPct val="0"/>
      </a:spcBef>
      <a:spcAft>
        <a:spcPct val="0"/>
      </a:spcAft>
      <a:defRPr kern="1200">
        <a:solidFill>
          <a:schemeClr val="tx1"/>
        </a:solidFill>
        <a:latin typeface="Garamond" pitchFamily="-112" charset="0"/>
        <a:ea typeface="+mn-ea"/>
        <a:cs typeface="+mn-cs"/>
      </a:defRPr>
    </a:lvl5pPr>
    <a:lvl6pPr marL="2286000" algn="l" defTabSz="457200" rtl="0" eaLnBrk="1" latinLnBrk="0" hangingPunct="1">
      <a:defRPr kern="1200">
        <a:solidFill>
          <a:schemeClr val="tx1"/>
        </a:solidFill>
        <a:latin typeface="Garamond" pitchFamily="-112" charset="0"/>
        <a:ea typeface="+mn-ea"/>
        <a:cs typeface="+mn-cs"/>
      </a:defRPr>
    </a:lvl6pPr>
    <a:lvl7pPr marL="2743200" algn="l" defTabSz="457200" rtl="0" eaLnBrk="1" latinLnBrk="0" hangingPunct="1">
      <a:defRPr kern="1200">
        <a:solidFill>
          <a:schemeClr val="tx1"/>
        </a:solidFill>
        <a:latin typeface="Garamond" pitchFamily="-112" charset="0"/>
        <a:ea typeface="+mn-ea"/>
        <a:cs typeface="+mn-cs"/>
      </a:defRPr>
    </a:lvl7pPr>
    <a:lvl8pPr marL="3200400" algn="l" defTabSz="457200" rtl="0" eaLnBrk="1" latinLnBrk="0" hangingPunct="1">
      <a:defRPr kern="1200">
        <a:solidFill>
          <a:schemeClr val="tx1"/>
        </a:solidFill>
        <a:latin typeface="Garamond" pitchFamily="-112" charset="0"/>
        <a:ea typeface="+mn-ea"/>
        <a:cs typeface="+mn-cs"/>
      </a:defRPr>
    </a:lvl8pPr>
    <a:lvl9pPr marL="3657600" algn="l" defTabSz="457200" rtl="0" eaLnBrk="1" latinLnBrk="0" hangingPunct="1">
      <a:defRPr kern="1200">
        <a:solidFill>
          <a:schemeClr val="tx1"/>
        </a:solidFill>
        <a:latin typeface="Garamond"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6" d="100"/>
          <a:sy n="96" d="100"/>
        </p:scale>
        <p:origin x="-70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type="title" preserve="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2438400"/>
            <a:ext cx="9144000" cy="4046538"/>
            <a:chOff x="0" y="1536"/>
            <a:chExt cx="5760" cy="2549"/>
          </a:xfrm>
        </p:grpSpPr>
        <p:sp>
          <p:nvSpPr>
            <p:cNvPr id="3379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prstTxWarp prst="textNoShape">
                <a:avLst/>
              </a:prstTxWarp>
            </a:bodyPr>
            <a:lstStyle/>
            <a:p>
              <a:endParaRPr lang="en-US"/>
            </a:p>
          </p:txBody>
        </p:sp>
        <p:sp>
          <p:nvSpPr>
            <p:cNvPr id="3379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prstTxWarp prst="textNoShape">
                <a:avLst/>
              </a:prstTxWarp>
            </a:bodyPr>
            <a:lstStyle/>
            <a:p>
              <a:endParaRPr lang="en-US"/>
            </a:p>
          </p:txBody>
        </p:sp>
        <p:sp>
          <p:nvSpPr>
            <p:cNvPr id="3379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prstTxWarp prst="textNoShape">
                <a:avLst/>
              </a:prstTxWarp>
            </a:bodyPr>
            <a:lstStyle/>
            <a:p>
              <a:endParaRPr lang="en-US"/>
            </a:p>
          </p:txBody>
        </p:sp>
        <p:sp>
          <p:nvSpPr>
            <p:cNvPr id="3379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379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prstTxWarp prst="textNoShape">
                <a:avLst/>
              </a:prstTxWarp>
            </a:bodyPr>
            <a:lstStyle/>
            <a:p>
              <a:endParaRPr lang="en-US"/>
            </a:p>
          </p:txBody>
        </p:sp>
        <p:sp>
          <p:nvSpPr>
            <p:cNvPr id="3380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prstTxWarp prst="textNoShape">
                <a:avLst/>
              </a:prstTxWarp>
            </a:bodyPr>
            <a:lstStyle/>
            <a:p>
              <a:endParaRPr lang="en-US"/>
            </a:p>
          </p:txBody>
        </p:sp>
        <p:sp>
          <p:nvSpPr>
            <p:cNvPr id="3380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prstTxWarp prst="textNoShape">
                <a:avLst/>
              </a:prstTxWarp>
            </a:bodyPr>
            <a:lstStyle/>
            <a:p>
              <a:endParaRPr lang="en-US"/>
            </a:p>
          </p:txBody>
        </p:sp>
        <p:sp>
          <p:nvSpPr>
            <p:cNvPr id="3380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prstTxWarp prst="textNoShape">
                <a:avLst/>
              </a:prstTxWarp>
            </a:bodyPr>
            <a:lstStyle/>
            <a:p>
              <a:endParaRPr lang="en-US"/>
            </a:p>
          </p:txBody>
        </p:sp>
        <p:sp>
          <p:nvSpPr>
            <p:cNvPr id="3380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prstTxWarp prst="textNoShape">
                <a:avLst/>
              </a:prstTxWarp>
            </a:bodyPr>
            <a:lstStyle/>
            <a:p>
              <a:endParaRPr lang="en-US"/>
            </a:p>
          </p:txBody>
        </p:sp>
        <p:sp>
          <p:nvSpPr>
            <p:cNvPr id="3380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380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prstTxWarp prst="textNoShape">
                <a:avLst/>
              </a:prstTxWarp>
            </a:bodyPr>
            <a:lstStyle/>
            <a:p>
              <a:endParaRPr lang="en-US"/>
            </a:p>
          </p:txBody>
        </p:sp>
        <p:sp>
          <p:nvSpPr>
            <p:cNvPr id="3380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380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380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380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prstTxWarp prst="textNoShape">
                <a:avLst/>
              </a:prstTxWarp>
            </a:bodyPr>
            <a:lstStyle/>
            <a:p>
              <a:endParaRPr lang="en-US"/>
            </a:p>
          </p:txBody>
        </p:sp>
      </p:grpSp>
      <p:sp>
        <p:nvSpPr>
          <p:cNvPr id="33810"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ru-RU"/>
              <a:t>Образец заголовка</a:t>
            </a:r>
          </a:p>
        </p:txBody>
      </p:sp>
      <p:sp>
        <p:nvSpPr>
          <p:cNvPr id="33811"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33812" name="Rectangle 20"/>
          <p:cNvSpPr>
            <a:spLocks noGrp="1" noChangeArrowheads="1"/>
          </p:cNvSpPr>
          <p:nvPr>
            <p:ph type="dt" sz="quarter" idx="2"/>
          </p:nvPr>
        </p:nvSpPr>
        <p:spPr/>
        <p:txBody>
          <a:bodyPr/>
          <a:lstStyle>
            <a:lvl1pPr>
              <a:defRPr/>
            </a:lvl1pPr>
          </a:lstStyle>
          <a:p>
            <a:endParaRPr lang="ru-RU"/>
          </a:p>
        </p:txBody>
      </p:sp>
      <p:sp>
        <p:nvSpPr>
          <p:cNvPr id="33813" name="Rectangle 21"/>
          <p:cNvSpPr>
            <a:spLocks noGrp="1" noChangeArrowheads="1"/>
          </p:cNvSpPr>
          <p:nvPr>
            <p:ph type="ftr" sz="quarter" idx="3"/>
          </p:nvPr>
        </p:nvSpPr>
        <p:spPr/>
        <p:txBody>
          <a:bodyPr/>
          <a:lstStyle>
            <a:lvl1pPr>
              <a:defRPr/>
            </a:lvl1pPr>
          </a:lstStyle>
          <a:p>
            <a:endParaRPr lang="ru-RU"/>
          </a:p>
        </p:txBody>
      </p:sp>
      <p:sp>
        <p:nvSpPr>
          <p:cNvPr id="33814" name="Rectangle 22"/>
          <p:cNvSpPr>
            <a:spLocks noGrp="1" noChangeArrowheads="1"/>
          </p:cNvSpPr>
          <p:nvPr>
            <p:ph type="sldNum" sz="quarter" idx="4"/>
          </p:nvPr>
        </p:nvSpPr>
        <p:spPr/>
        <p:txBody>
          <a:bodyPr/>
          <a:lstStyle>
            <a:lvl1pPr>
              <a:defRPr/>
            </a:lvl1pPr>
          </a:lstStyle>
          <a:p>
            <a:fld id="{3B103D72-0BBA-9C41-94FE-00053DBDA350}" type="slidenum">
              <a:rPr lang="ru-RU"/>
              <a:pPr/>
              <a:t>‹#›</a:t>
            </a:fld>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810"/>
                                        </p:tgtEl>
                                        <p:attrNameLst>
                                          <p:attrName>style.visibility</p:attrName>
                                        </p:attrNameLst>
                                      </p:cBhvr>
                                      <p:to>
                                        <p:strVal val="visible"/>
                                      </p:to>
                                    </p:set>
                                    <p:anim calcmode="lin" valueType="num">
                                      <p:cBhvr>
                                        <p:cTn id="7" dur="1000" fill="hold"/>
                                        <p:tgtEl>
                                          <p:spTgt spid="33810"/>
                                        </p:tgtEl>
                                        <p:attrNameLst>
                                          <p:attrName>ppt_x</p:attrName>
                                        </p:attrNameLst>
                                      </p:cBhvr>
                                      <p:tavLst>
                                        <p:tav tm="0">
                                          <p:val>
                                            <p:strVal val="#ppt_x-.2"/>
                                          </p:val>
                                        </p:tav>
                                        <p:tav tm="100000">
                                          <p:val>
                                            <p:strVal val="#ppt_x"/>
                                          </p:val>
                                        </p:tav>
                                      </p:tavLst>
                                    </p:anim>
                                    <p:anim calcmode="lin" valueType="num">
                                      <p:cBhvr>
                                        <p:cTn id="8" dur="1000" fill="hold"/>
                                        <p:tgtEl>
                                          <p:spTgt spid="338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81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3811">
                                            <p:txEl>
                                              <p:pRg st="0" end="0"/>
                                            </p:txEl>
                                          </p:spTgt>
                                        </p:tgtEl>
                                        <p:attrNameLst>
                                          <p:attrName>style.visibility</p:attrName>
                                        </p:attrNameLst>
                                      </p:cBhvr>
                                      <p:to>
                                        <p:strVal val="visible"/>
                                      </p:to>
                                    </p:set>
                                    <p:animEffect transition="in" filter="fade">
                                      <p:cBhvr>
                                        <p:cTn id="14" dur="500"/>
                                        <p:tgtEl>
                                          <p:spTgt spid="33811">
                                            <p:txEl>
                                              <p:pRg st="0" end="0"/>
                                            </p:txEl>
                                          </p:spTgt>
                                        </p:tgtEl>
                                      </p:cBhvr>
                                    </p:animEffect>
                                    <p:anim calcmode="lin" valueType="num">
                                      <p:cBhvr>
                                        <p:cTn id="15" dur="500" fill="hold"/>
                                        <p:tgtEl>
                                          <p:spTgt spid="338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381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0" grpId="0"/>
      <p:bldP spid="33811" grpId="0" build="p">
        <p:tmplLst>
          <p:tmpl lvl="1">
            <p:tnLst>
              <p:par>
                <p:cTn presetID="44" presetClass="entr" presetSubtype="0" fill="hold" nodeType="clickEffect">
                  <p:stCondLst>
                    <p:cond delay="0"/>
                  </p:stCondLst>
                  <p:childTnLst>
                    <p:set>
                      <p:cBhvr>
                        <p:cTn dur="1" fill="hold">
                          <p:stCondLst>
                            <p:cond delay="0"/>
                          </p:stCondLst>
                        </p:cTn>
                        <p:tgtEl>
                          <p:spTgt spid="33811"/>
                        </p:tgtEl>
                        <p:attrNameLst>
                          <p:attrName>style.visibility</p:attrName>
                        </p:attrNameLst>
                      </p:cBhvr>
                      <p:to>
                        <p:strVal val="visible"/>
                      </p:to>
                    </p:set>
                    <p:animEffect transition="in" filter="fade">
                      <p:cBhvr>
                        <p:cTn dur="500"/>
                        <p:tgtEl>
                          <p:spTgt spid="33811"/>
                        </p:tgtEl>
                      </p:cBhvr>
                    </p:animEffect>
                    <p:anim calcmode="lin" valueType="num">
                      <p:cBhvr>
                        <p:cTn dur="500" fill="hold"/>
                        <p:tgtEl>
                          <p:spTgt spid="33811"/>
                        </p:tgtEl>
                        <p:attrNameLst>
                          <p:attrName>ppt_x</p:attrName>
                        </p:attrNameLst>
                      </p:cBhvr>
                      <p:tavLst>
                        <p:tav tm="0">
                          <p:val>
                            <p:strVal val="#ppt_x"/>
                          </p:val>
                        </p:tav>
                        <p:tav tm="100000">
                          <p:val>
                            <p:strVal val="#ppt_x"/>
                          </p:val>
                        </p:tav>
                      </p:tavLst>
                    </p:anim>
                    <p:anim calcmode="lin" valueType="num">
                      <p:cBhvr>
                        <p:cTn dur="500" fill="hold"/>
                        <p:tgtEl>
                          <p:spTgt spid="33811"/>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8F494CDE-77FB-F24D-BE4D-9B60398C2DE1}" type="slidenum">
              <a:rPr lang="ru-RU"/>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CD0DF53F-78E3-0542-BDB4-74AD8A517E79}" type="slidenum">
              <a:rPr lang="ru-RU"/>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CA7E20BB-1940-3D44-B6AA-CFC20622EA9C}" type="slidenum">
              <a:rPr lang="ru-RU"/>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smtClean="0"/>
            </a:lvl1pPr>
          </a:lstStyle>
          <a:p>
            <a:fld id="{3DB11C29-ECCC-894D-BB2E-90452DA1CE81}" type="slidenum">
              <a:rPr lang="ru-RU"/>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smtClean="0"/>
            </a:lvl1pPr>
          </a:lstStyle>
          <a:p>
            <a:fld id="{00C06055-CE4D-B94E-9020-441AADEEE127}" type="slidenum">
              <a:rPr lang="ru-RU"/>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ru-RU"/>
          </a:p>
        </p:txBody>
      </p:sp>
      <p:sp>
        <p:nvSpPr>
          <p:cNvPr id="8" name="Footer Placeholder 7"/>
          <p:cNvSpPr>
            <a:spLocks noGrp="1"/>
          </p:cNvSpPr>
          <p:nvPr>
            <p:ph type="ftr" sz="quarter" idx="11"/>
          </p:nvPr>
        </p:nvSpPr>
        <p:spPr/>
        <p:txBody>
          <a:bodyPr/>
          <a:lstStyle>
            <a:lvl1pPr>
              <a:defRPr/>
            </a:lvl1pPr>
          </a:lstStyle>
          <a:p>
            <a:endParaRPr lang="ru-RU"/>
          </a:p>
        </p:txBody>
      </p:sp>
      <p:sp>
        <p:nvSpPr>
          <p:cNvPr id="9" name="Slide Number Placeholder 8"/>
          <p:cNvSpPr>
            <a:spLocks noGrp="1"/>
          </p:cNvSpPr>
          <p:nvPr>
            <p:ph type="sldNum" sz="quarter" idx="12"/>
          </p:nvPr>
        </p:nvSpPr>
        <p:spPr/>
        <p:txBody>
          <a:bodyPr/>
          <a:lstStyle>
            <a:lvl1pPr>
              <a:defRPr smtClean="0"/>
            </a:lvl1pPr>
          </a:lstStyle>
          <a:p>
            <a:fld id="{BE19DA2C-8775-8F45-982E-F4B73806C54F}" type="slidenum">
              <a:rPr lang="ru-RU"/>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ru-RU"/>
          </a:p>
        </p:txBody>
      </p:sp>
      <p:sp>
        <p:nvSpPr>
          <p:cNvPr id="4" name="Footer Placeholder 3"/>
          <p:cNvSpPr>
            <a:spLocks noGrp="1"/>
          </p:cNvSpPr>
          <p:nvPr>
            <p:ph type="ftr" sz="quarter" idx="11"/>
          </p:nvPr>
        </p:nvSpPr>
        <p:spPr/>
        <p:txBody>
          <a:bodyPr/>
          <a:lstStyle>
            <a:lvl1pPr>
              <a:defRPr/>
            </a:lvl1pPr>
          </a:lstStyle>
          <a:p>
            <a:endParaRPr lang="ru-RU"/>
          </a:p>
        </p:txBody>
      </p:sp>
      <p:sp>
        <p:nvSpPr>
          <p:cNvPr id="5" name="Slide Number Placeholder 4"/>
          <p:cNvSpPr>
            <a:spLocks noGrp="1"/>
          </p:cNvSpPr>
          <p:nvPr>
            <p:ph type="sldNum" sz="quarter" idx="12"/>
          </p:nvPr>
        </p:nvSpPr>
        <p:spPr/>
        <p:txBody>
          <a:bodyPr/>
          <a:lstStyle>
            <a:lvl1pPr>
              <a:defRPr smtClean="0"/>
            </a:lvl1pPr>
          </a:lstStyle>
          <a:p>
            <a:fld id="{D09F3F2A-44A0-1F49-86A8-0601673B11DC}" type="slidenum">
              <a:rPr lang="ru-RU"/>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ru-RU"/>
          </a:p>
        </p:txBody>
      </p:sp>
      <p:sp>
        <p:nvSpPr>
          <p:cNvPr id="3" name="Footer Placeholder 2"/>
          <p:cNvSpPr>
            <a:spLocks noGrp="1"/>
          </p:cNvSpPr>
          <p:nvPr>
            <p:ph type="ftr" sz="quarter" idx="11"/>
          </p:nvPr>
        </p:nvSpPr>
        <p:spPr/>
        <p:txBody>
          <a:bodyPr/>
          <a:lstStyle>
            <a:lvl1pPr>
              <a:defRPr/>
            </a:lvl1pPr>
          </a:lstStyle>
          <a:p>
            <a:endParaRPr lang="ru-RU"/>
          </a:p>
        </p:txBody>
      </p:sp>
      <p:sp>
        <p:nvSpPr>
          <p:cNvPr id="4" name="Slide Number Placeholder 3"/>
          <p:cNvSpPr>
            <a:spLocks noGrp="1"/>
          </p:cNvSpPr>
          <p:nvPr>
            <p:ph type="sldNum" sz="quarter" idx="12"/>
          </p:nvPr>
        </p:nvSpPr>
        <p:spPr/>
        <p:txBody>
          <a:bodyPr/>
          <a:lstStyle>
            <a:lvl1pPr>
              <a:defRPr smtClean="0"/>
            </a:lvl1pPr>
          </a:lstStyle>
          <a:p>
            <a:fld id="{2A64C3FE-7E43-BF4C-8AB4-0A3294482EA3}" type="slidenum">
              <a:rPr lang="ru-RU"/>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smtClean="0"/>
            </a:lvl1pPr>
          </a:lstStyle>
          <a:p>
            <a:fld id="{249184A8-C959-CD41-A5BE-13666605D018}" type="slidenum">
              <a:rPr lang="ru-RU"/>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smtClean="0"/>
            </a:lvl1pPr>
          </a:lstStyle>
          <a:p>
            <a:fld id="{67579DD8-9402-574B-98C4-E8B1CDCD2E85}" type="slidenum">
              <a:rPr lang="ru-RU"/>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2438400"/>
            <a:ext cx="9144000" cy="4046538"/>
            <a:chOff x="0" y="1536"/>
            <a:chExt cx="5760" cy="2549"/>
          </a:xfrm>
        </p:grpSpPr>
        <p:sp>
          <p:nvSpPr>
            <p:cNvPr id="32771"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prstTxWarp prst="textNoShape">
                <a:avLst/>
              </a:prstTxWarp>
            </a:bodyPr>
            <a:lstStyle/>
            <a:p>
              <a:endParaRPr lang="en-US"/>
            </a:p>
          </p:txBody>
        </p:sp>
        <p:sp>
          <p:nvSpPr>
            <p:cNvPr id="32772"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prstTxWarp prst="textNoShape">
                <a:avLst/>
              </a:prstTxWarp>
            </a:bodyPr>
            <a:lstStyle/>
            <a:p>
              <a:endParaRPr lang="en-US"/>
            </a:p>
          </p:txBody>
        </p:sp>
        <p:sp>
          <p:nvSpPr>
            <p:cNvPr id="32773"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prstTxWarp prst="textNoShape">
                <a:avLst/>
              </a:prstTxWarp>
            </a:bodyPr>
            <a:lstStyle/>
            <a:p>
              <a:endParaRPr lang="en-US"/>
            </a:p>
          </p:txBody>
        </p:sp>
        <p:sp>
          <p:nvSpPr>
            <p:cNvPr id="32774"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2775"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prstTxWarp prst="textNoShape">
                <a:avLst/>
              </a:prstTxWarp>
            </a:bodyPr>
            <a:lstStyle/>
            <a:p>
              <a:endParaRPr lang="en-US"/>
            </a:p>
          </p:txBody>
        </p:sp>
        <p:sp>
          <p:nvSpPr>
            <p:cNvPr id="32776"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prstTxWarp prst="textNoShape">
                <a:avLst/>
              </a:prstTxWarp>
            </a:bodyPr>
            <a:lstStyle/>
            <a:p>
              <a:endParaRPr lang="en-US"/>
            </a:p>
          </p:txBody>
        </p:sp>
        <p:sp>
          <p:nvSpPr>
            <p:cNvPr id="32777"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prstTxWarp prst="textNoShape">
                <a:avLst/>
              </a:prstTxWarp>
            </a:bodyPr>
            <a:lstStyle/>
            <a:p>
              <a:endParaRPr lang="en-US"/>
            </a:p>
          </p:txBody>
        </p:sp>
        <p:sp>
          <p:nvSpPr>
            <p:cNvPr id="32778"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prstTxWarp prst="textNoShape">
                <a:avLst/>
              </a:prstTxWarp>
            </a:bodyPr>
            <a:lstStyle/>
            <a:p>
              <a:endParaRPr lang="en-US"/>
            </a:p>
          </p:txBody>
        </p:sp>
        <p:sp>
          <p:nvSpPr>
            <p:cNvPr id="32779"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prstTxWarp prst="textNoShape">
                <a:avLst/>
              </a:prstTxWarp>
            </a:bodyPr>
            <a:lstStyle/>
            <a:p>
              <a:endParaRPr lang="en-US"/>
            </a:p>
          </p:txBody>
        </p:sp>
        <p:sp>
          <p:nvSpPr>
            <p:cNvPr id="32780"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2781"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prstTxWarp prst="textNoShape">
                <a:avLst/>
              </a:prstTxWarp>
            </a:bodyPr>
            <a:lstStyle/>
            <a:p>
              <a:endParaRPr lang="en-US"/>
            </a:p>
          </p:txBody>
        </p:sp>
        <p:sp>
          <p:nvSpPr>
            <p:cNvPr id="32782"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2783"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2784"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prstTxWarp prst="textNoShape">
                <a:avLst/>
              </a:prstTxWarp>
            </a:bodyPr>
            <a:lstStyle/>
            <a:p>
              <a:endParaRPr lang="en-US"/>
            </a:p>
          </p:txBody>
        </p:sp>
        <p:sp>
          <p:nvSpPr>
            <p:cNvPr id="32785"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prstTxWarp prst="textNoShape">
                <a:avLst/>
              </a:prstTxWarp>
            </a:bodyPr>
            <a:lstStyle/>
            <a:p>
              <a:endParaRPr lang="en-US"/>
            </a:p>
          </p:txBody>
        </p:sp>
      </p:grpSp>
      <p:sp>
        <p:nvSpPr>
          <p:cNvPr id="32786"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a:t>Образец заголовка</a:t>
            </a:r>
          </a:p>
        </p:txBody>
      </p:sp>
      <p:sp>
        <p:nvSpPr>
          <p:cNvPr id="32787"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32788"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32789"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EE6445B-BF3A-E445-B8CA-FCAE909E249C}" type="slidenum">
              <a:rPr lang="ru-RU"/>
              <a:pPr/>
              <a:t>‹#›</a:t>
            </a:fld>
            <a:endParaRPr lang="ru-RU"/>
          </a:p>
        </p:txBody>
      </p:sp>
      <p:sp>
        <p:nvSpPr>
          <p:cNvPr id="32790"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2786"/>
                                        </p:tgtEl>
                                        <p:attrNameLst>
                                          <p:attrName>style.visibility</p:attrName>
                                        </p:attrNameLst>
                                      </p:cBhvr>
                                      <p:to>
                                        <p:strVal val="visible"/>
                                      </p:to>
                                    </p:set>
                                    <p:anim calcmode="lin" valueType="num">
                                      <p:cBhvr>
                                        <p:cTn id="7" dur="1000" fill="hold"/>
                                        <p:tgtEl>
                                          <p:spTgt spid="32786"/>
                                        </p:tgtEl>
                                        <p:attrNameLst>
                                          <p:attrName>ppt_x</p:attrName>
                                        </p:attrNameLst>
                                      </p:cBhvr>
                                      <p:tavLst>
                                        <p:tav tm="0">
                                          <p:val>
                                            <p:strVal val="#ppt_x-.2"/>
                                          </p:val>
                                        </p:tav>
                                        <p:tav tm="100000">
                                          <p:val>
                                            <p:strVal val="#ppt_x"/>
                                          </p:val>
                                        </p:tav>
                                      </p:tavLst>
                                    </p:anim>
                                    <p:anim calcmode="lin" valueType="num">
                                      <p:cBhvr>
                                        <p:cTn id="8" dur="1000" fill="hold"/>
                                        <p:tgtEl>
                                          <p:spTgt spid="327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8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2790">
                                            <p:txEl>
                                              <p:pRg st="0" end="0"/>
                                            </p:txEl>
                                          </p:spTgt>
                                        </p:tgtEl>
                                        <p:attrNameLst>
                                          <p:attrName>style.visibility</p:attrName>
                                        </p:attrNameLst>
                                      </p:cBhvr>
                                      <p:to>
                                        <p:strVal val="visible"/>
                                      </p:to>
                                    </p:set>
                                    <p:animEffect transition="in" filter="fade">
                                      <p:cBhvr>
                                        <p:cTn id="14" dur="500"/>
                                        <p:tgtEl>
                                          <p:spTgt spid="32790">
                                            <p:txEl>
                                              <p:pRg st="0" end="0"/>
                                            </p:txEl>
                                          </p:spTgt>
                                        </p:tgtEl>
                                      </p:cBhvr>
                                    </p:animEffect>
                                    <p:anim calcmode="lin" valueType="num">
                                      <p:cBhvr>
                                        <p:cTn id="15" dur="500" fill="hold"/>
                                        <p:tgtEl>
                                          <p:spTgt spid="3279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279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2790">
                                            <p:txEl>
                                              <p:pRg st="1" end="1"/>
                                            </p:txEl>
                                          </p:spTgt>
                                        </p:tgtEl>
                                        <p:attrNameLst>
                                          <p:attrName>style.visibility</p:attrName>
                                        </p:attrNameLst>
                                      </p:cBhvr>
                                      <p:to>
                                        <p:strVal val="visible"/>
                                      </p:to>
                                    </p:set>
                                    <p:animEffect transition="in" filter="fade">
                                      <p:cBhvr>
                                        <p:cTn id="19" dur="500"/>
                                        <p:tgtEl>
                                          <p:spTgt spid="32790">
                                            <p:txEl>
                                              <p:pRg st="1" end="1"/>
                                            </p:txEl>
                                          </p:spTgt>
                                        </p:tgtEl>
                                      </p:cBhvr>
                                    </p:animEffect>
                                    <p:anim calcmode="lin" valueType="num">
                                      <p:cBhvr>
                                        <p:cTn id="20" dur="500" fill="hold"/>
                                        <p:tgtEl>
                                          <p:spTgt spid="3279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279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2790">
                                            <p:txEl>
                                              <p:pRg st="2" end="2"/>
                                            </p:txEl>
                                          </p:spTgt>
                                        </p:tgtEl>
                                        <p:attrNameLst>
                                          <p:attrName>style.visibility</p:attrName>
                                        </p:attrNameLst>
                                      </p:cBhvr>
                                      <p:to>
                                        <p:strVal val="visible"/>
                                      </p:to>
                                    </p:set>
                                    <p:animEffect transition="in" filter="fade">
                                      <p:cBhvr>
                                        <p:cTn id="24" dur="500"/>
                                        <p:tgtEl>
                                          <p:spTgt spid="32790">
                                            <p:txEl>
                                              <p:pRg st="2" end="2"/>
                                            </p:txEl>
                                          </p:spTgt>
                                        </p:tgtEl>
                                      </p:cBhvr>
                                    </p:animEffect>
                                    <p:anim calcmode="lin" valueType="num">
                                      <p:cBhvr>
                                        <p:cTn id="25" dur="500" fill="hold"/>
                                        <p:tgtEl>
                                          <p:spTgt spid="3279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279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2790">
                                            <p:txEl>
                                              <p:pRg st="3" end="3"/>
                                            </p:txEl>
                                          </p:spTgt>
                                        </p:tgtEl>
                                        <p:attrNameLst>
                                          <p:attrName>style.visibility</p:attrName>
                                        </p:attrNameLst>
                                      </p:cBhvr>
                                      <p:to>
                                        <p:strVal val="visible"/>
                                      </p:to>
                                    </p:set>
                                    <p:animEffect transition="in" filter="fade">
                                      <p:cBhvr>
                                        <p:cTn id="29" dur="500"/>
                                        <p:tgtEl>
                                          <p:spTgt spid="32790">
                                            <p:txEl>
                                              <p:pRg st="3" end="3"/>
                                            </p:txEl>
                                          </p:spTgt>
                                        </p:tgtEl>
                                      </p:cBhvr>
                                    </p:animEffect>
                                    <p:anim calcmode="lin" valueType="num">
                                      <p:cBhvr>
                                        <p:cTn id="30" dur="500" fill="hold"/>
                                        <p:tgtEl>
                                          <p:spTgt spid="3279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279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2790">
                                            <p:txEl>
                                              <p:pRg st="4" end="4"/>
                                            </p:txEl>
                                          </p:spTgt>
                                        </p:tgtEl>
                                        <p:attrNameLst>
                                          <p:attrName>style.visibility</p:attrName>
                                        </p:attrNameLst>
                                      </p:cBhvr>
                                      <p:to>
                                        <p:strVal val="visible"/>
                                      </p:to>
                                    </p:set>
                                    <p:animEffect transition="in" filter="fade">
                                      <p:cBhvr>
                                        <p:cTn id="34" dur="500"/>
                                        <p:tgtEl>
                                          <p:spTgt spid="32790">
                                            <p:txEl>
                                              <p:pRg st="4" end="4"/>
                                            </p:txEl>
                                          </p:spTgt>
                                        </p:tgtEl>
                                      </p:cBhvr>
                                    </p:animEffect>
                                    <p:anim calcmode="lin" valueType="num">
                                      <p:cBhvr>
                                        <p:cTn id="35" dur="500" fill="hold"/>
                                        <p:tgtEl>
                                          <p:spTgt spid="3279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279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6" grpId="0"/>
      <p:bldP spid="32790" grpId="0" build="p">
        <p:tmplLst>
          <p:tmpl lvl="1">
            <p:tnLst>
              <p:par>
                <p:cTn presetID="44" presetClass="entr" presetSubtype="0" fill="hold" nodeType="clickEffect">
                  <p:stCondLst>
                    <p:cond delay="0"/>
                  </p:stCondLst>
                  <p:childTnLst>
                    <p:set>
                      <p:cBhvr>
                        <p:cTn dur="1" fill="hold">
                          <p:stCondLst>
                            <p:cond delay="0"/>
                          </p:stCondLst>
                        </p:cTn>
                        <p:tgtEl>
                          <p:spTgt spid="32790"/>
                        </p:tgtEl>
                        <p:attrNameLst>
                          <p:attrName>style.visibility</p:attrName>
                        </p:attrNameLst>
                      </p:cBhvr>
                      <p:to>
                        <p:strVal val="visible"/>
                      </p:to>
                    </p:set>
                    <p:animEffect transition="in" filter="fade">
                      <p:cBhvr>
                        <p:cTn dur="500"/>
                        <p:tgtEl>
                          <p:spTgt spid="32790"/>
                        </p:tgtEl>
                      </p:cBhvr>
                    </p:animEffect>
                    <p:anim calcmode="lin" valueType="num">
                      <p:cBhvr>
                        <p:cTn dur="500" fill="hold"/>
                        <p:tgtEl>
                          <p:spTgt spid="32790"/>
                        </p:tgtEl>
                        <p:attrNameLst>
                          <p:attrName>ppt_x</p:attrName>
                        </p:attrNameLst>
                      </p:cBhvr>
                      <p:tavLst>
                        <p:tav tm="0">
                          <p:val>
                            <p:strVal val="#ppt_x"/>
                          </p:val>
                        </p:tav>
                        <p:tav tm="100000">
                          <p:val>
                            <p:strVal val="#ppt_x"/>
                          </p:val>
                        </p:tav>
                      </p:tavLst>
                    </p:anim>
                    <p:anim calcmode="lin" valueType="num">
                      <p:cBhvr>
                        <p:cTn dur="500" fill="hold"/>
                        <p:tgtEl>
                          <p:spTgt spid="32790"/>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32790"/>
                        </p:tgtEl>
                        <p:attrNameLst>
                          <p:attrName>style.visibility</p:attrName>
                        </p:attrNameLst>
                      </p:cBhvr>
                      <p:to>
                        <p:strVal val="visible"/>
                      </p:to>
                    </p:set>
                    <p:animEffect transition="in" filter="fade">
                      <p:cBhvr>
                        <p:cTn dur="500"/>
                        <p:tgtEl>
                          <p:spTgt spid="32790"/>
                        </p:tgtEl>
                      </p:cBhvr>
                    </p:animEffect>
                    <p:anim calcmode="lin" valueType="num">
                      <p:cBhvr>
                        <p:cTn dur="500" fill="hold"/>
                        <p:tgtEl>
                          <p:spTgt spid="32790"/>
                        </p:tgtEl>
                        <p:attrNameLst>
                          <p:attrName>ppt_x</p:attrName>
                        </p:attrNameLst>
                      </p:cBhvr>
                      <p:tavLst>
                        <p:tav tm="0">
                          <p:val>
                            <p:strVal val="#ppt_x"/>
                          </p:val>
                        </p:tav>
                        <p:tav tm="100000">
                          <p:val>
                            <p:strVal val="#ppt_x"/>
                          </p:val>
                        </p:tav>
                      </p:tavLst>
                    </p:anim>
                    <p:anim calcmode="lin" valueType="num">
                      <p:cBhvr>
                        <p:cTn dur="500" fill="hold"/>
                        <p:tgtEl>
                          <p:spTgt spid="32790"/>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32790"/>
                        </p:tgtEl>
                        <p:attrNameLst>
                          <p:attrName>style.visibility</p:attrName>
                        </p:attrNameLst>
                      </p:cBhvr>
                      <p:to>
                        <p:strVal val="visible"/>
                      </p:to>
                    </p:set>
                    <p:animEffect transition="in" filter="fade">
                      <p:cBhvr>
                        <p:cTn dur="500"/>
                        <p:tgtEl>
                          <p:spTgt spid="32790"/>
                        </p:tgtEl>
                      </p:cBhvr>
                    </p:animEffect>
                    <p:anim calcmode="lin" valueType="num">
                      <p:cBhvr>
                        <p:cTn dur="500" fill="hold"/>
                        <p:tgtEl>
                          <p:spTgt spid="32790"/>
                        </p:tgtEl>
                        <p:attrNameLst>
                          <p:attrName>ppt_x</p:attrName>
                        </p:attrNameLst>
                      </p:cBhvr>
                      <p:tavLst>
                        <p:tav tm="0">
                          <p:val>
                            <p:strVal val="#ppt_x"/>
                          </p:val>
                        </p:tav>
                        <p:tav tm="100000">
                          <p:val>
                            <p:strVal val="#ppt_x"/>
                          </p:val>
                        </p:tav>
                      </p:tavLst>
                    </p:anim>
                    <p:anim calcmode="lin" valueType="num">
                      <p:cBhvr>
                        <p:cTn dur="500" fill="hold"/>
                        <p:tgtEl>
                          <p:spTgt spid="32790"/>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32790"/>
                        </p:tgtEl>
                        <p:attrNameLst>
                          <p:attrName>style.visibility</p:attrName>
                        </p:attrNameLst>
                      </p:cBhvr>
                      <p:to>
                        <p:strVal val="visible"/>
                      </p:to>
                    </p:set>
                    <p:animEffect transition="in" filter="fade">
                      <p:cBhvr>
                        <p:cTn dur="500"/>
                        <p:tgtEl>
                          <p:spTgt spid="32790"/>
                        </p:tgtEl>
                      </p:cBhvr>
                    </p:animEffect>
                    <p:anim calcmode="lin" valueType="num">
                      <p:cBhvr>
                        <p:cTn dur="500" fill="hold"/>
                        <p:tgtEl>
                          <p:spTgt spid="32790"/>
                        </p:tgtEl>
                        <p:attrNameLst>
                          <p:attrName>ppt_x</p:attrName>
                        </p:attrNameLst>
                      </p:cBhvr>
                      <p:tavLst>
                        <p:tav tm="0">
                          <p:val>
                            <p:strVal val="#ppt_x"/>
                          </p:val>
                        </p:tav>
                        <p:tav tm="100000">
                          <p:val>
                            <p:strVal val="#ppt_x"/>
                          </p:val>
                        </p:tav>
                      </p:tavLst>
                    </p:anim>
                    <p:anim calcmode="lin" valueType="num">
                      <p:cBhvr>
                        <p:cTn dur="500" fill="hold"/>
                        <p:tgtEl>
                          <p:spTgt spid="32790"/>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32790"/>
                        </p:tgtEl>
                        <p:attrNameLst>
                          <p:attrName>style.visibility</p:attrName>
                        </p:attrNameLst>
                      </p:cBhvr>
                      <p:to>
                        <p:strVal val="visible"/>
                      </p:to>
                    </p:set>
                    <p:animEffect transition="in" filter="fade">
                      <p:cBhvr>
                        <p:cTn dur="500"/>
                        <p:tgtEl>
                          <p:spTgt spid="32790"/>
                        </p:tgtEl>
                      </p:cBhvr>
                    </p:animEffect>
                    <p:anim calcmode="lin" valueType="num">
                      <p:cBhvr>
                        <p:cTn dur="500" fill="hold"/>
                        <p:tgtEl>
                          <p:spTgt spid="32790"/>
                        </p:tgtEl>
                        <p:attrNameLst>
                          <p:attrName>ppt_x</p:attrName>
                        </p:attrNameLst>
                      </p:cBhvr>
                      <p:tavLst>
                        <p:tav tm="0">
                          <p:val>
                            <p:strVal val="#ppt_x"/>
                          </p:val>
                        </p:tav>
                        <p:tav tm="100000">
                          <p:val>
                            <p:strVal val="#ppt_x"/>
                          </p:val>
                        </p:tav>
                      </p:tavLst>
                    </p:anim>
                    <p:anim calcmode="lin" valueType="num">
                      <p:cBhvr>
                        <p:cTn dur="500" fill="hold"/>
                        <p:tgtEl>
                          <p:spTgt spid="32790"/>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12"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pitchFamily="-112" charset="-128"/>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ea typeface="ＭＳ Ｐゴシック" pitchFamily="-112" charset="-128"/>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pitchFamily="-112" charset="-128"/>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pitchFamily="-112" charset="-128"/>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pitchFamily="-112" charset="-128"/>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pitchFamily="-112" charset="-128"/>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pitchFamily="-112" charset="-128"/>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1116013" y="1773238"/>
            <a:ext cx="6840537" cy="2592387"/>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66FF"/>
                  </a:solidFill>
                  <a:round/>
                  <a:headEnd/>
                  <a:tailEnd/>
                </a:ln>
                <a:solidFill>
                  <a:srgbClr val="3366FF">
                    <a:alpha val="73000"/>
                  </a:srgbClr>
                </a:solidFill>
                <a:effectLst>
                  <a:outerShdw blurRad="63500" dist="53882" dir="2700000" algn="ctr" rotWithShape="0">
                    <a:srgbClr val="C0C0C0">
                      <a:alpha val="80000"/>
                    </a:srgbClr>
                  </a:outerShdw>
                </a:effectLst>
                <a:latin typeface="Times New Roman"/>
                <a:ea typeface="Times New Roman"/>
                <a:cs typeface="Times New Roman"/>
              </a:rPr>
              <a:t>street games</a:t>
            </a:r>
          </a:p>
        </p:txBody>
      </p:sp>
      <p:sp>
        <p:nvSpPr>
          <p:cNvPr id="2053" name="WordArt 5"/>
          <p:cNvSpPr>
            <a:spLocks noChangeArrowheads="1" noChangeShapeType="1" noTextEdit="1"/>
          </p:cNvSpPr>
          <p:nvPr/>
        </p:nvSpPr>
        <p:spPr bwMode="auto">
          <a:xfrm>
            <a:off x="6084888" y="4868863"/>
            <a:ext cx="1962150" cy="1203325"/>
          </a:xfrm>
          <a:prstGeom prst="rect">
            <a:avLst/>
          </a:prstGeom>
        </p:spPr>
        <p:txBody>
          <a:bodyPr wrap="none" fromWordArt="1">
            <a:prstTxWarp prst="textPlain">
              <a:avLst>
                <a:gd name="adj" fmla="val 50000"/>
              </a:avLst>
            </a:prstTxWarp>
          </a:bodyPr>
          <a:lstStyle/>
          <a:p>
            <a:pPr algn="ctr"/>
            <a:r>
              <a:rPr lang="en-US" sz="1600" kern="10">
                <a:ln w="9525">
                  <a:solidFill>
                    <a:srgbClr val="0000FF"/>
                  </a:solidFill>
                  <a:round/>
                  <a:headEnd/>
                  <a:tailEnd/>
                </a:ln>
                <a:solidFill>
                  <a:srgbClr val="3366FF"/>
                </a:solidFill>
                <a:latin typeface="Times New Roman"/>
                <a:ea typeface="Times New Roman"/>
                <a:cs typeface="Times New Roman"/>
              </a:rPr>
              <a:t>NASTYA BABEI</a:t>
            </a:r>
          </a:p>
          <a:p>
            <a:pPr algn="ctr"/>
            <a:r>
              <a:rPr lang="en-US" sz="1600" kern="10">
                <a:ln w="9525">
                  <a:solidFill>
                    <a:srgbClr val="0000FF"/>
                  </a:solidFill>
                  <a:round/>
                  <a:headEnd/>
                  <a:tailEnd/>
                </a:ln>
                <a:solidFill>
                  <a:srgbClr val="3366FF"/>
                </a:solidFill>
                <a:latin typeface="Times New Roman"/>
                <a:ea typeface="Times New Roman"/>
                <a:cs typeface="Times New Roman"/>
              </a:rPr>
              <a:t>9B</a:t>
            </a:r>
          </a:p>
          <a:p>
            <a:pPr algn="ctr"/>
            <a:r>
              <a:rPr lang="en-US" sz="1600" kern="10">
                <a:ln w="9525">
                  <a:solidFill>
                    <a:srgbClr val="0000FF"/>
                  </a:solidFill>
                  <a:round/>
                  <a:headEnd/>
                  <a:tailEnd/>
                </a:ln>
                <a:solidFill>
                  <a:srgbClr val="3366FF"/>
                </a:solidFill>
                <a:latin typeface="Times New Roman"/>
                <a:ea typeface="Times New Roman"/>
                <a:cs typeface="Times New Roman"/>
              </a:rPr>
              <a:t>SLONIM GYMNASIA 1</a:t>
            </a:r>
          </a:p>
          <a:p>
            <a:pPr algn="ctr"/>
            <a:r>
              <a:rPr lang="en-US" sz="1600" kern="10">
                <a:ln w="9525">
                  <a:solidFill>
                    <a:srgbClr val="0000FF"/>
                  </a:solidFill>
                  <a:round/>
                  <a:headEnd/>
                  <a:tailEnd/>
                </a:ln>
                <a:solidFill>
                  <a:srgbClr val="3366FF"/>
                </a:solidFill>
                <a:latin typeface="Times New Roman"/>
                <a:ea typeface="Times New Roman"/>
                <a:cs typeface="Times New Roman"/>
              </a:rPr>
              <a:t>BELARUS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23" name="Text Box 7"/>
          <p:cNvSpPr txBox="1">
            <a:spLocks noChangeArrowheads="1"/>
          </p:cNvSpPr>
          <p:nvPr/>
        </p:nvSpPr>
        <p:spPr bwMode="auto">
          <a:xfrm>
            <a:off x="323850" y="549275"/>
            <a:ext cx="4392613" cy="5934075"/>
          </a:xfrm>
          <a:prstGeom prst="rect">
            <a:avLst/>
          </a:prstGeom>
          <a:noFill/>
          <a:ln w="9525">
            <a:noFill/>
            <a:miter lim="800000"/>
            <a:headEnd/>
            <a:tailEnd/>
          </a:ln>
          <a:effectLst/>
        </p:spPr>
        <p:txBody>
          <a:bodyPr>
            <a:prstTxWarp prst="textNoShape">
              <a:avLst/>
            </a:prstTxWarp>
            <a:spAutoFit/>
          </a:bodyPr>
          <a:lstStyle/>
          <a:p>
            <a:endParaRPr lang="en-US" sz="2400">
              <a:latin typeface="Blackadder ITC" pitchFamily="82" charset="0"/>
            </a:endParaRPr>
          </a:p>
          <a:p>
            <a:endParaRPr lang="en-US" sz="2400">
              <a:latin typeface="Blackadder ITC" pitchFamily="82" charset="0"/>
            </a:endParaRPr>
          </a:p>
          <a:p>
            <a:r>
              <a:rPr lang="en-US" sz="2400">
                <a:solidFill>
                  <a:srgbClr val="000000"/>
                </a:solidFill>
                <a:latin typeface="Times New Roman" pitchFamily="-112" charset="0"/>
              </a:rPr>
              <a:t>It’s a game for joyful and happy people.These are its rules:</a:t>
            </a:r>
          </a:p>
          <a:p>
            <a:pPr>
              <a:buFontTx/>
              <a:buChar char="-"/>
            </a:pPr>
            <a:r>
              <a:rPr lang="en-US">
                <a:solidFill>
                  <a:srgbClr val="000000"/>
                </a:solidFill>
                <a:latin typeface="Times New Roman" pitchFamily="-112" charset="0"/>
              </a:rPr>
              <a:t> </a:t>
            </a:r>
            <a:r>
              <a:rPr lang="en-US" sz="2400">
                <a:solidFill>
                  <a:srgbClr val="000000"/>
                </a:solidFill>
                <a:latin typeface="Times New Roman" pitchFamily="-112" charset="0"/>
              </a:rPr>
              <a:t>about 6 -9 can take part in the game</a:t>
            </a:r>
            <a:r>
              <a:rPr lang="en-US" sz="2000" b="1">
                <a:solidFill>
                  <a:srgbClr val="000000"/>
                </a:solidFill>
                <a:latin typeface="Times New Roman" pitchFamily="-112" charset="0"/>
              </a:rPr>
              <a:t>;</a:t>
            </a:r>
          </a:p>
          <a:p>
            <a:r>
              <a:rPr lang="en-US" sz="2400">
                <a:solidFill>
                  <a:srgbClr val="000000"/>
                </a:solidFill>
                <a:latin typeface="Times New Roman" pitchFamily="-112" charset="0"/>
              </a:rPr>
              <a:t>- the first person says “I am”, the second says “I am” and so on;</a:t>
            </a:r>
          </a:p>
          <a:p>
            <a:r>
              <a:rPr lang="en-US" sz="2400">
                <a:solidFill>
                  <a:srgbClr val="000000"/>
                </a:solidFill>
                <a:latin typeface="Times New Roman" pitchFamily="-112" charset="0"/>
              </a:rPr>
              <a:t>- those who will smile, next time will say not only “I am” but also a piece of his or her biography or something secret;</a:t>
            </a:r>
          </a:p>
          <a:p>
            <a:r>
              <a:rPr lang="en-US" sz="2400">
                <a:solidFill>
                  <a:srgbClr val="000000"/>
                </a:solidFill>
                <a:latin typeface="Times New Roman" pitchFamily="-112" charset="0"/>
              </a:rPr>
              <a:t>-so if creative and cheerful  people play this game, at the end of the game each person will say all his life and biography.</a:t>
            </a:r>
            <a:endParaRPr lang="ru-RU" sz="2400">
              <a:solidFill>
                <a:srgbClr val="000000"/>
              </a:solidFill>
              <a:latin typeface="Times New Roman" pitchFamily="-112" charset="0"/>
            </a:endParaRPr>
          </a:p>
        </p:txBody>
      </p:sp>
      <p:pic>
        <p:nvPicPr>
          <p:cNvPr id="34826" name="Picture 10" descr="x_e1d46f6c"/>
          <p:cNvPicPr>
            <a:picLocks noChangeAspect="1" noChangeArrowheads="1"/>
          </p:cNvPicPr>
          <p:nvPr/>
        </p:nvPicPr>
        <p:blipFill>
          <a:blip r:embed="rId2"/>
          <a:srcRect/>
          <a:stretch>
            <a:fillRect/>
          </a:stretch>
        </p:blipFill>
        <p:spPr bwMode="auto">
          <a:xfrm rot="416362">
            <a:off x="5364163" y="1557338"/>
            <a:ext cx="2908300" cy="3889375"/>
          </a:xfrm>
          <a:prstGeom prst="rect">
            <a:avLst/>
          </a:prstGeom>
          <a:noFill/>
        </p:spPr>
      </p:pic>
      <p:sp>
        <p:nvSpPr>
          <p:cNvPr id="34827" name="WordArt 11"/>
          <p:cNvSpPr>
            <a:spLocks noChangeArrowheads="1" noChangeShapeType="1" noTextEdit="1"/>
          </p:cNvSpPr>
          <p:nvPr/>
        </p:nvSpPr>
        <p:spPr bwMode="auto">
          <a:xfrm>
            <a:off x="1116013" y="404813"/>
            <a:ext cx="1800225" cy="720725"/>
          </a:xfrm>
          <a:prstGeom prst="rect">
            <a:avLst/>
          </a:prstGeom>
        </p:spPr>
        <p:txBody>
          <a:bodyPr wrap="none" fromWordArt="1">
            <a:prstTxWarp prst="textPlain">
              <a:avLst>
                <a:gd name="adj" fmla="val 50000"/>
              </a:avLst>
            </a:prstTxWarp>
          </a:bodyPr>
          <a:lstStyle/>
          <a:p>
            <a:pPr algn="ctr"/>
            <a:r>
              <a:rPr lang="en-US" sz="4000" b="1" kern="10">
                <a:ln w="19050">
                  <a:solidFill>
                    <a:srgbClr val="3366FF"/>
                  </a:solidFill>
                  <a:round/>
                  <a:headEnd/>
                  <a:tailEnd/>
                </a:ln>
                <a:solidFill>
                  <a:srgbClr val="0066CC">
                    <a:alpha val="69000"/>
                  </a:srgbClr>
                </a:solidFill>
                <a:effectLst>
                  <a:outerShdw blurRad="63500" dist="38099" dir="2700000" algn="ctr" rotWithShape="0">
                    <a:srgbClr val="990000">
                      <a:alpha val="74998"/>
                    </a:srgbClr>
                  </a:outerShdw>
                </a:effectLst>
                <a:latin typeface="Monotype Corsiva"/>
                <a:ea typeface="Monotype Corsiva"/>
                <a:cs typeface="Monotype Corsiva"/>
              </a:rPr>
              <a:t>I AM</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4827"/>
                                        </p:tgtEl>
                                        <p:attrNameLst>
                                          <p:attrName>style.visibility</p:attrName>
                                        </p:attrNameLst>
                                      </p:cBhvr>
                                      <p:to>
                                        <p:strVal val="visible"/>
                                      </p:to>
                                    </p:set>
                                    <p:anim calcmode="lin" valueType="num">
                                      <p:cBhvr>
                                        <p:cTn id="7" dur="500" fill="hold"/>
                                        <p:tgtEl>
                                          <p:spTgt spid="34827"/>
                                        </p:tgtEl>
                                        <p:attrNameLst>
                                          <p:attrName>ppt_w</p:attrName>
                                        </p:attrNameLst>
                                      </p:cBhvr>
                                      <p:tavLst>
                                        <p:tav tm="0">
                                          <p:val>
                                            <p:fltVal val="0"/>
                                          </p:val>
                                        </p:tav>
                                        <p:tav tm="100000">
                                          <p:val>
                                            <p:strVal val="#ppt_w"/>
                                          </p:val>
                                        </p:tav>
                                      </p:tavLst>
                                    </p:anim>
                                    <p:anim calcmode="lin" valueType="num">
                                      <p:cBhvr>
                                        <p:cTn id="8" dur="500" fill="hold"/>
                                        <p:tgtEl>
                                          <p:spTgt spid="348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7"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323850" y="476250"/>
            <a:ext cx="4535488" cy="5394325"/>
          </a:xfrm>
          <a:prstGeom prst="rect">
            <a:avLst/>
          </a:prstGeom>
          <a:noFill/>
          <a:ln w="9525">
            <a:noFill/>
            <a:miter lim="800000"/>
            <a:headEnd/>
            <a:tailEnd/>
          </a:ln>
          <a:effectLst/>
        </p:spPr>
        <p:txBody>
          <a:bodyPr>
            <a:prstTxWarp prst="textNoShape">
              <a:avLst/>
            </a:prstTxWarp>
            <a:spAutoFit/>
          </a:bodyPr>
          <a:lstStyle/>
          <a:p>
            <a:endParaRPr lang="ru-RU" sz="2400">
              <a:latin typeface="Blackadder ITC" pitchFamily="82" charset="0"/>
            </a:endParaRPr>
          </a:p>
          <a:p>
            <a:r>
              <a:rPr lang="en-US" sz="2400">
                <a:latin typeface="Blackadder ITC" pitchFamily="82" charset="0"/>
              </a:rPr>
              <a:t> </a:t>
            </a:r>
          </a:p>
          <a:p>
            <a:endParaRPr lang="en-US" sz="2000">
              <a:solidFill>
                <a:srgbClr val="000000"/>
              </a:solidFill>
              <a:latin typeface="Times New Roman" pitchFamily="-112" charset="0"/>
            </a:endParaRPr>
          </a:p>
          <a:p>
            <a:r>
              <a:rPr lang="en-US" sz="2000">
                <a:solidFill>
                  <a:srgbClr val="000000"/>
                </a:solidFill>
                <a:latin typeface="Times New Roman" pitchFamily="-112" charset="0"/>
              </a:rPr>
              <a:t>It’s a game for a big crowd of people. It’s  a very popular party game which people</a:t>
            </a:r>
            <a:r>
              <a:rPr lang="ru-RU" sz="2000">
                <a:solidFill>
                  <a:srgbClr val="000000"/>
                </a:solidFill>
                <a:latin typeface="Times New Roman" pitchFamily="-112" charset="0"/>
              </a:rPr>
              <a:t> </a:t>
            </a:r>
            <a:r>
              <a:rPr lang="en-US" sz="2000">
                <a:solidFill>
                  <a:srgbClr val="000000"/>
                </a:solidFill>
                <a:latin typeface="Times New Roman" pitchFamily="-112" charset="0"/>
              </a:rPr>
              <a:t>play when they would like to have more fun. </a:t>
            </a:r>
          </a:p>
          <a:p>
            <a:r>
              <a:rPr lang="en-US" sz="2000">
                <a:solidFill>
                  <a:srgbClr val="000000"/>
                </a:solidFill>
                <a:latin typeface="Times New Roman" pitchFamily="-112" charset="0"/>
              </a:rPr>
              <a:t>The players stand near each other making the circle. A  player touches a foot of  the person who is next to him  by his foot and puts his leg on that place. Then the person who is touched by the first person touches  the foot  of another person who stands nearby and so on. The players must be careful because they can fall down. The winner will be a person who won’t fall down. </a:t>
            </a:r>
            <a:endParaRPr lang="ru-RU" sz="2000">
              <a:solidFill>
                <a:srgbClr val="000000"/>
              </a:solidFill>
              <a:latin typeface="Times New Roman" pitchFamily="-112" charset="0"/>
            </a:endParaRPr>
          </a:p>
        </p:txBody>
      </p:sp>
      <p:pic>
        <p:nvPicPr>
          <p:cNvPr id="35845" name="Picture 5" descr="x_34376887"/>
          <p:cNvPicPr>
            <a:picLocks noChangeAspect="1" noChangeArrowheads="1"/>
          </p:cNvPicPr>
          <p:nvPr/>
        </p:nvPicPr>
        <p:blipFill>
          <a:blip r:embed="rId2"/>
          <a:srcRect/>
          <a:stretch>
            <a:fillRect/>
          </a:stretch>
        </p:blipFill>
        <p:spPr bwMode="auto">
          <a:xfrm rot="612269">
            <a:off x="6300788" y="260350"/>
            <a:ext cx="2322512" cy="3095625"/>
          </a:xfrm>
          <a:prstGeom prst="rect">
            <a:avLst/>
          </a:prstGeom>
          <a:noFill/>
        </p:spPr>
      </p:pic>
      <p:pic>
        <p:nvPicPr>
          <p:cNvPr id="35846" name="Picture 6" descr="S7000008"/>
          <p:cNvPicPr>
            <a:picLocks noChangeAspect="1" noChangeArrowheads="1"/>
          </p:cNvPicPr>
          <p:nvPr/>
        </p:nvPicPr>
        <p:blipFill>
          <a:blip r:embed="rId3"/>
          <a:srcRect/>
          <a:stretch>
            <a:fillRect/>
          </a:stretch>
        </p:blipFill>
        <p:spPr bwMode="auto">
          <a:xfrm rot="-634531">
            <a:off x="5076825" y="4005263"/>
            <a:ext cx="3168650" cy="2376487"/>
          </a:xfrm>
          <a:prstGeom prst="rect">
            <a:avLst/>
          </a:prstGeom>
          <a:noFill/>
        </p:spPr>
      </p:pic>
      <p:sp>
        <p:nvSpPr>
          <p:cNvPr id="35847" name="WordArt 7"/>
          <p:cNvSpPr>
            <a:spLocks noChangeArrowheads="1" noChangeShapeType="1" noTextEdit="1"/>
          </p:cNvSpPr>
          <p:nvPr/>
        </p:nvSpPr>
        <p:spPr bwMode="auto">
          <a:xfrm>
            <a:off x="1258888" y="476250"/>
            <a:ext cx="1944687" cy="682625"/>
          </a:xfrm>
          <a:prstGeom prst="rect">
            <a:avLst/>
          </a:prstGeom>
        </p:spPr>
        <p:txBody>
          <a:bodyPr wrap="none" fromWordArt="1">
            <a:prstTxWarp prst="textPlain">
              <a:avLst>
                <a:gd name="adj" fmla="val 50000"/>
              </a:avLst>
            </a:prstTxWarp>
          </a:bodyPr>
          <a:lstStyle/>
          <a:p>
            <a:pPr algn="ctr"/>
            <a:r>
              <a:rPr lang="en-US" sz="4000" b="1" kern="10">
                <a:ln w="19050">
                  <a:solidFill>
                    <a:srgbClr val="3366FF"/>
                  </a:solidFill>
                  <a:round/>
                  <a:headEnd/>
                  <a:tailEnd/>
                </a:ln>
                <a:solidFill>
                  <a:srgbClr val="0066CC">
                    <a:alpha val="71001"/>
                  </a:srgbClr>
                </a:solidFill>
                <a:effectLst>
                  <a:outerShdw blurRad="63500" dist="38099" dir="2700000" algn="ctr" rotWithShape="0">
                    <a:srgbClr val="990000">
                      <a:alpha val="74998"/>
                    </a:srgbClr>
                  </a:outerShdw>
                </a:effectLst>
                <a:latin typeface="Monotype Corsiva"/>
                <a:ea typeface="Monotype Corsiva"/>
                <a:cs typeface="Monotype Corsiva"/>
              </a:rPr>
              <a:t>FEET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5847"/>
                                        </p:tgtEl>
                                        <p:attrNameLst>
                                          <p:attrName>style.visibility</p:attrName>
                                        </p:attrNameLst>
                                      </p:cBhvr>
                                      <p:to>
                                        <p:strVal val="visible"/>
                                      </p:to>
                                    </p:set>
                                    <p:anim calcmode="lin" valueType="num">
                                      <p:cBhvr>
                                        <p:cTn id="7" dur="500" fill="hold"/>
                                        <p:tgtEl>
                                          <p:spTgt spid="35847"/>
                                        </p:tgtEl>
                                        <p:attrNameLst>
                                          <p:attrName>ppt_w</p:attrName>
                                        </p:attrNameLst>
                                      </p:cBhvr>
                                      <p:tavLst>
                                        <p:tav tm="0">
                                          <p:val>
                                            <p:fltVal val="0"/>
                                          </p:val>
                                        </p:tav>
                                        <p:tav tm="100000">
                                          <p:val>
                                            <p:strVal val="#ppt_w"/>
                                          </p:val>
                                        </p:tav>
                                      </p:tavLst>
                                    </p:anim>
                                    <p:anim calcmode="lin" valueType="num">
                                      <p:cBhvr>
                                        <p:cTn id="8" dur="500" fill="hold"/>
                                        <p:tgtEl>
                                          <p:spTgt spid="35847"/>
                                        </p:tgtEl>
                                        <p:attrNameLst>
                                          <p:attrName>ppt_h</p:attrName>
                                        </p:attrNameLst>
                                      </p:cBhvr>
                                      <p:tavLst>
                                        <p:tav tm="0">
                                          <p:val>
                                            <p:fltVal val="0"/>
                                          </p:val>
                                        </p:tav>
                                        <p:tav tm="100000">
                                          <p:val>
                                            <p:strVal val="#ppt_h"/>
                                          </p:val>
                                        </p:tav>
                                      </p:tavLst>
                                    </p:anim>
                                    <p:animEffect transition="in" filter="fade">
                                      <p:cBhvr>
                                        <p:cTn id="9"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0" y="908050"/>
            <a:ext cx="5867400" cy="5614988"/>
          </a:xfrm>
          <a:prstGeom prst="rect">
            <a:avLst/>
          </a:prstGeom>
          <a:noFill/>
          <a:ln w="9525">
            <a:noFill/>
            <a:miter lim="800000"/>
            <a:headEnd/>
            <a:tailEnd/>
          </a:ln>
          <a:effectLst/>
        </p:spPr>
        <p:txBody>
          <a:bodyPr>
            <a:prstTxWarp prst="textNoShape">
              <a:avLst/>
            </a:prstTxWarp>
            <a:spAutoFit/>
          </a:bodyPr>
          <a:lstStyle/>
          <a:p>
            <a:endParaRPr lang="en-US">
              <a:latin typeface="Times New Roman" pitchFamily="-112" charset="0"/>
            </a:endParaRPr>
          </a:p>
          <a:p>
            <a:endParaRPr lang="en-US">
              <a:latin typeface="Times New Roman" pitchFamily="-112" charset="0"/>
            </a:endParaRPr>
          </a:p>
          <a:p>
            <a:endParaRPr lang="en-US">
              <a:latin typeface="Times New Roman" pitchFamily="-112" charset="0"/>
            </a:endParaRPr>
          </a:p>
          <a:p>
            <a:r>
              <a:rPr lang="en-US">
                <a:latin typeface="Times New Roman" pitchFamily="-112" charset="0"/>
              </a:rPr>
              <a:t>     </a:t>
            </a:r>
            <a:r>
              <a:rPr lang="en-US" b="1">
                <a:solidFill>
                  <a:srgbClr val="000000"/>
                </a:solidFill>
                <a:latin typeface="Times New Roman" pitchFamily="-112" charset="0"/>
              </a:rPr>
              <a:t>There are a lot of games  which we can play not only at the party. There are games  which we can play on the beach. For example, the  game which  is called “Face”. It ‘s a very funny game for a great number of people.</a:t>
            </a:r>
          </a:p>
          <a:p>
            <a:r>
              <a:rPr lang="en-US" b="1">
                <a:solidFill>
                  <a:srgbClr val="000000"/>
                </a:solidFill>
                <a:latin typeface="Times New Roman" pitchFamily="-112" charset="0"/>
              </a:rPr>
              <a:t>      These are its rules:</a:t>
            </a:r>
          </a:p>
          <a:p>
            <a:r>
              <a:rPr lang="en-US" b="1">
                <a:solidFill>
                  <a:srgbClr val="000000"/>
                </a:solidFill>
                <a:latin typeface="Times New Roman" pitchFamily="-112" charset="0"/>
              </a:rPr>
              <a:t>-one person tells everyone who plays this game a name of a person who is well-known for the rest of the players. Nobody except these two people can hear it. It can be a famous actor , actress or even a friend of the players;</a:t>
            </a:r>
          </a:p>
          <a:p>
            <a:r>
              <a:rPr lang="en-US" b="1">
                <a:solidFill>
                  <a:srgbClr val="000000"/>
                </a:solidFill>
                <a:latin typeface="Times New Roman" pitchFamily="-112" charset="0"/>
              </a:rPr>
              <a:t>-then each player mimes a person whose name he heard to the rest of the players. He can show his manners or something else but he mustn’t say a word;</a:t>
            </a:r>
          </a:p>
          <a:p>
            <a:r>
              <a:rPr lang="en-US" b="1">
                <a:solidFill>
                  <a:srgbClr val="000000"/>
                </a:solidFill>
                <a:latin typeface="Times New Roman" pitchFamily="-112" charset="0"/>
              </a:rPr>
              <a:t>-the rest of the players guess who he or she can be. If they know the person they tell the name to  the person who </a:t>
            </a:r>
          </a:p>
          <a:p>
            <a:r>
              <a:rPr lang="en-US" b="1">
                <a:solidFill>
                  <a:srgbClr val="000000"/>
                </a:solidFill>
                <a:latin typeface="Times New Roman" pitchFamily="-112" charset="0"/>
              </a:rPr>
              <a:t>mimes it. If it’s right they continue the game. If it’s wrong they continue guessing the name. The winners will be those people who will give more right answers.</a:t>
            </a:r>
            <a:r>
              <a:rPr lang="en-US" sz="2000" b="1">
                <a:solidFill>
                  <a:srgbClr val="000000"/>
                </a:solidFill>
                <a:latin typeface="Times New Roman" pitchFamily="-112" charset="0"/>
              </a:rPr>
              <a:t> </a:t>
            </a:r>
            <a:endParaRPr lang="ru-RU" sz="2000" b="1">
              <a:solidFill>
                <a:srgbClr val="000000"/>
              </a:solidFill>
              <a:latin typeface="Times New Roman" pitchFamily="-112" charset="0"/>
            </a:endParaRPr>
          </a:p>
        </p:txBody>
      </p:sp>
      <p:pic>
        <p:nvPicPr>
          <p:cNvPr id="36870" name="Picture 6" descr="2336_thumb"/>
          <p:cNvPicPr>
            <a:picLocks noChangeAspect="1" noChangeArrowheads="1"/>
          </p:cNvPicPr>
          <p:nvPr/>
        </p:nvPicPr>
        <p:blipFill>
          <a:blip r:embed="rId2"/>
          <a:srcRect/>
          <a:stretch>
            <a:fillRect/>
          </a:stretch>
        </p:blipFill>
        <p:spPr bwMode="auto">
          <a:xfrm>
            <a:off x="6011863" y="1989138"/>
            <a:ext cx="2925762" cy="2887662"/>
          </a:xfrm>
          <a:prstGeom prst="rect">
            <a:avLst/>
          </a:prstGeom>
          <a:noFill/>
        </p:spPr>
      </p:pic>
      <p:sp>
        <p:nvSpPr>
          <p:cNvPr id="36871" name="WordArt 7"/>
          <p:cNvSpPr>
            <a:spLocks noChangeArrowheads="1" noChangeShapeType="1" noTextEdit="1"/>
          </p:cNvSpPr>
          <p:nvPr/>
        </p:nvSpPr>
        <p:spPr bwMode="auto">
          <a:xfrm rot="10629155" flipH="1" flipV="1">
            <a:off x="1258888" y="611188"/>
            <a:ext cx="2449512" cy="730250"/>
          </a:xfrm>
          <a:prstGeom prst="rect">
            <a:avLst/>
          </a:prstGeom>
        </p:spPr>
        <p:txBody>
          <a:bodyPr wrap="none" fromWordArt="1">
            <a:prstTxWarp prst="textPlain">
              <a:avLst>
                <a:gd name="adj" fmla="val 50000"/>
              </a:avLst>
            </a:prstTxWarp>
          </a:bodyPr>
          <a:lstStyle/>
          <a:p>
            <a:pPr algn="ctr"/>
            <a:r>
              <a:rPr lang="en-US" sz="4000" b="1" kern="10">
                <a:ln w="19050">
                  <a:solidFill>
                    <a:srgbClr val="3366FF"/>
                  </a:solidFill>
                  <a:round/>
                  <a:headEnd/>
                  <a:tailEnd/>
                </a:ln>
                <a:solidFill>
                  <a:srgbClr val="0066CC">
                    <a:alpha val="73000"/>
                  </a:srgbClr>
                </a:solidFill>
                <a:effectLst>
                  <a:outerShdw blurRad="63500" dist="38099" dir="2700000" algn="ctr" rotWithShape="0">
                    <a:srgbClr val="990000">
                      <a:alpha val="74998"/>
                    </a:srgbClr>
                  </a:outerShdw>
                </a:effectLst>
                <a:latin typeface="Monotype Corsiva"/>
                <a:ea typeface="Monotype Corsiva"/>
                <a:cs typeface="Monotype Corsiva"/>
              </a:rPr>
              <a:t>FACE</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anim calcmode="lin" valueType="num">
                                      <p:cBhvr>
                                        <p:cTn id="7" dur="500" fill="hold"/>
                                        <p:tgtEl>
                                          <p:spTgt spid="36871"/>
                                        </p:tgtEl>
                                        <p:attrNameLst>
                                          <p:attrName>ppt_w</p:attrName>
                                        </p:attrNameLst>
                                      </p:cBhvr>
                                      <p:tavLst>
                                        <p:tav tm="0">
                                          <p:val>
                                            <p:fltVal val="0"/>
                                          </p:val>
                                        </p:tav>
                                        <p:tav tm="100000">
                                          <p:val>
                                            <p:strVal val="#ppt_w"/>
                                          </p:val>
                                        </p:tav>
                                      </p:tavLst>
                                    </p:anim>
                                    <p:anim calcmode="lin" valueType="num">
                                      <p:cBhvr>
                                        <p:cTn id="8" dur="500" fill="hold"/>
                                        <p:tgtEl>
                                          <p:spTgt spid="36871"/>
                                        </p:tgtEl>
                                        <p:attrNameLst>
                                          <p:attrName>ppt_h</p:attrName>
                                        </p:attrNameLst>
                                      </p:cBhvr>
                                      <p:tavLst>
                                        <p:tav tm="0">
                                          <p:val>
                                            <p:fltVal val="0"/>
                                          </p:val>
                                        </p:tav>
                                        <p:tav tm="100000">
                                          <p:val>
                                            <p:strVal val="#ppt_h"/>
                                          </p:val>
                                        </p:tav>
                                      </p:tavLst>
                                    </p:anim>
                                    <p:anim calcmode="lin" valueType="num">
                                      <p:cBhvr>
                                        <p:cTn id="9" dur="500" fill="hold"/>
                                        <p:tgtEl>
                                          <p:spTgt spid="36871"/>
                                        </p:tgtEl>
                                        <p:attrNameLst>
                                          <p:attrName>style.rotation</p:attrName>
                                        </p:attrNameLst>
                                      </p:cBhvr>
                                      <p:tavLst>
                                        <p:tav tm="0">
                                          <p:val>
                                            <p:fltVal val="360"/>
                                          </p:val>
                                        </p:tav>
                                        <p:tav tm="100000">
                                          <p:val>
                                            <p:fltVal val="0"/>
                                          </p:val>
                                        </p:tav>
                                      </p:tavLst>
                                    </p:anim>
                                    <p:animEffect transition="in" filter="fade">
                                      <p:cBhvr>
                                        <p:cTn id="10" dur="500"/>
                                        <p:tgtEl>
                                          <p:spTgt spid="36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250825" y="765175"/>
            <a:ext cx="3673475" cy="6300788"/>
          </a:xfrm>
          <a:prstGeom prst="rect">
            <a:avLst/>
          </a:prstGeom>
          <a:noFill/>
          <a:ln w="9525">
            <a:noFill/>
            <a:miter lim="800000"/>
            <a:headEnd/>
            <a:tailEnd/>
          </a:ln>
          <a:effectLst/>
        </p:spPr>
        <p:txBody>
          <a:bodyPr>
            <a:prstTxWarp prst="textNoShape">
              <a:avLst/>
            </a:prstTxWarp>
            <a:spAutoFit/>
          </a:bodyPr>
          <a:lstStyle/>
          <a:p>
            <a:r>
              <a:rPr lang="en-US" sz="2400">
                <a:latin typeface="Blackadder ITC" pitchFamily="82" charset="0"/>
              </a:rPr>
              <a:t> </a:t>
            </a:r>
          </a:p>
          <a:p>
            <a:endParaRPr lang="en-US" sz="2400">
              <a:latin typeface="Blackadder ITC" pitchFamily="82" charset="0"/>
            </a:endParaRPr>
          </a:p>
          <a:p>
            <a:r>
              <a:rPr lang="en-US" sz="2400">
                <a:solidFill>
                  <a:srgbClr val="000000"/>
                </a:solidFill>
                <a:latin typeface="Times New Roman" pitchFamily="-112" charset="0"/>
              </a:rPr>
              <a:t>Usually </a:t>
            </a:r>
            <a:r>
              <a:rPr lang="ru-RU" sz="2400">
                <a:solidFill>
                  <a:srgbClr val="000000"/>
                </a:solidFill>
                <a:latin typeface="Times New Roman" pitchFamily="-112" charset="0"/>
              </a:rPr>
              <a:t>only one side of the court is used, but otherwise the rules of the game are very similar to those of professional basketball. The number of participants in a game, or a</a:t>
            </a:r>
            <a:r>
              <a:rPr lang="en-US" sz="2400">
                <a:solidFill>
                  <a:srgbClr val="000000"/>
                </a:solidFill>
                <a:latin typeface="Times New Roman" pitchFamily="-112" charset="0"/>
              </a:rPr>
              <a:t> run</a:t>
            </a:r>
            <a:r>
              <a:rPr lang="ru-RU" sz="2400">
                <a:solidFill>
                  <a:srgbClr val="000000"/>
                </a:solidFill>
                <a:latin typeface="Times New Roman" pitchFamily="-112" charset="0"/>
              </a:rPr>
              <a:t>, may range from one defender and one attacker (known as </a:t>
            </a:r>
            <a:r>
              <a:rPr lang="en-US" sz="2400">
                <a:solidFill>
                  <a:srgbClr val="000000"/>
                </a:solidFill>
                <a:latin typeface="Times New Roman" pitchFamily="-112" charset="0"/>
              </a:rPr>
              <a:t>one on one </a:t>
            </a:r>
            <a:r>
              <a:rPr lang="ru-RU" sz="2400">
                <a:solidFill>
                  <a:srgbClr val="000000"/>
                </a:solidFill>
                <a:latin typeface="Times New Roman" pitchFamily="-112" charset="0"/>
              </a:rPr>
              <a:t>) to two full teams of five</a:t>
            </a:r>
            <a:r>
              <a:rPr lang="en-US" sz="2400">
                <a:solidFill>
                  <a:srgbClr val="000000"/>
                </a:solidFill>
                <a:latin typeface="Times New Roman" pitchFamily="-112" charset="0"/>
              </a:rPr>
              <a:t> players</a:t>
            </a:r>
            <a:r>
              <a:rPr lang="ru-RU" sz="2400">
                <a:solidFill>
                  <a:srgbClr val="000000"/>
                </a:solidFill>
                <a:latin typeface="Times New Roman" pitchFamily="-112" charset="0"/>
              </a:rPr>
              <a:t> each</a:t>
            </a:r>
            <a:r>
              <a:rPr lang="en-US" sz="2400">
                <a:solidFill>
                  <a:srgbClr val="000000"/>
                </a:solidFill>
                <a:latin typeface="Times New Roman" pitchFamily="-112" charset="0"/>
              </a:rPr>
              <a:t>.</a:t>
            </a:r>
          </a:p>
          <a:p>
            <a:r>
              <a:rPr lang="en-US" sz="2400">
                <a:solidFill>
                  <a:srgbClr val="000000"/>
                </a:solidFill>
                <a:latin typeface="Times New Roman" pitchFamily="-112" charset="0"/>
              </a:rPr>
              <a:t>The rules of street ball are the same as the rules of basketball</a:t>
            </a:r>
            <a:r>
              <a:rPr lang="en-US" sz="2800">
                <a:solidFill>
                  <a:srgbClr val="000000"/>
                </a:solidFill>
                <a:latin typeface="Blackadder ITC" pitchFamily="82" charset="0"/>
              </a:rPr>
              <a:t>. </a:t>
            </a:r>
          </a:p>
          <a:p>
            <a:r>
              <a:rPr lang="ru-RU" sz="2000">
                <a:solidFill>
                  <a:srgbClr val="000000"/>
                </a:solidFill>
              </a:rPr>
              <a:t> </a:t>
            </a:r>
          </a:p>
        </p:txBody>
      </p:sp>
      <p:pic>
        <p:nvPicPr>
          <p:cNvPr id="37894" name="Picture 6" descr="002"/>
          <p:cNvPicPr>
            <a:picLocks noChangeAspect="1" noChangeArrowheads="1"/>
          </p:cNvPicPr>
          <p:nvPr/>
        </p:nvPicPr>
        <p:blipFill>
          <a:blip r:embed="rId2"/>
          <a:srcRect/>
          <a:stretch>
            <a:fillRect/>
          </a:stretch>
        </p:blipFill>
        <p:spPr bwMode="auto">
          <a:xfrm rot="612773">
            <a:off x="4932363" y="1484313"/>
            <a:ext cx="3078162" cy="4103687"/>
          </a:xfrm>
          <a:prstGeom prst="rect">
            <a:avLst/>
          </a:prstGeom>
          <a:noFill/>
        </p:spPr>
      </p:pic>
      <p:sp>
        <p:nvSpPr>
          <p:cNvPr id="37895" name="WordArt 7"/>
          <p:cNvSpPr>
            <a:spLocks noChangeArrowheads="1" noChangeShapeType="1" noTextEdit="1"/>
          </p:cNvSpPr>
          <p:nvPr/>
        </p:nvSpPr>
        <p:spPr bwMode="auto">
          <a:xfrm>
            <a:off x="684213" y="549275"/>
            <a:ext cx="3240087" cy="609600"/>
          </a:xfrm>
          <a:prstGeom prst="rect">
            <a:avLst/>
          </a:prstGeom>
        </p:spPr>
        <p:txBody>
          <a:bodyPr wrap="none" fromWordArt="1">
            <a:prstTxWarp prst="textPlain">
              <a:avLst>
                <a:gd name="adj" fmla="val 50000"/>
              </a:avLst>
            </a:prstTxWarp>
          </a:bodyPr>
          <a:lstStyle/>
          <a:p>
            <a:pPr algn="ctr"/>
            <a:r>
              <a:rPr lang="en-US" sz="4000" b="1" kern="10">
                <a:ln w="19050">
                  <a:solidFill>
                    <a:srgbClr val="3366FF"/>
                  </a:solidFill>
                  <a:round/>
                  <a:headEnd/>
                  <a:tailEnd/>
                </a:ln>
                <a:solidFill>
                  <a:srgbClr val="0066CC">
                    <a:alpha val="69000"/>
                  </a:srgbClr>
                </a:solidFill>
                <a:effectLst>
                  <a:outerShdw blurRad="63500" dist="38099" dir="2700000" algn="ctr" rotWithShape="0">
                    <a:srgbClr val="990000">
                      <a:alpha val="74998"/>
                    </a:srgbClr>
                  </a:outerShdw>
                </a:effectLst>
                <a:latin typeface="Monotype Corsiva"/>
                <a:ea typeface="Monotype Corsiva"/>
                <a:cs typeface="Monotype Corsiva"/>
              </a:rPr>
              <a:t>STREETBALL</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p:cTn id="7" dur="500" decel="50000" fill="hold">
                                          <p:stCondLst>
                                            <p:cond delay="0"/>
                                          </p:stCondLst>
                                        </p:cTn>
                                        <p:tgtEl>
                                          <p:spTgt spid="3789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789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7895"/>
                                        </p:tgtEl>
                                        <p:attrNameLst>
                                          <p:attrName>ppt_w</p:attrName>
                                        </p:attrNameLst>
                                      </p:cBhvr>
                                      <p:tavLst>
                                        <p:tav tm="0">
                                          <p:val>
                                            <p:strVal val="#ppt_w*.05"/>
                                          </p:val>
                                        </p:tav>
                                        <p:tav tm="100000">
                                          <p:val>
                                            <p:strVal val="#ppt_w"/>
                                          </p:val>
                                        </p:tav>
                                      </p:tavLst>
                                    </p:anim>
                                    <p:anim calcmode="lin" valueType="num">
                                      <p:cBhvr>
                                        <p:cTn id="10" dur="1000" fill="hold"/>
                                        <p:tgtEl>
                                          <p:spTgt spid="3789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789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789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789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250825" y="836613"/>
            <a:ext cx="5113338" cy="5883275"/>
          </a:xfrm>
          <a:prstGeom prst="rect">
            <a:avLst/>
          </a:prstGeom>
          <a:noFill/>
          <a:ln w="9525">
            <a:noFill/>
            <a:miter lim="800000"/>
            <a:headEnd/>
            <a:tailEnd/>
          </a:ln>
          <a:effectLst/>
        </p:spPr>
        <p:txBody>
          <a:bodyPr>
            <a:prstTxWarp prst="textNoShape">
              <a:avLst/>
            </a:prstTxWarp>
            <a:spAutoFit/>
          </a:bodyPr>
          <a:lstStyle/>
          <a:p>
            <a:endParaRPr lang="en-US" sz="2000" b="1">
              <a:solidFill>
                <a:srgbClr val="000000"/>
              </a:solidFill>
              <a:latin typeface="Times New Roman" pitchFamily="-112" charset="0"/>
            </a:endParaRPr>
          </a:p>
          <a:p>
            <a:endParaRPr lang="en-US" sz="2000" b="1">
              <a:solidFill>
                <a:srgbClr val="000000"/>
              </a:solidFill>
              <a:latin typeface="Times New Roman" pitchFamily="-112" charset="0"/>
            </a:endParaRPr>
          </a:p>
          <a:p>
            <a:r>
              <a:rPr lang="en-US" sz="2000" b="1">
                <a:solidFill>
                  <a:srgbClr val="000000"/>
                </a:solidFill>
                <a:latin typeface="Times New Roman" pitchFamily="-112" charset="0"/>
              </a:rPr>
              <a:t> A great number of people can take part in the game. These are its rules:</a:t>
            </a:r>
          </a:p>
          <a:p>
            <a:r>
              <a:rPr lang="en-US" sz="2000" b="1">
                <a:solidFill>
                  <a:srgbClr val="000000"/>
                </a:solidFill>
                <a:latin typeface="Times New Roman" pitchFamily="-112" charset="0"/>
              </a:rPr>
              <a:t>-one person always answers the question “who?”. Another person answers the question “when?”. The next person answers the question “with whom?” and so on. These  are the questions: who, where, when, with whom, why, for what purpose. There can be more questions if you want;</a:t>
            </a:r>
          </a:p>
          <a:p>
            <a:r>
              <a:rPr lang="en-US" sz="2000" b="1">
                <a:solidFill>
                  <a:srgbClr val="000000"/>
                </a:solidFill>
                <a:latin typeface="Times New Roman" pitchFamily="-112" charset="0"/>
              </a:rPr>
              <a:t>-then each player gives the answer to his question to the rest of  the players. Everyone says it one after another;</a:t>
            </a:r>
          </a:p>
          <a:p>
            <a:r>
              <a:rPr lang="en-US" sz="2000" b="1">
                <a:solidFill>
                  <a:srgbClr val="000000"/>
                </a:solidFill>
                <a:latin typeface="Times New Roman" pitchFamily="-112" charset="0"/>
              </a:rPr>
              <a:t>-then their answers become a story, sometimes a very funny story;</a:t>
            </a:r>
          </a:p>
          <a:p>
            <a:r>
              <a:rPr lang="en-US" sz="2000" b="1">
                <a:solidFill>
                  <a:srgbClr val="000000"/>
                </a:solidFill>
                <a:latin typeface="Times New Roman" pitchFamily="-112" charset="0"/>
              </a:rPr>
              <a:t>-this is the game without any winners and losers. It only can help your friends and you to have a good rest and relax.</a:t>
            </a:r>
            <a:endParaRPr lang="ru-RU" sz="2000" b="1">
              <a:solidFill>
                <a:srgbClr val="000000"/>
              </a:solidFill>
              <a:latin typeface="Times New Roman" pitchFamily="-112" charset="0"/>
            </a:endParaRPr>
          </a:p>
        </p:txBody>
      </p:sp>
      <p:pic>
        <p:nvPicPr>
          <p:cNvPr id="39942" name="Picture 6" descr="IMG_1527"/>
          <p:cNvPicPr>
            <a:picLocks noChangeAspect="1" noChangeArrowheads="1"/>
          </p:cNvPicPr>
          <p:nvPr/>
        </p:nvPicPr>
        <p:blipFill>
          <a:blip r:embed="rId2"/>
          <a:srcRect/>
          <a:stretch>
            <a:fillRect/>
          </a:stretch>
        </p:blipFill>
        <p:spPr bwMode="auto">
          <a:xfrm>
            <a:off x="5435600" y="620713"/>
            <a:ext cx="3563938" cy="2674937"/>
          </a:xfrm>
          <a:prstGeom prst="rect">
            <a:avLst/>
          </a:prstGeom>
          <a:noFill/>
        </p:spPr>
      </p:pic>
      <p:pic>
        <p:nvPicPr>
          <p:cNvPr id="39943" name="Picture 7" descr="S7001145"/>
          <p:cNvPicPr>
            <a:picLocks noChangeAspect="1" noChangeArrowheads="1"/>
          </p:cNvPicPr>
          <p:nvPr/>
        </p:nvPicPr>
        <p:blipFill>
          <a:blip r:embed="rId3"/>
          <a:srcRect/>
          <a:stretch>
            <a:fillRect/>
          </a:stretch>
        </p:blipFill>
        <p:spPr bwMode="auto">
          <a:xfrm>
            <a:off x="5435600" y="3644900"/>
            <a:ext cx="3529013" cy="2646363"/>
          </a:xfrm>
          <a:prstGeom prst="rect">
            <a:avLst/>
          </a:prstGeom>
          <a:noFill/>
        </p:spPr>
      </p:pic>
      <p:sp>
        <p:nvSpPr>
          <p:cNvPr id="39944" name="WordArt 8"/>
          <p:cNvSpPr>
            <a:spLocks noChangeArrowheads="1" noChangeShapeType="1" noTextEdit="1"/>
          </p:cNvSpPr>
          <p:nvPr/>
        </p:nvSpPr>
        <p:spPr bwMode="auto">
          <a:xfrm>
            <a:off x="827088" y="549275"/>
            <a:ext cx="4000500" cy="719138"/>
          </a:xfrm>
          <a:prstGeom prst="rect">
            <a:avLst/>
          </a:prstGeom>
        </p:spPr>
        <p:txBody>
          <a:bodyPr wrap="none" fromWordArt="1">
            <a:prstTxWarp prst="textPlain">
              <a:avLst>
                <a:gd name="adj" fmla="val 50000"/>
              </a:avLst>
            </a:prstTxWarp>
          </a:bodyPr>
          <a:lstStyle/>
          <a:p>
            <a:pPr algn="ctr"/>
            <a:r>
              <a:rPr lang="en-US" sz="3600" b="1" kern="10">
                <a:ln w="19050">
                  <a:solidFill>
                    <a:srgbClr val="3366FF"/>
                  </a:solidFill>
                  <a:round/>
                  <a:headEnd/>
                  <a:tailEnd/>
                </a:ln>
                <a:solidFill>
                  <a:srgbClr val="0066CC">
                    <a:alpha val="74001"/>
                  </a:srgbClr>
                </a:solidFill>
                <a:effectLst>
                  <a:outerShdw blurRad="63500" dist="38099" dir="2700000" algn="ctr" rotWithShape="0">
                    <a:srgbClr val="990000">
                      <a:alpha val="74998"/>
                    </a:srgbClr>
                  </a:outerShdw>
                </a:effectLst>
                <a:latin typeface="Monotype Corsiva"/>
                <a:ea typeface="Monotype Corsiva"/>
                <a:cs typeface="Monotype Corsiva"/>
              </a:rPr>
              <a:t>“Who? Where? When?”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animEffect transition="in" filter="wipe(down)">
                                      <p:cBhvr>
                                        <p:cTn id="7" dur="580">
                                          <p:stCondLst>
                                            <p:cond delay="0"/>
                                          </p:stCondLst>
                                        </p:cTn>
                                        <p:tgtEl>
                                          <p:spTgt spid="39944"/>
                                        </p:tgtEl>
                                      </p:cBhvr>
                                    </p:animEffect>
                                    <p:anim calcmode="lin" valueType="num">
                                      <p:cBhvr>
                                        <p:cTn id="8" dur="1822" tmFilter="0,0; 0.14,0.36; 0.43,0.73; 0.71,0.91; 1.0,1.0">
                                          <p:stCondLst>
                                            <p:cond delay="0"/>
                                          </p:stCondLst>
                                        </p:cTn>
                                        <p:tgtEl>
                                          <p:spTgt spid="3994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4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94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94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944"/>
                                        </p:tgtEl>
                                        <p:attrNameLst>
                                          <p:attrName>ppt_y</p:attrName>
                                        </p:attrNameLst>
                                      </p:cBhvr>
                                      <p:tavLst>
                                        <p:tav tm="0" fmla="#ppt_y-sin(pi*$)/81">
                                          <p:val>
                                            <p:fltVal val="0"/>
                                          </p:val>
                                        </p:tav>
                                        <p:tav tm="100000">
                                          <p:val>
                                            <p:fltVal val="1"/>
                                          </p:val>
                                        </p:tav>
                                      </p:tavLst>
                                    </p:anim>
                                    <p:animScale>
                                      <p:cBhvr>
                                        <p:cTn id="13" dur="26">
                                          <p:stCondLst>
                                            <p:cond delay="650"/>
                                          </p:stCondLst>
                                        </p:cTn>
                                        <p:tgtEl>
                                          <p:spTgt spid="39944"/>
                                        </p:tgtEl>
                                      </p:cBhvr>
                                      <p:to x="100000" y="60000"/>
                                    </p:animScale>
                                    <p:animScale>
                                      <p:cBhvr>
                                        <p:cTn id="14" dur="166" decel="50000">
                                          <p:stCondLst>
                                            <p:cond delay="676"/>
                                          </p:stCondLst>
                                        </p:cTn>
                                        <p:tgtEl>
                                          <p:spTgt spid="39944"/>
                                        </p:tgtEl>
                                      </p:cBhvr>
                                      <p:to x="100000" y="100000"/>
                                    </p:animScale>
                                    <p:animScale>
                                      <p:cBhvr>
                                        <p:cTn id="15" dur="26">
                                          <p:stCondLst>
                                            <p:cond delay="1312"/>
                                          </p:stCondLst>
                                        </p:cTn>
                                        <p:tgtEl>
                                          <p:spTgt spid="39944"/>
                                        </p:tgtEl>
                                      </p:cBhvr>
                                      <p:to x="100000" y="80000"/>
                                    </p:animScale>
                                    <p:animScale>
                                      <p:cBhvr>
                                        <p:cTn id="16" dur="166" decel="50000">
                                          <p:stCondLst>
                                            <p:cond delay="1338"/>
                                          </p:stCondLst>
                                        </p:cTn>
                                        <p:tgtEl>
                                          <p:spTgt spid="39944"/>
                                        </p:tgtEl>
                                      </p:cBhvr>
                                      <p:to x="100000" y="100000"/>
                                    </p:animScale>
                                    <p:animScale>
                                      <p:cBhvr>
                                        <p:cTn id="17" dur="26">
                                          <p:stCondLst>
                                            <p:cond delay="1642"/>
                                          </p:stCondLst>
                                        </p:cTn>
                                        <p:tgtEl>
                                          <p:spTgt spid="39944"/>
                                        </p:tgtEl>
                                      </p:cBhvr>
                                      <p:to x="100000" y="90000"/>
                                    </p:animScale>
                                    <p:animScale>
                                      <p:cBhvr>
                                        <p:cTn id="18" dur="166" decel="50000">
                                          <p:stCondLst>
                                            <p:cond delay="1668"/>
                                          </p:stCondLst>
                                        </p:cTn>
                                        <p:tgtEl>
                                          <p:spTgt spid="39944"/>
                                        </p:tgtEl>
                                      </p:cBhvr>
                                      <p:to x="100000" y="100000"/>
                                    </p:animScale>
                                    <p:animScale>
                                      <p:cBhvr>
                                        <p:cTn id="19" dur="26">
                                          <p:stCondLst>
                                            <p:cond delay="1808"/>
                                          </p:stCondLst>
                                        </p:cTn>
                                        <p:tgtEl>
                                          <p:spTgt spid="39944"/>
                                        </p:tgtEl>
                                      </p:cBhvr>
                                      <p:to x="100000" y="95000"/>
                                    </p:animScale>
                                    <p:animScale>
                                      <p:cBhvr>
                                        <p:cTn id="20" dur="166" decel="50000">
                                          <p:stCondLst>
                                            <p:cond delay="1834"/>
                                          </p:stCondLst>
                                        </p:cTn>
                                        <p:tgtEl>
                                          <p:spTgt spid="3994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animBg="1"/>
    </p:bldLst>
  </p:timing>
</p:sld>
</file>

<file path=ppt/theme/theme1.xml><?xml version="1.0" encoding="utf-8"?>
<a:theme xmlns:a="http://schemas.openxmlformats.org/drawingml/2006/main" name="Сотрудничество">
  <a:themeElements>
    <a:clrScheme name="Сотрудничество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fontScheme name="Сотрудничество">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Сотрудничество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Сотрудничество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Сотрудничество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Сотрудничество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Сотрудничество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Сотрудничество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Сотрудничество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Сотрудничество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Сотрудничество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Teamwork</Template>
  <TotalTime>245</TotalTime>
  <Words>664</Words>
  <Application>Microsoft Office PowerPoint</Application>
  <PresentationFormat>On-screen Show (4:3)</PresentationFormat>
  <Paragraphs>43</Paragraphs>
  <Slides>6</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6</vt:i4>
      </vt:variant>
    </vt:vector>
  </HeadingPairs>
  <TitlesOfParts>
    <vt:vector size="12" baseType="lpstr">
      <vt:lpstr>Arial</vt:lpstr>
      <vt:lpstr>Garamond</vt:lpstr>
      <vt:lpstr>Times New Roman</vt:lpstr>
      <vt:lpstr>Wingdings</vt:lpstr>
      <vt:lpstr>Blackadder ITC</vt:lpstr>
      <vt:lpstr>Сотрудничество</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TEST</dc:creator>
  <cp:lastModifiedBy>Barry Kramer</cp:lastModifiedBy>
  <cp:revision>19</cp:revision>
  <dcterms:created xsi:type="dcterms:W3CDTF">2009-01-17T03:10:22Z</dcterms:created>
  <dcterms:modified xsi:type="dcterms:W3CDTF">2009-01-17T03:10:46Z</dcterms:modified>
</cp:coreProperties>
</file>