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D90D"/>
    <a:srgbClr val="00FF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7" d="100"/>
          <a:sy n="47" d="100"/>
        </p:scale>
        <p:origin x="-1176"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3AC44-B039-4562-9DDA-DA77690839D2}" type="datetimeFigureOut">
              <a:rPr lang="ru-RU" smtClean="0"/>
              <a:pPr/>
              <a:t>13.01.2009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2FDDF7-FCD1-4E30-AEEB-CDDAD362FD2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02FDDF7-FCD1-4E30-AEEB-CDDAD362FD2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244C2EB8-59FB-4AF7-AA5F-B1C4F3D08811}" type="datetimeFigureOut">
              <a:rPr lang="ru-RU" smtClean="0"/>
              <a:pPr/>
              <a:t>13.01.2009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2B0020D-B299-407E-AD5B-78DDB35DE4D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2B0020D-B299-407E-AD5B-78DDB35DE4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2B0020D-B299-407E-AD5B-78DDB35DE4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2B0020D-B299-407E-AD5B-78DDB35DE4D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2B0020D-B299-407E-AD5B-78DDB35DE4D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2B0020D-B299-407E-AD5B-78DDB35DE4D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2B0020D-B299-407E-AD5B-78DDB35DE4D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2B0020D-B299-407E-AD5B-78DDB35DE4D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44C2EB8-59FB-4AF7-AA5F-B1C4F3D08811}" type="datetimeFigureOut">
              <a:rPr lang="ru-RU" smtClean="0"/>
              <a:pPr/>
              <a:t>13.01.2009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2B0020D-B299-407E-AD5B-78DDB35DE4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244C2EB8-59FB-4AF7-AA5F-B1C4F3D08811}" type="datetimeFigureOut">
              <a:rPr lang="ru-RU" smtClean="0"/>
              <a:pPr/>
              <a:t>13.01.2009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2B0020D-B299-407E-AD5B-78DDB35DE4D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244C2EB8-59FB-4AF7-AA5F-B1C4F3D08811}" type="datetimeFigureOut">
              <a:rPr lang="ru-RU" smtClean="0"/>
              <a:pPr/>
              <a:t>13.01.2009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2B0020D-B299-407E-AD5B-78DDB35DE4D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4C2EB8-59FB-4AF7-AA5F-B1C4F3D08811}" type="datetimeFigureOut">
              <a:rPr lang="ru-RU" smtClean="0"/>
              <a:pPr/>
              <a:t>13.01.2009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B0020D-B299-407E-AD5B-78DDB35DE4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Информатик\Мои документы\Мои рисунки\Рисунок1.jpg"/>
          <p:cNvPicPr>
            <a:picLocks noChangeAspect="1" noChangeArrowheads="1"/>
          </p:cNvPicPr>
          <p:nvPr/>
        </p:nvPicPr>
        <p:blipFill>
          <a:blip r:embed="rId3"/>
          <a:srcRect/>
          <a:stretch>
            <a:fillRect/>
          </a:stretch>
        </p:blipFill>
        <p:spPr bwMode="auto">
          <a:xfrm>
            <a:off x="714348" y="928670"/>
            <a:ext cx="7215238" cy="5000660"/>
          </a:xfrm>
          <a:prstGeom prst="rect">
            <a:avLst/>
          </a:prstGeom>
          <a:noFill/>
        </p:spPr>
      </p:pic>
      <p:sp>
        <p:nvSpPr>
          <p:cNvPr id="7" name="Прямоугольник 6"/>
          <p:cNvSpPr/>
          <p:nvPr/>
        </p:nvSpPr>
        <p:spPr>
          <a:xfrm rot="20393395">
            <a:off x="1959965" y="2283342"/>
            <a:ext cx="4964928"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lightRig rig="threePt" dir="t"/>
            </a:scene3d>
            <a:sp3d extrusionH="57150">
              <a:bevelT w="38100" h="38100" prst="relaxedInset"/>
            </a:sp3d>
          </a:bodyPr>
          <a:lstStyle/>
          <a:p>
            <a:pPr algn="ctr"/>
            <a:r>
              <a:rPr sz="7200" b="1" cap="none" spc="0" smtClean="0">
                <a:ln w="12700">
                  <a:solidFill>
                    <a:schemeClr val="tx2">
                      <a:satMod val="155000"/>
                    </a:schemeClr>
                  </a:solidFill>
                  <a:prstDash val="solid"/>
                </a:ln>
                <a:solidFill>
                  <a:srgbClr val="25D90D"/>
                </a:solidFill>
                <a:effectLst>
                  <a:outerShdw blurRad="41275" dist="20320" dir="1800000" algn="tl" rotWithShape="0">
                    <a:srgbClr val="000000">
                      <a:alpha val="40000"/>
                    </a:srgbClr>
                  </a:outerShdw>
                </a:effectLst>
                <a:latin typeface="Monotype Corsiva" pitchFamily="66" charset="0"/>
              </a:rPr>
              <a:t>Summer holidays</a:t>
            </a:r>
            <a:endParaRPr lang="ru-RU" sz="7200" b="1" cap="none" spc="0" dirty="0">
              <a:ln w="12700">
                <a:solidFill>
                  <a:schemeClr val="tx2">
                    <a:satMod val="155000"/>
                  </a:schemeClr>
                </a:solidFill>
                <a:prstDash val="solid"/>
              </a:ln>
              <a:solidFill>
                <a:srgbClr val="25D90D"/>
              </a:solidFill>
              <a:effectLst>
                <a:outerShdw blurRad="41275" dist="20320" dir="1800000" algn="tl" rotWithShape="0">
                  <a:srgbClr val="000000">
                    <a:alpha val="40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Информатик\Мои документы\Мои рисунки\Рисунок2.jpg"/>
          <p:cNvPicPr>
            <a:picLocks noChangeAspect="1" noChangeArrowheads="1"/>
          </p:cNvPicPr>
          <p:nvPr/>
        </p:nvPicPr>
        <p:blipFill>
          <a:blip r:embed="rId2"/>
          <a:srcRect/>
          <a:stretch>
            <a:fillRect/>
          </a:stretch>
        </p:blipFill>
        <p:spPr bwMode="auto">
          <a:xfrm>
            <a:off x="428596" y="285728"/>
            <a:ext cx="8027417" cy="6496467"/>
          </a:xfrm>
          <a:prstGeom prst="rect">
            <a:avLst/>
          </a:prstGeom>
          <a:noFill/>
        </p:spPr>
      </p:pic>
      <p:sp>
        <p:nvSpPr>
          <p:cNvPr id="8" name="TextBox 7"/>
          <p:cNvSpPr txBox="1"/>
          <p:nvPr/>
        </p:nvSpPr>
        <p:spPr>
          <a:xfrm>
            <a:off x="1214414" y="1071546"/>
            <a:ext cx="5857916" cy="523220"/>
          </a:xfrm>
          <a:prstGeom prst="rect">
            <a:avLst/>
          </a:prstGeom>
          <a:noFill/>
        </p:spPr>
        <p:txBody>
          <a:bodyPr wrap="square" rtlCol="0">
            <a:spAutoFit/>
          </a:bodyPr>
          <a:lstStyle/>
          <a:p>
            <a:r>
              <a:rPr lang="en-US" sz="2800" dirty="0" smtClean="0">
                <a:solidFill>
                  <a:srgbClr val="00B0F0"/>
                </a:solidFill>
              </a:rPr>
              <a:t>My last summer holiday!!!!!!!!!!!!!!!!!!</a:t>
            </a:r>
            <a:endParaRPr lang="ru-RU" sz="2800" dirty="0">
              <a:solidFill>
                <a:srgbClr val="00B0F0"/>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ircle(in)">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1538" y="1071546"/>
            <a:ext cx="7143800" cy="3643338"/>
          </a:xfrm>
        </p:spPr>
        <p:txBody>
          <a:bodyPr>
            <a:noAutofit/>
          </a:bodyPr>
          <a:lstStyle/>
          <a:p>
            <a:pPr algn="l"/>
            <a:r>
              <a:rPr lang="en-US" sz="2800" dirty="0" smtClean="0">
                <a:solidFill>
                  <a:schemeClr val="accent1">
                    <a:lumMod val="75000"/>
                  </a:schemeClr>
                </a:solidFill>
                <a:latin typeface="Algerian" pitchFamily="82" charset="0"/>
              </a:rPr>
              <a:t>Summer holidays are the best time in the life of every pupil and student. Everybody can do what  they want to do. Many of us travel round the country and while travelling we see many sights, meet different people and admire  our picturesque nature. This gives us new friends and acquaintances, we find out more and more, that’s why we  like  summer holidays most of all..</a:t>
            </a:r>
            <a:endParaRPr lang="ru-RU" sz="2800" dirty="0">
              <a:solidFill>
                <a:schemeClr val="accent1">
                  <a:lumMod val="75000"/>
                </a:schemeClr>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Информатик\Мои документы\Мои рисунки\Рисунок3.jpg"/>
          <p:cNvPicPr>
            <a:picLocks noChangeAspect="1" noChangeArrowheads="1"/>
          </p:cNvPicPr>
          <p:nvPr/>
        </p:nvPicPr>
        <p:blipFill>
          <a:blip r:embed="rId2"/>
          <a:srcRect/>
          <a:stretch>
            <a:fillRect/>
          </a:stretch>
        </p:blipFill>
        <p:spPr bwMode="auto">
          <a:xfrm>
            <a:off x="500034" y="275662"/>
            <a:ext cx="8001056" cy="5725106"/>
          </a:xfrm>
          <a:prstGeom prst="rect">
            <a:avLst/>
          </a:prstGeom>
          <a:noFill/>
        </p:spPr>
      </p:pic>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714348" y="785794"/>
            <a:ext cx="6858048" cy="914400"/>
          </a:xfrm>
        </p:spPr>
        <p:txBody>
          <a:bodyPr>
            <a:noAutofit/>
          </a:bodyPr>
          <a:lstStyle/>
          <a:p>
            <a:r>
              <a:rPr lang="en-US" sz="2800" dirty="0" smtClean="0">
                <a:solidFill>
                  <a:srgbClr val="FFC000"/>
                </a:solidFill>
                <a:latin typeface="Castellar" pitchFamily="18" charset="0"/>
              </a:rPr>
              <a:t>Why do we like this season so much?</a:t>
            </a:r>
            <a:endParaRPr lang="ru-RU" sz="2800" dirty="0">
              <a:solidFill>
                <a:srgbClr val="FFC000"/>
              </a:solidFill>
            </a:endParaRPr>
          </a:p>
        </p:txBody>
      </p:sp>
      <p:sp>
        <p:nvSpPr>
          <p:cNvPr id="4" name="Содержимое 3"/>
          <p:cNvSpPr>
            <a:spLocks noGrp="1"/>
          </p:cNvSpPr>
          <p:nvPr>
            <p:ph sz="half" idx="1"/>
          </p:nvPr>
        </p:nvSpPr>
        <p:spPr>
          <a:xfrm>
            <a:off x="457200" y="1981200"/>
            <a:ext cx="8329642" cy="4448196"/>
          </a:xfrm>
        </p:spPr>
        <p:txBody>
          <a:bodyPr>
            <a:normAutofit fontScale="92500" lnSpcReduction="10000"/>
          </a:bodyPr>
          <a:lstStyle/>
          <a:p>
            <a:r>
              <a:rPr lang="en-US" dirty="0" smtClean="0">
                <a:solidFill>
                  <a:schemeClr val="accent1">
                    <a:lumMod val="75000"/>
                  </a:schemeClr>
                </a:solidFill>
              </a:rPr>
              <a:t>We can do everything of nothing</a:t>
            </a:r>
          </a:p>
          <a:p>
            <a:r>
              <a:rPr lang="en-US" dirty="0" smtClean="0">
                <a:solidFill>
                  <a:schemeClr val="accent1">
                    <a:lumMod val="75000"/>
                  </a:schemeClr>
                </a:solidFill>
              </a:rPr>
              <a:t>We spend much time with our friends swimming and getting </a:t>
            </a:r>
            <a:r>
              <a:rPr lang="en-US" dirty="0" err="1" smtClean="0">
                <a:solidFill>
                  <a:schemeClr val="accent1">
                    <a:lumMod val="75000"/>
                  </a:schemeClr>
                </a:solidFill>
              </a:rPr>
              <a:t>sunburnt</a:t>
            </a:r>
            <a:r>
              <a:rPr lang="en-US" dirty="0" smtClean="0">
                <a:solidFill>
                  <a:schemeClr val="accent1">
                    <a:lumMod val="75000"/>
                  </a:schemeClr>
                </a:solidFill>
              </a:rPr>
              <a:t> on the beach, visiting bars, cafes, dance-clubs.</a:t>
            </a:r>
          </a:p>
          <a:p>
            <a:r>
              <a:rPr lang="en-US" dirty="0" smtClean="0">
                <a:solidFill>
                  <a:schemeClr val="accent1">
                    <a:lumMod val="75000"/>
                  </a:schemeClr>
                </a:solidFill>
              </a:rPr>
              <a:t>We can devote ourselves to the most favorite hobby.</a:t>
            </a:r>
          </a:p>
          <a:p>
            <a:r>
              <a:rPr lang="en-US" dirty="0" smtClean="0">
                <a:solidFill>
                  <a:schemeClr val="accent1">
                    <a:lumMod val="75000"/>
                  </a:schemeClr>
                </a:solidFill>
              </a:rPr>
              <a:t>We can sleep all day, listen to music.</a:t>
            </a:r>
          </a:p>
          <a:p>
            <a:r>
              <a:rPr lang="en-US" dirty="0" smtClean="0">
                <a:solidFill>
                  <a:schemeClr val="accent1">
                    <a:lumMod val="75000"/>
                  </a:schemeClr>
                </a:solidFill>
              </a:rPr>
              <a:t>And the main thing is</a:t>
            </a:r>
            <a:r>
              <a:rPr lang="en-US" sz="2400" dirty="0" smtClean="0">
                <a:solidFill>
                  <a:schemeClr val="accent1">
                    <a:lumMod val="75000"/>
                  </a:schemeClr>
                </a:solidFill>
              </a:rPr>
              <a:t>: </a:t>
            </a:r>
            <a:r>
              <a:rPr lang="en-US" b="1" dirty="0" smtClean="0">
                <a:solidFill>
                  <a:schemeClr val="accent1">
                    <a:lumMod val="75000"/>
                  </a:schemeClr>
                </a:solidFill>
                <a:latin typeface="Bell Gothic Std Black" pitchFamily="34" charset="0"/>
              </a:rPr>
              <a:t>it’s</a:t>
            </a:r>
            <a:r>
              <a:rPr lang="en-US" sz="3200" b="1" dirty="0" smtClean="0">
                <a:solidFill>
                  <a:schemeClr val="accent1">
                    <a:lumMod val="75000"/>
                  </a:schemeClr>
                </a:solidFill>
                <a:latin typeface="Bell Gothic Std Black" pitchFamily="34" charset="0"/>
              </a:rPr>
              <a:t> not necessary to go to school or to worry about your home work.</a:t>
            </a:r>
            <a:endParaRPr lang="en-US" sz="3200" dirty="0" smtClean="0">
              <a:solidFill>
                <a:schemeClr val="accent1">
                  <a:lumMod val="75000"/>
                </a:schemeClr>
              </a:solidFill>
              <a:latin typeface="Bell Gothic Std Black" pitchFamily="34" charset="0"/>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strips(downLeft)">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strips(downLeft)">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strips(downLeft)">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strips(downLeft)">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strips(downLeft)">
                                      <p:cBhvr>
                                        <p:cTn id="3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Информатик\Мои документы\Мои рисунки\Рисунок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571472" y="1142984"/>
            <a:ext cx="8072494" cy="4000528"/>
          </a:xfrm>
        </p:spPr>
        <p:txBody>
          <a:bodyPr>
            <a:normAutofit fontScale="90000"/>
          </a:bodyPr>
          <a:lstStyle/>
          <a:p>
            <a:r>
              <a:rPr lang="en-US" sz="8800" i="1" dirty="0" smtClean="0">
                <a:ln cmpd="sng">
                  <a:solidFill>
                    <a:schemeClr val="tx1"/>
                  </a:solidFill>
                </a:ln>
                <a:solidFill>
                  <a:schemeClr val="accent2">
                    <a:lumMod val="60000"/>
                    <a:lumOff val="40000"/>
                  </a:schemeClr>
                </a:solidFill>
                <a:effectLst/>
                <a:latin typeface="Blackadder ITC" pitchFamily="82" charset="0"/>
              </a:rPr>
              <a:t>Summer is the best time to relax.</a:t>
            </a:r>
            <a:endParaRPr lang="ru-RU" sz="8800" i="1" dirty="0">
              <a:ln cmpd="sng">
                <a:solidFill>
                  <a:schemeClr val="tx1"/>
                </a:solidFill>
              </a:ln>
              <a:solidFill>
                <a:schemeClr val="accent2">
                  <a:lumMod val="60000"/>
                  <a:lumOff val="40000"/>
                </a:schemeClr>
              </a:solidFill>
              <a:effectLst/>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Информатик\Мои документы\Мои рисунки\Рисунок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928670"/>
            <a:ext cx="8229600" cy="4357718"/>
          </a:xfrm>
        </p:spPr>
        <p:txBody>
          <a:bodyPr>
            <a:normAutofit/>
          </a:bodyPr>
          <a:lstStyle/>
          <a:p>
            <a:pPr algn="ctr"/>
            <a:r>
              <a:rPr lang="en-US" dirty="0" smtClean="0"/>
              <a:t/>
            </a:r>
            <a:br>
              <a:rPr lang="en-US" dirty="0" smtClean="0"/>
            </a:br>
            <a:r>
              <a:rPr lang="en-US" dirty="0" smtClean="0">
                <a:solidFill>
                  <a:schemeClr val="accent3">
                    <a:lumMod val="50000"/>
                  </a:schemeClr>
                </a:solidFill>
                <a:effectLst/>
                <a:latin typeface="Lucida Console" pitchFamily="49" charset="0"/>
                <a:ea typeface="Batang" pitchFamily="18" charset="-127"/>
              </a:rPr>
              <a:t>Thank you very much</a:t>
            </a:r>
            <a:br>
              <a:rPr lang="en-US" dirty="0" smtClean="0">
                <a:solidFill>
                  <a:schemeClr val="accent3">
                    <a:lumMod val="50000"/>
                  </a:schemeClr>
                </a:solidFill>
                <a:effectLst/>
                <a:latin typeface="Lucida Console" pitchFamily="49" charset="0"/>
                <a:ea typeface="Batang" pitchFamily="18" charset="-127"/>
              </a:rPr>
            </a:br>
            <a:r>
              <a:rPr lang="en-US" dirty="0" smtClean="0">
                <a:solidFill>
                  <a:schemeClr val="accent3">
                    <a:lumMod val="50000"/>
                  </a:schemeClr>
                </a:solidFill>
                <a:effectLst/>
                <a:latin typeface="Lucida Console" pitchFamily="49" charset="0"/>
                <a:ea typeface="Batang" pitchFamily="18" charset="-127"/>
              </a:rPr>
              <a:t/>
            </a:r>
            <a:br>
              <a:rPr lang="en-US" dirty="0" smtClean="0">
                <a:solidFill>
                  <a:schemeClr val="accent3">
                    <a:lumMod val="50000"/>
                  </a:schemeClr>
                </a:solidFill>
                <a:effectLst/>
                <a:latin typeface="Lucida Console" pitchFamily="49" charset="0"/>
                <a:ea typeface="Batang" pitchFamily="18" charset="-127"/>
              </a:rPr>
            </a:br>
            <a:r>
              <a:rPr lang="en-US" dirty="0" smtClean="0">
                <a:solidFill>
                  <a:schemeClr val="accent3">
                    <a:lumMod val="50000"/>
                  </a:schemeClr>
                </a:solidFill>
                <a:effectLst/>
                <a:latin typeface="Lucida Console" pitchFamily="49" charset="0"/>
                <a:ea typeface="Batang" pitchFamily="18" charset="-127"/>
              </a:rPr>
              <a:t>Kate </a:t>
            </a:r>
            <a:r>
              <a:rPr lang="en-US" dirty="0" err="1" smtClean="0">
                <a:solidFill>
                  <a:schemeClr val="accent3">
                    <a:lumMod val="50000"/>
                  </a:schemeClr>
                </a:solidFill>
                <a:effectLst/>
                <a:latin typeface="Lucida Console" pitchFamily="49" charset="0"/>
                <a:ea typeface="Batang" pitchFamily="18" charset="-127"/>
              </a:rPr>
              <a:t>Shyndrik</a:t>
            </a:r>
            <a:r>
              <a:rPr lang="en-US" dirty="0" smtClean="0">
                <a:solidFill>
                  <a:schemeClr val="accent3">
                    <a:lumMod val="50000"/>
                  </a:schemeClr>
                </a:solidFill>
                <a:effectLst/>
                <a:latin typeface="Lucida Console" pitchFamily="49" charset="0"/>
                <a:ea typeface="Batang" pitchFamily="18" charset="-127"/>
              </a:rPr>
              <a:t/>
            </a:r>
            <a:br>
              <a:rPr lang="en-US" dirty="0" smtClean="0">
                <a:solidFill>
                  <a:schemeClr val="accent3">
                    <a:lumMod val="50000"/>
                  </a:schemeClr>
                </a:solidFill>
                <a:effectLst/>
                <a:latin typeface="Lucida Console" pitchFamily="49" charset="0"/>
                <a:ea typeface="Batang" pitchFamily="18" charset="-127"/>
              </a:rPr>
            </a:br>
            <a:endParaRPr lang="ru-RU" dirty="0">
              <a:solidFill>
                <a:schemeClr val="accent3">
                  <a:lumMod val="50000"/>
                </a:schemeClr>
              </a:solidFill>
              <a:effectLst/>
              <a:latin typeface="Lucida Console" pitchFamily="49" charset="0"/>
              <a:ea typeface="Batang" pitchFamily="18" charset="-127"/>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167</Words>
  <Application>Microsoft Office PowerPoint</Application>
  <PresentationFormat>Экран (4:3)</PresentationFormat>
  <Paragraphs>12</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Слайд 1</vt:lpstr>
      <vt:lpstr>Слайд 2</vt:lpstr>
      <vt:lpstr>Слайд 3</vt:lpstr>
      <vt:lpstr>Слайд 4</vt:lpstr>
      <vt:lpstr>Слайд 5</vt:lpstr>
      <vt:lpstr>Summer is the best time to relax.</vt:lpstr>
      <vt:lpstr> Thank you very much  Kate Shyndrik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holidays</dc:title>
  <dc:creator>катюшка</dc:creator>
  <cp:lastModifiedBy>Гимназия №1</cp:lastModifiedBy>
  <cp:revision>20</cp:revision>
  <dcterms:created xsi:type="dcterms:W3CDTF">2008-12-07T19:10:09Z</dcterms:created>
  <dcterms:modified xsi:type="dcterms:W3CDTF">2009-01-13T07:42:45Z</dcterms:modified>
</cp:coreProperties>
</file>