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61" r:id="rId4"/>
    <p:sldId id="265" r:id="rId5"/>
    <p:sldId id="264" r:id="rId6"/>
    <p:sldId id="263" r:id="rId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709" autoAdjust="0"/>
  </p:normalViewPr>
  <p:slideViewPr>
    <p:cSldViewPr>
      <p:cViewPr varScale="1">
        <p:scale>
          <a:sx n="70" d="100"/>
          <a:sy n="70" d="100"/>
        </p:scale>
        <p:origin x="-516" y="-102"/>
      </p:cViewPr>
      <p:guideLst>
        <p:guide orient="horz" pos="2160"/>
        <p:guide pos="2880"/>
      </p:guideLst>
    </p:cSldViewPr>
  </p:slideViewPr>
  <p:outlineViewPr>
    <p:cViewPr>
      <p:scale>
        <a:sx n="33" d="100"/>
        <a:sy n="33" d="100"/>
      </p:scale>
      <p:origin x="24" y="2574"/>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424BE078-A886-4461-B06C-2355DB0F99D2}" type="datetimeFigureOut">
              <a:rPr lang="fr-FR" smtClean="0"/>
              <a:pPr/>
              <a:t>26/04/2010</a:t>
            </a:fld>
            <a:endParaRPr lang="fr-FR"/>
          </a:p>
        </p:txBody>
      </p:sp>
      <p:sp>
        <p:nvSpPr>
          <p:cNvPr id="8" name="Footer Placeholder 7"/>
          <p:cNvSpPr>
            <a:spLocks noGrp="1"/>
          </p:cNvSpPr>
          <p:nvPr>
            <p:ph type="ftr" sz="quarter" idx="11"/>
          </p:nvPr>
        </p:nvSpPr>
        <p:spPr/>
        <p:txBody>
          <a:bodyPr/>
          <a:lstStyle>
            <a:extLst/>
          </a:lstStyle>
          <a:p>
            <a:endParaRPr lang="fr-FR"/>
          </a:p>
        </p:txBody>
      </p:sp>
      <p:sp>
        <p:nvSpPr>
          <p:cNvPr id="11" name="Slide Number Placeholder 10"/>
          <p:cNvSpPr>
            <a:spLocks noGrp="1"/>
          </p:cNvSpPr>
          <p:nvPr>
            <p:ph type="sldNum" sz="quarter" idx="12"/>
          </p:nvPr>
        </p:nvSpPr>
        <p:spPr/>
        <p:txBody>
          <a:bodyPr/>
          <a:lstStyle>
            <a:extLst/>
          </a:lstStyle>
          <a:p>
            <a:fld id="{E63B18F4-CF3D-48AD-BBEB-15F1FE541CA6}" type="slidenum">
              <a:rPr lang="fr-FR" smtClean="0"/>
              <a:pPr/>
              <a:t>‹#›</a:t>
            </a:fld>
            <a:endParaRPr lang="fr-FR"/>
          </a:p>
        </p:txBody>
      </p:sp>
    </p:spTree>
  </p:cSld>
  <p:clrMapOvr>
    <a:masterClrMapping/>
  </p:clrMapOvr>
  <p:transition spd="slow" advClick="0" advTm="5000">
    <p:strips dir="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24BE078-A886-4461-B06C-2355DB0F99D2}" type="datetimeFigureOut">
              <a:rPr lang="fr-FR" smtClean="0"/>
              <a:pPr/>
              <a:t>26/04/2010</a:t>
            </a:fld>
            <a:endParaRPr lang="fr-FR"/>
          </a:p>
        </p:txBody>
      </p:sp>
      <p:sp>
        <p:nvSpPr>
          <p:cNvPr id="5" name="Footer Placeholder 4"/>
          <p:cNvSpPr>
            <a:spLocks noGrp="1"/>
          </p:cNvSpPr>
          <p:nvPr>
            <p:ph type="ftr" sz="quarter" idx="11"/>
          </p:nvPr>
        </p:nvSpPr>
        <p:spPr/>
        <p:txBody>
          <a:bodyPr/>
          <a:lstStyle>
            <a:extLst/>
          </a:lstStyle>
          <a:p>
            <a:endParaRPr lang="fr-FR"/>
          </a:p>
        </p:txBody>
      </p:sp>
      <p:sp>
        <p:nvSpPr>
          <p:cNvPr id="6" name="Slide Number Placeholder 5"/>
          <p:cNvSpPr>
            <a:spLocks noGrp="1"/>
          </p:cNvSpPr>
          <p:nvPr>
            <p:ph type="sldNum" sz="quarter" idx="12"/>
          </p:nvPr>
        </p:nvSpPr>
        <p:spPr/>
        <p:txBody>
          <a:bodyPr/>
          <a:lstStyle>
            <a:extLst/>
          </a:lstStyle>
          <a:p>
            <a:fld id="{E63B18F4-CF3D-48AD-BBEB-15F1FE541CA6}" type="slidenum">
              <a:rPr lang="fr-FR" smtClean="0"/>
              <a:pPr/>
              <a:t>‹#›</a:t>
            </a:fld>
            <a:endParaRPr lang="fr-FR"/>
          </a:p>
        </p:txBody>
      </p:sp>
    </p:spTree>
  </p:cSld>
  <p:clrMapOvr>
    <a:masterClrMapping/>
  </p:clrMapOvr>
  <p:transition spd="slow" advClick="0" advTm="5000">
    <p:strips dir="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24BE078-A886-4461-B06C-2355DB0F99D2}" type="datetimeFigureOut">
              <a:rPr lang="fr-FR" smtClean="0"/>
              <a:pPr/>
              <a:t>26/04/2010</a:t>
            </a:fld>
            <a:endParaRPr lang="fr-FR"/>
          </a:p>
        </p:txBody>
      </p:sp>
      <p:sp>
        <p:nvSpPr>
          <p:cNvPr id="5" name="Footer Placeholder 4"/>
          <p:cNvSpPr>
            <a:spLocks noGrp="1"/>
          </p:cNvSpPr>
          <p:nvPr>
            <p:ph type="ftr" sz="quarter" idx="11"/>
          </p:nvPr>
        </p:nvSpPr>
        <p:spPr/>
        <p:txBody>
          <a:bodyPr/>
          <a:lstStyle>
            <a:extLst/>
          </a:lstStyle>
          <a:p>
            <a:endParaRPr lang="fr-FR"/>
          </a:p>
        </p:txBody>
      </p:sp>
      <p:sp>
        <p:nvSpPr>
          <p:cNvPr id="6" name="Slide Number Placeholder 5"/>
          <p:cNvSpPr>
            <a:spLocks noGrp="1"/>
          </p:cNvSpPr>
          <p:nvPr>
            <p:ph type="sldNum" sz="quarter" idx="12"/>
          </p:nvPr>
        </p:nvSpPr>
        <p:spPr/>
        <p:txBody>
          <a:bodyPr/>
          <a:lstStyle>
            <a:extLst/>
          </a:lstStyle>
          <a:p>
            <a:fld id="{E63B18F4-CF3D-48AD-BBEB-15F1FE541CA6}" type="slidenum">
              <a:rPr lang="fr-FR" smtClean="0"/>
              <a:pPr/>
              <a:t>‹#›</a:t>
            </a:fld>
            <a:endParaRPr lang="fr-FR"/>
          </a:p>
        </p:txBody>
      </p:sp>
    </p:spTree>
  </p:cSld>
  <p:clrMapOvr>
    <a:masterClrMapping/>
  </p:clrMapOvr>
  <p:transition spd="slow" advClick="0" advTm="5000">
    <p:strips dir="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24BE078-A886-4461-B06C-2355DB0F99D2}" type="datetimeFigureOut">
              <a:rPr lang="fr-FR" smtClean="0"/>
              <a:pPr/>
              <a:t>26/04/2010</a:t>
            </a:fld>
            <a:endParaRPr lang="fr-FR"/>
          </a:p>
        </p:txBody>
      </p:sp>
      <p:sp>
        <p:nvSpPr>
          <p:cNvPr id="5" name="Footer Placeholder 4"/>
          <p:cNvSpPr>
            <a:spLocks noGrp="1"/>
          </p:cNvSpPr>
          <p:nvPr>
            <p:ph type="ftr" sz="quarter" idx="11"/>
          </p:nvPr>
        </p:nvSpPr>
        <p:spPr/>
        <p:txBody>
          <a:bodyPr/>
          <a:lstStyle>
            <a:extLst/>
          </a:lstStyle>
          <a:p>
            <a:endParaRPr lang="fr-FR"/>
          </a:p>
        </p:txBody>
      </p:sp>
      <p:sp>
        <p:nvSpPr>
          <p:cNvPr id="6" name="Slide Number Placeholder 5"/>
          <p:cNvSpPr>
            <a:spLocks noGrp="1"/>
          </p:cNvSpPr>
          <p:nvPr>
            <p:ph type="sldNum" sz="quarter" idx="12"/>
          </p:nvPr>
        </p:nvSpPr>
        <p:spPr/>
        <p:txBody>
          <a:bodyPr/>
          <a:lstStyle>
            <a:extLst/>
          </a:lstStyle>
          <a:p>
            <a:fld id="{E63B18F4-CF3D-48AD-BBEB-15F1FE541CA6}" type="slidenum">
              <a:rPr lang="fr-FR" smtClean="0"/>
              <a:pPr/>
              <a:t>‹#›</a:t>
            </a:fld>
            <a:endParaRPr lang="fr-FR"/>
          </a:p>
        </p:txBody>
      </p:sp>
    </p:spTree>
  </p:cSld>
  <p:clrMapOvr>
    <a:masterClrMapping/>
  </p:clrMapOvr>
  <p:transition spd="slow" advClick="0" advTm="5000">
    <p:strips dir="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424BE078-A886-4461-B06C-2355DB0F99D2}" type="datetimeFigureOut">
              <a:rPr lang="fr-FR" smtClean="0"/>
              <a:pPr/>
              <a:t>26/04/2010</a:t>
            </a:fld>
            <a:endParaRPr lang="fr-FR"/>
          </a:p>
        </p:txBody>
      </p:sp>
      <p:sp>
        <p:nvSpPr>
          <p:cNvPr id="5" name="Footer Placeholder 4"/>
          <p:cNvSpPr>
            <a:spLocks noGrp="1"/>
          </p:cNvSpPr>
          <p:nvPr>
            <p:ph type="ftr" sz="quarter" idx="11"/>
          </p:nvPr>
        </p:nvSpPr>
        <p:spPr/>
        <p:txBody>
          <a:bodyPr/>
          <a:lstStyle>
            <a:extLst/>
          </a:lstStyle>
          <a:p>
            <a:endParaRPr lang="fr-FR"/>
          </a:p>
        </p:txBody>
      </p:sp>
      <p:sp>
        <p:nvSpPr>
          <p:cNvPr id="6" name="Slide Number Placeholder 5"/>
          <p:cNvSpPr>
            <a:spLocks noGrp="1"/>
          </p:cNvSpPr>
          <p:nvPr>
            <p:ph type="sldNum" sz="quarter" idx="12"/>
          </p:nvPr>
        </p:nvSpPr>
        <p:spPr/>
        <p:txBody>
          <a:bodyPr/>
          <a:lstStyle>
            <a:extLst/>
          </a:lstStyle>
          <a:p>
            <a:fld id="{E63B18F4-CF3D-48AD-BBEB-15F1FE541CA6}" type="slidenum">
              <a:rPr lang="fr-FR" smtClean="0"/>
              <a:pPr/>
              <a:t>‹#›</a:t>
            </a:fld>
            <a:endParaRPr lang="fr-FR"/>
          </a:p>
        </p:txBody>
      </p:sp>
    </p:spTree>
  </p:cSld>
  <p:clrMapOvr>
    <a:masterClrMapping/>
  </p:clrMapOvr>
  <p:transition spd="slow" advClick="0" advTm="5000">
    <p:strips dir="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24BE078-A886-4461-B06C-2355DB0F99D2}" type="datetimeFigureOut">
              <a:rPr lang="fr-FR" smtClean="0"/>
              <a:pPr/>
              <a:t>26/04/2010</a:t>
            </a:fld>
            <a:endParaRPr lang="fr-FR"/>
          </a:p>
        </p:txBody>
      </p:sp>
      <p:sp>
        <p:nvSpPr>
          <p:cNvPr id="6" name="Footer Placeholder 5"/>
          <p:cNvSpPr>
            <a:spLocks noGrp="1"/>
          </p:cNvSpPr>
          <p:nvPr>
            <p:ph type="ftr" sz="quarter" idx="11"/>
          </p:nvPr>
        </p:nvSpPr>
        <p:spPr/>
        <p:txBody>
          <a:bodyPr/>
          <a:lstStyle>
            <a:extLst/>
          </a:lstStyle>
          <a:p>
            <a:endParaRPr lang="fr-FR"/>
          </a:p>
        </p:txBody>
      </p:sp>
      <p:sp>
        <p:nvSpPr>
          <p:cNvPr id="7" name="Slide Number Placeholder 6"/>
          <p:cNvSpPr>
            <a:spLocks noGrp="1"/>
          </p:cNvSpPr>
          <p:nvPr>
            <p:ph type="sldNum" sz="quarter" idx="12"/>
          </p:nvPr>
        </p:nvSpPr>
        <p:spPr/>
        <p:txBody>
          <a:bodyPr/>
          <a:lstStyle>
            <a:extLst/>
          </a:lstStyle>
          <a:p>
            <a:fld id="{E63B18F4-CF3D-48AD-BBEB-15F1FE541CA6}" type="slidenum">
              <a:rPr lang="fr-FR" smtClean="0"/>
              <a:pPr/>
              <a:t>‹#›</a:t>
            </a:fld>
            <a:endParaRPr lang="fr-FR"/>
          </a:p>
        </p:txBody>
      </p:sp>
    </p:spTree>
  </p:cSld>
  <p:clrMapOvr>
    <a:masterClrMapping/>
  </p:clrMapOvr>
  <p:transition spd="slow" advClick="0" advTm="5000">
    <p:strips dir="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24BE078-A886-4461-B06C-2355DB0F99D2}" type="datetimeFigureOut">
              <a:rPr lang="fr-FR" smtClean="0"/>
              <a:pPr/>
              <a:t>26/04/2010</a:t>
            </a:fld>
            <a:endParaRPr lang="fr-FR"/>
          </a:p>
        </p:txBody>
      </p:sp>
      <p:sp>
        <p:nvSpPr>
          <p:cNvPr id="8" name="Footer Placeholder 7"/>
          <p:cNvSpPr>
            <a:spLocks noGrp="1"/>
          </p:cNvSpPr>
          <p:nvPr>
            <p:ph type="ftr" sz="quarter" idx="11"/>
          </p:nvPr>
        </p:nvSpPr>
        <p:spPr/>
        <p:txBody>
          <a:bodyPr/>
          <a:lstStyle>
            <a:extLst/>
          </a:lstStyle>
          <a:p>
            <a:endParaRPr lang="fr-FR"/>
          </a:p>
        </p:txBody>
      </p:sp>
      <p:sp>
        <p:nvSpPr>
          <p:cNvPr id="9" name="Slide Number Placeholder 8"/>
          <p:cNvSpPr>
            <a:spLocks noGrp="1"/>
          </p:cNvSpPr>
          <p:nvPr>
            <p:ph type="sldNum" sz="quarter" idx="12"/>
          </p:nvPr>
        </p:nvSpPr>
        <p:spPr/>
        <p:txBody>
          <a:bodyPr/>
          <a:lstStyle>
            <a:extLst/>
          </a:lstStyle>
          <a:p>
            <a:fld id="{E63B18F4-CF3D-48AD-BBEB-15F1FE541CA6}" type="slidenum">
              <a:rPr lang="fr-FR" smtClean="0"/>
              <a:pPr/>
              <a:t>‹#›</a:t>
            </a:fld>
            <a:endParaRPr lang="fr-FR"/>
          </a:p>
        </p:txBody>
      </p:sp>
    </p:spTree>
  </p:cSld>
  <p:clrMapOvr>
    <a:masterClrMapping/>
  </p:clrMapOvr>
  <p:transition spd="slow" advClick="0" advTm="5000">
    <p:strips dir="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424BE078-A886-4461-B06C-2355DB0F99D2}" type="datetimeFigureOut">
              <a:rPr lang="fr-FR" smtClean="0"/>
              <a:pPr/>
              <a:t>26/04/2010</a:t>
            </a:fld>
            <a:endParaRPr lang="fr-FR"/>
          </a:p>
        </p:txBody>
      </p:sp>
      <p:sp>
        <p:nvSpPr>
          <p:cNvPr id="4" name="Footer Placeholder 3"/>
          <p:cNvSpPr>
            <a:spLocks noGrp="1"/>
          </p:cNvSpPr>
          <p:nvPr>
            <p:ph type="ftr" sz="quarter" idx="11"/>
          </p:nvPr>
        </p:nvSpPr>
        <p:spPr/>
        <p:txBody>
          <a:bodyPr/>
          <a:lstStyle>
            <a:extLst/>
          </a:lstStyle>
          <a:p>
            <a:endParaRPr lang="fr-FR"/>
          </a:p>
        </p:txBody>
      </p:sp>
      <p:sp>
        <p:nvSpPr>
          <p:cNvPr id="5" name="Slide Number Placeholder 4"/>
          <p:cNvSpPr>
            <a:spLocks noGrp="1"/>
          </p:cNvSpPr>
          <p:nvPr>
            <p:ph type="sldNum" sz="quarter" idx="12"/>
          </p:nvPr>
        </p:nvSpPr>
        <p:spPr/>
        <p:txBody>
          <a:bodyPr/>
          <a:lstStyle>
            <a:extLst/>
          </a:lstStyle>
          <a:p>
            <a:fld id="{E63B18F4-CF3D-48AD-BBEB-15F1FE541CA6}" type="slidenum">
              <a:rPr lang="fr-FR" smtClean="0"/>
              <a:pPr/>
              <a:t>‹#›</a:t>
            </a:fld>
            <a:endParaRPr lang="fr-FR"/>
          </a:p>
        </p:txBody>
      </p:sp>
    </p:spTree>
  </p:cSld>
  <p:clrMapOvr>
    <a:masterClrMapping/>
  </p:clrMapOvr>
  <p:transition spd="slow" advClick="0" advTm="5000">
    <p:strips dir="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424BE078-A886-4461-B06C-2355DB0F99D2}" type="datetimeFigureOut">
              <a:rPr lang="fr-FR" smtClean="0"/>
              <a:pPr/>
              <a:t>26/04/2010</a:t>
            </a:fld>
            <a:endParaRPr lang="fr-FR"/>
          </a:p>
        </p:txBody>
      </p:sp>
      <p:sp>
        <p:nvSpPr>
          <p:cNvPr id="3" name="Footer Placeholder 2"/>
          <p:cNvSpPr>
            <a:spLocks noGrp="1"/>
          </p:cNvSpPr>
          <p:nvPr>
            <p:ph type="ftr" sz="quarter" idx="11"/>
          </p:nvPr>
        </p:nvSpPr>
        <p:spPr/>
        <p:txBody>
          <a:bodyPr/>
          <a:lstStyle>
            <a:extLst/>
          </a:lstStyle>
          <a:p>
            <a:endParaRPr lang="fr-FR"/>
          </a:p>
        </p:txBody>
      </p:sp>
      <p:sp>
        <p:nvSpPr>
          <p:cNvPr id="4" name="Slide Number Placeholder 3"/>
          <p:cNvSpPr>
            <a:spLocks noGrp="1"/>
          </p:cNvSpPr>
          <p:nvPr>
            <p:ph type="sldNum" sz="quarter" idx="12"/>
          </p:nvPr>
        </p:nvSpPr>
        <p:spPr/>
        <p:txBody>
          <a:bodyPr/>
          <a:lstStyle>
            <a:extLst/>
          </a:lstStyle>
          <a:p>
            <a:fld id="{E63B18F4-CF3D-48AD-BBEB-15F1FE541CA6}" type="slidenum">
              <a:rPr lang="fr-FR" smtClean="0"/>
              <a:pPr/>
              <a:t>‹#›</a:t>
            </a:fld>
            <a:endParaRPr lang="fr-FR"/>
          </a:p>
        </p:txBody>
      </p:sp>
    </p:spTree>
  </p:cSld>
  <p:clrMapOvr>
    <a:masterClrMapping/>
  </p:clrMapOvr>
  <p:transition spd="slow" advClick="0" advTm="5000">
    <p:strips dir="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24BE078-A886-4461-B06C-2355DB0F99D2}" type="datetimeFigureOut">
              <a:rPr lang="fr-FR" smtClean="0"/>
              <a:pPr/>
              <a:t>26/04/2010</a:t>
            </a:fld>
            <a:endParaRPr lang="fr-FR"/>
          </a:p>
        </p:txBody>
      </p:sp>
      <p:sp>
        <p:nvSpPr>
          <p:cNvPr id="6" name="Footer Placeholder 5"/>
          <p:cNvSpPr>
            <a:spLocks noGrp="1"/>
          </p:cNvSpPr>
          <p:nvPr>
            <p:ph type="ftr" sz="quarter" idx="11"/>
          </p:nvPr>
        </p:nvSpPr>
        <p:spPr/>
        <p:txBody>
          <a:bodyPr/>
          <a:lstStyle>
            <a:extLst/>
          </a:lstStyle>
          <a:p>
            <a:endParaRPr lang="fr-FR"/>
          </a:p>
        </p:txBody>
      </p:sp>
      <p:sp>
        <p:nvSpPr>
          <p:cNvPr id="7" name="Slide Number Placeholder 6"/>
          <p:cNvSpPr>
            <a:spLocks noGrp="1"/>
          </p:cNvSpPr>
          <p:nvPr>
            <p:ph type="sldNum" sz="quarter" idx="12"/>
          </p:nvPr>
        </p:nvSpPr>
        <p:spPr/>
        <p:txBody>
          <a:bodyPr/>
          <a:lstStyle>
            <a:extLst/>
          </a:lstStyle>
          <a:p>
            <a:fld id="{E63B18F4-CF3D-48AD-BBEB-15F1FE541CA6}" type="slidenum">
              <a:rPr lang="fr-FR" smtClean="0"/>
              <a:pPr/>
              <a:t>‹#›</a:t>
            </a:fld>
            <a:endParaRPr lang="fr-FR"/>
          </a:p>
        </p:txBody>
      </p:sp>
    </p:spTree>
  </p:cSld>
  <p:clrMapOvr>
    <a:masterClrMapping/>
  </p:clrMapOvr>
  <p:transition spd="slow" advClick="0" advTm="5000">
    <p:strips dir="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24BE078-A886-4461-B06C-2355DB0F99D2}" type="datetimeFigureOut">
              <a:rPr lang="fr-FR" smtClean="0"/>
              <a:pPr/>
              <a:t>26/04/2010</a:t>
            </a:fld>
            <a:endParaRPr lang="fr-FR"/>
          </a:p>
        </p:txBody>
      </p:sp>
      <p:sp>
        <p:nvSpPr>
          <p:cNvPr id="6" name="Footer Placeholder 5"/>
          <p:cNvSpPr>
            <a:spLocks noGrp="1"/>
          </p:cNvSpPr>
          <p:nvPr>
            <p:ph type="ftr" sz="quarter" idx="11"/>
          </p:nvPr>
        </p:nvSpPr>
        <p:spPr/>
        <p:txBody>
          <a:bodyPr/>
          <a:lstStyle>
            <a:extLst/>
          </a:lstStyle>
          <a:p>
            <a:endParaRPr lang="fr-FR"/>
          </a:p>
        </p:txBody>
      </p:sp>
      <p:sp>
        <p:nvSpPr>
          <p:cNvPr id="7" name="Slide Number Placeholder 6"/>
          <p:cNvSpPr>
            <a:spLocks noGrp="1"/>
          </p:cNvSpPr>
          <p:nvPr>
            <p:ph type="sldNum" sz="quarter" idx="12"/>
          </p:nvPr>
        </p:nvSpPr>
        <p:spPr/>
        <p:txBody>
          <a:bodyPr/>
          <a:lstStyle>
            <a:extLst/>
          </a:lstStyle>
          <a:p>
            <a:fld id="{E63B18F4-CF3D-48AD-BBEB-15F1FE541CA6}" type="slidenum">
              <a:rPr lang="fr-FR" smtClean="0"/>
              <a:pPr/>
              <a:t>‹#›</a:t>
            </a:fld>
            <a:endParaRPr lang="fr-FR"/>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transition spd="slow" advClick="0" advTm="5000">
    <p:strips dir="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424BE078-A886-4461-B06C-2355DB0F99D2}" type="datetimeFigureOut">
              <a:rPr lang="fr-FR" smtClean="0"/>
              <a:pPr/>
              <a:t>26/04/2010</a:t>
            </a:fld>
            <a:endParaRPr lang="fr-FR"/>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fr-FR"/>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E63B18F4-CF3D-48AD-BBEB-15F1FE541CA6}"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advClick="0" advTm="5000">
    <p:strips dir="ru"/>
  </p:transition>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uffin12.jpg"/>
          <p:cNvPicPr>
            <a:picLocks noChangeAspect="1"/>
          </p:cNvPicPr>
          <p:nvPr/>
        </p:nvPicPr>
        <p:blipFill>
          <a:blip r:embed="rId2" cstate="print"/>
          <a:stretch>
            <a:fillRect/>
          </a:stretch>
        </p:blipFill>
        <p:spPr>
          <a:xfrm>
            <a:off x="431018" y="714356"/>
            <a:ext cx="8281964" cy="5429288"/>
          </a:xfrm>
          <a:prstGeom prst="rect">
            <a:avLst/>
          </a:prstGeom>
        </p:spPr>
      </p:pic>
      <p:sp>
        <p:nvSpPr>
          <p:cNvPr id="2" name="Title 1"/>
          <p:cNvSpPr>
            <a:spLocks noGrp="1"/>
          </p:cNvSpPr>
          <p:nvPr>
            <p:ph type="ctrTitle"/>
          </p:nvPr>
        </p:nvSpPr>
        <p:spPr>
          <a:xfrm>
            <a:off x="3857620" y="1900227"/>
            <a:ext cx="4600580" cy="1528773"/>
          </a:xfrm>
        </p:spPr>
        <p:txBody>
          <a:bodyPr>
            <a:normAutofit/>
          </a:bodyPr>
          <a:lstStyle/>
          <a:p>
            <a:r>
              <a:rPr lang="en-US" sz="3200" b="1" dirty="0" smtClean="0"/>
              <a:t>OUR MODES OF TRANSPORTATION</a:t>
            </a:r>
            <a:endParaRPr lang="fr-FR" sz="3200" b="1" dirty="0"/>
          </a:p>
        </p:txBody>
      </p:sp>
      <p:sp>
        <p:nvSpPr>
          <p:cNvPr id="3" name="Subtitle 2"/>
          <p:cNvSpPr>
            <a:spLocks noGrp="1"/>
          </p:cNvSpPr>
          <p:nvPr>
            <p:ph type="subTitle" idx="1"/>
          </p:nvPr>
        </p:nvSpPr>
        <p:spPr>
          <a:xfrm>
            <a:off x="1371600" y="4429132"/>
            <a:ext cx="6915176" cy="1928826"/>
          </a:xfrm>
        </p:spPr>
        <p:txBody>
          <a:bodyPr>
            <a:normAutofit/>
          </a:bodyPr>
          <a:lstStyle/>
          <a:p>
            <a:r>
              <a:rPr lang="en-US" b="1" i="1" dirty="0" smtClean="0">
                <a:solidFill>
                  <a:srgbClr val="FFFF00"/>
                </a:solidFill>
              </a:rPr>
              <a:t>BY 6eme A1 STUDENTS</a:t>
            </a:r>
          </a:p>
          <a:p>
            <a:r>
              <a:rPr lang="en-US" b="1" i="1" dirty="0" smtClean="0">
                <a:solidFill>
                  <a:srgbClr val="FFFF00"/>
                </a:solidFill>
              </a:rPr>
              <a:t>LYCEE JOSS DOUALA, CAMEROON</a:t>
            </a:r>
          </a:p>
          <a:p>
            <a:r>
              <a:rPr lang="en-US" b="1" i="1" dirty="0" smtClean="0">
                <a:solidFill>
                  <a:srgbClr val="FFFF00"/>
                </a:solidFill>
              </a:rPr>
              <a:t>SUPERVISED BY BATE BESSEM BEATRICE </a:t>
            </a:r>
            <a:r>
              <a:rPr lang="en-US" sz="2200" b="1" i="1" dirty="0" smtClean="0">
                <a:solidFill>
                  <a:srgbClr val="FFFF00"/>
                </a:solidFill>
              </a:rPr>
              <a:t>ENGLISH LANGUAGE TEACHER</a:t>
            </a:r>
          </a:p>
          <a:p>
            <a:r>
              <a:rPr lang="en-US" b="1" i="1" dirty="0" smtClean="0">
                <a:solidFill>
                  <a:srgbClr val="FFFF00"/>
                </a:solidFill>
              </a:rPr>
              <a:t>2009/2010 Academic Year</a:t>
            </a:r>
          </a:p>
          <a:p>
            <a:endParaRPr lang="fr-FR" i="1" dirty="0">
              <a:solidFill>
                <a:srgbClr val="FFFF00"/>
              </a:solidFill>
            </a:endParaRPr>
          </a:p>
        </p:txBody>
      </p:sp>
    </p:spTree>
  </p:cSld>
  <p:clrMapOvr>
    <a:masterClrMapping/>
  </p:clrMapOvr>
  <p:transition spd="slow" advClick="0" advTm="5000">
    <p:strips dir="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DIFFERENT MODES OF TRANSPORTATION IN CAMEROON</a:t>
            </a:r>
            <a:endParaRPr lang="fr-FR" dirty="0"/>
          </a:p>
        </p:txBody>
      </p:sp>
      <p:sp>
        <p:nvSpPr>
          <p:cNvPr id="3" name="Content Placeholder 2"/>
          <p:cNvSpPr>
            <a:spLocks noGrp="1"/>
          </p:cNvSpPr>
          <p:nvPr>
            <p:ph idx="1"/>
          </p:nvPr>
        </p:nvSpPr>
        <p:spPr>
          <a:xfrm>
            <a:off x="457200" y="500042"/>
            <a:ext cx="2328850" cy="4357717"/>
          </a:xfrm>
        </p:spPr>
        <p:txBody>
          <a:bodyPr>
            <a:normAutofit fontScale="85000" lnSpcReduction="20000"/>
          </a:bodyPr>
          <a:lstStyle/>
          <a:p>
            <a:r>
              <a:rPr lang="en-US" dirty="0" smtClean="0"/>
              <a:t>Train  </a:t>
            </a:r>
          </a:p>
          <a:p>
            <a:r>
              <a:rPr lang="en-US" dirty="0" smtClean="0"/>
              <a:t>Car</a:t>
            </a:r>
          </a:p>
          <a:p>
            <a:r>
              <a:rPr lang="en-US" dirty="0" smtClean="0"/>
              <a:t>Taxi</a:t>
            </a:r>
          </a:p>
          <a:p>
            <a:r>
              <a:rPr lang="en-US" dirty="0" smtClean="0"/>
              <a:t>Bus</a:t>
            </a:r>
          </a:p>
          <a:p>
            <a:r>
              <a:rPr lang="en-US" dirty="0" smtClean="0"/>
              <a:t>Plane</a:t>
            </a:r>
          </a:p>
          <a:p>
            <a:r>
              <a:rPr lang="en-US" dirty="0" smtClean="0"/>
              <a:t>Helicopter</a:t>
            </a:r>
          </a:p>
          <a:p>
            <a:r>
              <a:rPr lang="en-US" dirty="0" smtClean="0"/>
              <a:t>Canoe</a:t>
            </a:r>
          </a:p>
          <a:p>
            <a:r>
              <a:rPr lang="en-US" dirty="0" smtClean="0"/>
              <a:t>Boat</a:t>
            </a:r>
          </a:p>
          <a:p>
            <a:r>
              <a:rPr lang="en-US" dirty="0" smtClean="0"/>
              <a:t>Ship</a:t>
            </a:r>
          </a:p>
          <a:p>
            <a:r>
              <a:rPr lang="en-US" dirty="0" smtClean="0"/>
              <a:t>Motor Bike</a:t>
            </a:r>
          </a:p>
          <a:p>
            <a:r>
              <a:rPr lang="en-US" dirty="0" smtClean="0"/>
              <a:t>Bicycle</a:t>
            </a:r>
          </a:p>
          <a:p>
            <a:r>
              <a:rPr lang="en-US" dirty="0" smtClean="0"/>
              <a:t>Foot</a:t>
            </a:r>
            <a:r>
              <a:rPr lang="en-US" dirty="0"/>
              <a:t>.</a:t>
            </a:r>
            <a:endParaRPr lang="fr-FR" dirty="0"/>
          </a:p>
          <a:p>
            <a:endParaRPr lang="fr-FR" dirty="0"/>
          </a:p>
        </p:txBody>
      </p:sp>
    </p:spTree>
  </p:cSld>
  <p:clrMapOvr>
    <a:masterClrMapping/>
  </p:clrMapOvr>
  <p:transition spd="slow" advClick="0" advTm="5000">
    <p:strips dir="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8784" y="857232"/>
            <a:ext cx="3248058" cy="2214578"/>
          </a:xfrm>
        </p:spPr>
        <p:txBody>
          <a:bodyPr>
            <a:normAutofit/>
          </a:bodyPr>
          <a:lstStyle/>
          <a:p>
            <a:r>
              <a:rPr lang="en-US" dirty="0" smtClean="0"/>
              <a:t>PROBLEMS FACING THE TRANSPORTATION SECTOR</a:t>
            </a:r>
            <a:endParaRPr lang="fr-FR" dirty="0"/>
          </a:p>
        </p:txBody>
      </p:sp>
      <p:sp>
        <p:nvSpPr>
          <p:cNvPr id="4" name="Text Placeholder 3"/>
          <p:cNvSpPr>
            <a:spLocks noGrp="1"/>
          </p:cNvSpPr>
          <p:nvPr>
            <p:ph type="body" idx="2"/>
          </p:nvPr>
        </p:nvSpPr>
        <p:spPr>
          <a:xfrm>
            <a:off x="5538847" y="3071810"/>
            <a:ext cx="2971800" cy="2582104"/>
          </a:xfrm>
        </p:spPr>
        <p:txBody>
          <a:bodyPr/>
          <a:lstStyle/>
          <a:p>
            <a:r>
              <a:rPr lang="en-US" dirty="0" smtClean="0"/>
              <a:t>1- </a:t>
            </a:r>
            <a:r>
              <a:rPr lang="en-US" b="1" dirty="0" smtClean="0"/>
              <a:t>BAD ROADS </a:t>
            </a:r>
          </a:p>
          <a:p>
            <a:r>
              <a:rPr lang="en-US" b="1" dirty="0" smtClean="0"/>
              <a:t>2-HIGH </a:t>
            </a:r>
            <a:r>
              <a:rPr lang="en-US" b="1" dirty="0"/>
              <a:t>PRICES OF FUEL. </a:t>
            </a:r>
            <a:endParaRPr lang="en-US" b="1" dirty="0" smtClean="0"/>
          </a:p>
          <a:p>
            <a:r>
              <a:rPr lang="en-US" b="1" dirty="0" smtClean="0"/>
              <a:t>3-TOO </a:t>
            </a:r>
            <a:r>
              <a:rPr lang="en-US" b="1" dirty="0"/>
              <a:t>MANY CHECK POINTS ON THE HIGHWAY</a:t>
            </a:r>
            <a:endParaRPr lang="fr-FR" dirty="0"/>
          </a:p>
        </p:txBody>
      </p:sp>
      <p:pic>
        <p:nvPicPr>
          <p:cNvPr id="6" name="Content Placeholder 5" descr="214316-theres-always-room-in-the-back-pinyin-cameroon.jpg"/>
          <p:cNvPicPr>
            <a:picLocks noGrp="1" noChangeAspect="1"/>
          </p:cNvPicPr>
          <p:nvPr>
            <p:ph sz="half" idx="1"/>
          </p:nvPr>
        </p:nvPicPr>
        <p:blipFill>
          <a:blip r:embed="rId2" cstate="print"/>
          <a:stretch>
            <a:fillRect/>
          </a:stretch>
        </p:blipFill>
        <p:spPr>
          <a:xfrm>
            <a:off x="1785918" y="500042"/>
            <a:ext cx="3571900" cy="2673344"/>
          </a:xfrm>
        </p:spPr>
      </p:pic>
      <p:pic>
        <p:nvPicPr>
          <p:cNvPr id="4098" name="Picture 46"/>
          <p:cNvPicPr>
            <a:picLocks noChangeArrowheads="1"/>
          </p:cNvPicPr>
          <p:nvPr/>
        </p:nvPicPr>
        <p:blipFill>
          <a:blip r:embed="rId3" cstate="print"/>
          <a:srcRect/>
          <a:stretch>
            <a:fillRect/>
          </a:stretch>
        </p:blipFill>
        <p:spPr bwMode="auto">
          <a:xfrm>
            <a:off x="357157" y="3263450"/>
            <a:ext cx="4235911" cy="2880194"/>
          </a:xfrm>
          <a:prstGeom prst="rect">
            <a:avLst/>
          </a:prstGeom>
          <a:noFill/>
          <a:ln w="9525">
            <a:noFill/>
            <a:miter lim="800000"/>
            <a:headEnd/>
            <a:tailEnd/>
          </a:ln>
        </p:spPr>
      </p:pic>
    </p:spTree>
  </p:cSld>
  <p:clrMapOvr>
    <a:masterClrMapping/>
  </p:clrMapOvr>
  <p:transition spd="slow" advClick="0" advTm="5000">
    <p:strips dir="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5042" y="2143116"/>
            <a:ext cx="2971800" cy="2214578"/>
          </a:xfrm>
        </p:spPr>
        <p:txBody>
          <a:bodyPr>
            <a:normAutofit/>
          </a:bodyPr>
          <a:lstStyle/>
          <a:p>
            <a:r>
              <a:rPr lang="en-US" sz="2000" u="sng" dirty="0" smtClean="0"/>
              <a:t>SOME OF OUR CULTURAL ASPECTS CONNECTED TO TRANSPORTATION</a:t>
            </a:r>
            <a:r>
              <a:rPr lang="fr-FR" sz="2000" dirty="0" smtClean="0"/>
              <a:t/>
            </a:r>
            <a:br>
              <a:rPr lang="fr-FR" sz="2000" dirty="0" smtClean="0"/>
            </a:br>
            <a:endParaRPr lang="fr-FR" sz="2000" dirty="0"/>
          </a:p>
        </p:txBody>
      </p:sp>
      <p:sp>
        <p:nvSpPr>
          <p:cNvPr id="6" name="Rectangle 5"/>
          <p:cNvSpPr/>
          <p:nvPr/>
        </p:nvSpPr>
        <p:spPr>
          <a:xfrm>
            <a:off x="428596" y="478296"/>
            <a:ext cx="4857784" cy="6093976"/>
          </a:xfrm>
          <a:prstGeom prst="rect">
            <a:avLst/>
          </a:prstGeom>
        </p:spPr>
        <p:txBody>
          <a:bodyPr wrap="square">
            <a:spAutoFit/>
          </a:bodyPr>
          <a:lstStyle/>
          <a:p>
            <a:r>
              <a:rPr lang="en-US" sz="1300" dirty="0" smtClean="0"/>
              <a:t>-Drivers put lumps of grass in a line on the road to indicate that there is an accident ahead or that a car has a problem.</a:t>
            </a:r>
            <a:endParaRPr lang="fr-FR" sz="1300" dirty="0" smtClean="0"/>
          </a:p>
          <a:p>
            <a:r>
              <a:rPr lang="en-US" sz="1300" dirty="0" smtClean="0"/>
              <a:t>-To call a taxi, you stick your arm out towards the road when one is approaching.</a:t>
            </a:r>
            <a:endParaRPr lang="fr-FR" sz="1300" dirty="0" smtClean="0"/>
          </a:p>
          <a:p>
            <a:r>
              <a:rPr lang="en-US" sz="1300" dirty="0" smtClean="0"/>
              <a:t>-There is no respect for time. At the agencies and motor parks, the workers will tell you the time of departure, but this time is never respected</a:t>
            </a:r>
            <a:r>
              <a:rPr lang="en-US" sz="1300" dirty="0"/>
              <a:t>-Our attitude of togetherness portrayed in overloading passengers and things. It is difficult to see a taxi or bus that is not overloaded. Sometimes the passengers ask the driver to carry passengers on the way, especially in an area where it is difficult to see a vehicle</a:t>
            </a:r>
            <a:r>
              <a:rPr lang="en-US" sz="1300" dirty="0" smtClean="0"/>
              <a:t>.</a:t>
            </a:r>
            <a:r>
              <a:rPr lang="en-US" sz="1300" dirty="0"/>
              <a:t> -In Cameroon drivers do not put on their seatbelts especially when driving within the town. When some drivers put on their seatbelts, others look at them as if they want to show off or they are the civilized. </a:t>
            </a:r>
            <a:endParaRPr lang="fr-FR" sz="1300" dirty="0"/>
          </a:p>
          <a:p>
            <a:r>
              <a:rPr lang="en-US" sz="1300" dirty="0"/>
              <a:t>-Roadside markets.  Along the highway, there are many roadside markets. There are also markets at the transport agencies and motor parks. As soon as a driver stops at a check point or the toll gate, these sellers rush to the passengers to sell. Along the </a:t>
            </a:r>
            <a:r>
              <a:rPr lang="en-US" sz="1300" dirty="0" err="1"/>
              <a:t>Bamenda</a:t>
            </a:r>
            <a:r>
              <a:rPr lang="en-US" sz="1300" dirty="0"/>
              <a:t>-Douala highway for example, all the buses travelling at night stop at </a:t>
            </a:r>
            <a:r>
              <a:rPr lang="en-US" sz="1300" dirty="0" err="1"/>
              <a:t>kekem</a:t>
            </a:r>
            <a:r>
              <a:rPr lang="en-US" sz="1300" dirty="0"/>
              <a:t> so that passengers can buy food and drinks. The village is awake all night. Kids, men and women are involved in this late night business.</a:t>
            </a:r>
            <a:endParaRPr lang="fr-FR" sz="1300" dirty="0"/>
          </a:p>
          <a:p>
            <a:endParaRPr lang="fr-FR" sz="1300" dirty="0"/>
          </a:p>
          <a:p>
            <a:endParaRPr lang="fr-FR" sz="1300" dirty="0" smtClean="0"/>
          </a:p>
          <a:p>
            <a:endParaRPr lang="fr-FR" sz="1300" dirty="0"/>
          </a:p>
        </p:txBody>
      </p:sp>
      <p:pic>
        <p:nvPicPr>
          <p:cNvPr id="5122" name="Picture 37"/>
          <p:cNvPicPr>
            <a:picLocks noChangeArrowheads="1"/>
          </p:cNvPicPr>
          <p:nvPr/>
        </p:nvPicPr>
        <p:blipFill>
          <a:blip r:embed="rId2" cstate="print"/>
          <a:srcRect/>
          <a:stretch>
            <a:fillRect/>
          </a:stretch>
        </p:blipFill>
        <p:spPr bwMode="auto">
          <a:xfrm>
            <a:off x="5832558" y="4214818"/>
            <a:ext cx="3001910" cy="2269461"/>
          </a:xfrm>
          <a:prstGeom prst="rect">
            <a:avLst/>
          </a:prstGeom>
          <a:noFill/>
          <a:ln w="9525">
            <a:noFill/>
            <a:miter lim="800000"/>
            <a:headEnd/>
            <a:tailEnd/>
          </a:ln>
        </p:spPr>
      </p:pic>
      <p:pic>
        <p:nvPicPr>
          <p:cNvPr id="5123" name="Picture 106"/>
          <p:cNvPicPr>
            <a:picLocks noChangeArrowheads="1"/>
          </p:cNvPicPr>
          <p:nvPr/>
        </p:nvPicPr>
        <p:blipFill>
          <a:blip r:embed="rId3" cstate="print"/>
          <a:srcRect/>
          <a:stretch>
            <a:fillRect/>
          </a:stretch>
        </p:blipFill>
        <p:spPr bwMode="auto">
          <a:xfrm>
            <a:off x="5786446" y="428604"/>
            <a:ext cx="3000396" cy="2000264"/>
          </a:xfrm>
          <a:prstGeom prst="rect">
            <a:avLst/>
          </a:prstGeom>
          <a:noFill/>
          <a:ln w="9525">
            <a:noFill/>
            <a:miter lim="800000"/>
            <a:headEnd/>
            <a:tailEnd/>
          </a:ln>
        </p:spPr>
      </p:pic>
    </p:spTree>
  </p:cSld>
  <p:clrMapOvr>
    <a:masterClrMapping/>
  </p:clrMapOvr>
  <p:transition spd="slow" advClick="0" advTm="5000">
    <p:strips dir="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 OUR VOICES BE HEARD?</a:t>
            </a:r>
            <a:endParaRPr lang="fr-FR" dirty="0"/>
          </a:p>
        </p:txBody>
      </p:sp>
      <p:sp>
        <p:nvSpPr>
          <p:cNvPr id="3" name="Text Placeholder 2"/>
          <p:cNvSpPr>
            <a:spLocks noGrp="1"/>
          </p:cNvSpPr>
          <p:nvPr>
            <p:ph type="body" idx="2"/>
          </p:nvPr>
        </p:nvSpPr>
        <p:spPr>
          <a:xfrm>
            <a:off x="3929058" y="1447802"/>
            <a:ext cx="4581589" cy="4206112"/>
          </a:xfrm>
        </p:spPr>
        <p:txBody>
          <a:bodyPr/>
          <a:lstStyle/>
          <a:p>
            <a:r>
              <a:rPr lang="en-US" dirty="0" smtClean="0"/>
              <a:t>If given the chance, we would like to make the following suggestions that can ameliorate the transportation sector in Cameroon:</a:t>
            </a:r>
            <a:endParaRPr lang="fr-FR" dirty="0" smtClean="0"/>
          </a:p>
          <a:p>
            <a:r>
              <a:rPr lang="en-US" dirty="0" smtClean="0"/>
              <a:t>-Money collected from toll gates and airport taxes should be used to repair and construct roads and also make our airports comfortable.</a:t>
            </a:r>
            <a:endParaRPr lang="fr-FR" dirty="0" smtClean="0"/>
          </a:p>
          <a:p>
            <a:r>
              <a:rPr lang="en-US" dirty="0" smtClean="0"/>
              <a:t>-Every motor-bike taxi rider should attend a driving school. </a:t>
            </a:r>
          </a:p>
          <a:p>
            <a:r>
              <a:rPr lang="en-US" dirty="0" smtClean="0"/>
              <a:t>-Drivers and passengers should always put on their driving belts.</a:t>
            </a:r>
            <a:endParaRPr lang="fr-FR" dirty="0" smtClean="0"/>
          </a:p>
          <a:p>
            <a:r>
              <a:rPr lang="en-US" dirty="0" smtClean="0"/>
              <a:t>-The government should put surveillance cameras on our highways to check speed and other faults.</a:t>
            </a:r>
            <a:endParaRPr lang="fr-FR" dirty="0" smtClean="0"/>
          </a:p>
          <a:p>
            <a:r>
              <a:rPr lang="en-US" dirty="0" smtClean="0"/>
              <a:t>-The number of check points on the highway should be one for a long stretch. The Ministry of Transport can device a means to control car documents and insurance from their offices. These numerous check points are frustrating to both the citizens and tourists.</a:t>
            </a:r>
            <a:endParaRPr lang="fr-FR" dirty="0" smtClean="0"/>
          </a:p>
          <a:p>
            <a:endParaRPr lang="fr-FR" dirty="0"/>
          </a:p>
        </p:txBody>
      </p:sp>
      <p:pic>
        <p:nvPicPr>
          <p:cNvPr id="7" name="Content Placeholder 6" descr="ruffin9.jpg"/>
          <p:cNvPicPr>
            <a:picLocks noGrp="1" noChangeAspect="1"/>
          </p:cNvPicPr>
          <p:nvPr>
            <p:ph sz="half" idx="1"/>
          </p:nvPr>
        </p:nvPicPr>
        <p:blipFill>
          <a:blip r:embed="rId2" cstate="print"/>
          <a:stretch>
            <a:fillRect/>
          </a:stretch>
        </p:blipFill>
        <p:spPr>
          <a:xfrm>
            <a:off x="500034" y="785794"/>
            <a:ext cx="3214711" cy="2214578"/>
          </a:xfrm>
        </p:spPr>
      </p:pic>
      <p:pic>
        <p:nvPicPr>
          <p:cNvPr id="8" name="Picture 7" descr="ruffin7.jpg"/>
          <p:cNvPicPr>
            <a:picLocks noChangeAspect="1"/>
          </p:cNvPicPr>
          <p:nvPr/>
        </p:nvPicPr>
        <p:blipFill>
          <a:blip r:embed="rId3" cstate="print"/>
          <a:stretch>
            <a:fillRect/>
          </a:stretch>
        </p:blipFill>
        <p:spPr>
          <a:xfrm>
            <a:off x="428596" y="3143248"/>
            <a:ext cx="3467124" cy="2286016"/>
          </a:xfrm>
          <a:prstGeom prst="rect">
            <a:avLst/>
          </a:prstGeom>
        </p:spPr>
      </p:pic>
    </p:spTree>
  </p:cSld>
  <p:clrMapOvr>
    <a:masterClrMapping/>
  </p:clrMapOvr>
  <p:transition spd="slow" advClick="0" advTm="5000">
    <p:strips dir="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607191" y="1536174"/>
            <a:ext cx="7929618" cy="3785652"/>
          </a:xfrm>
          <a:prstGeom prst="rect">
            <a:avLst/>
          </a:prstGeom>
          <a:noFill/>
          <a:ln w="9525">
            <a:noFill/>
            <a:miter lim="800000"/>
            <a:headEnd/>
            <a:tailEnd/>
          </a:ln>
          <a:effectLst/>
        </p:spPr>
        <p:txBody>
          <a:bodyPr vert="horz" wrap="square" lIns="0" tIns="0" rIns="0" bIns="0" numCol="1" anchor="ctr" anchorCtr="1" compatLnSpc="1">
            <a:prstTxWarp prst="textNoShape">
              <a:avLst/>
            </a:prstTxWarp>
            <a:spAutoFit/>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4000" b="0" i="1" u="none" strike="noStrike" cap="none" normalizeH="0" baseline="0" dirty="0" smtClean="0">
                <a:ln>
                  <a:noFill/>
                </a:ln>
                <a:solidFill>
                  <a:srgbClr val="C00000"/>
                </a:solidFill>
                <a:effectLst/>
                <a:latin typeface="Berlin Sans FB Demi" pitchFamily="34" charset="0"/>
                <a:ea typeface="Calibri" pitchFamily="34" charset="0"/>
                <a:cs typeface="Times New Roman" pitchFamily="18" charset="0"/>
              </a:rPr>
              <a:t>THANK YOU FOR YOUR</a:t>
            </a:r>
          </a:p>
          <a:p>
            <a:pPr marL="0" marR="0" lvl="0" indent="0" algn="ctr" defTabSz="914400" rtl="0" eaLnBrk="1" fontAlgn="base" latinLnBrk="0" hangingPunct="1">
              <a:lnSpc>
                <a:spcPct val="150000"/>
              </a:lnSpc>
              <a:spcBef>
                <a:spcPct val="0"/>
              </a:spcBef>
              <a:spcAft>
                <a:spcPct val="0"/>
              </a:spcAft>
              <a:buClrTx/>
              <a:buSzTx/>
              <a:buFontTx/>
              <a:buNone/>
              <a:tabLst/>
            </a:pPr>
            <a:r>
              <a:rPr kumimoji="0" lang="en-US" sz="4000" b="0" i="1" u="none" strike="noStrike" cap="none" normalizeH="0" baseline="0" dirty="0" smtClean="0">
                <a:ln>
                  <a:noFill/>
                </a:ln>
                <a:solidFill>
                  <a:srgbClr val="C00000"/>
                </a:solidFill>
                <a:effectLst/>
                <a:latin typeface="Berlin Sans FB Demi" pitchFamily="34" charset="0"/>
                <a:ea typeface="Calibri" pitchFamily="34" charset="0"/>
                <a:cs typeface="Times New Roman" pitchFamily="18" charset="0"/>
              </a:rPr>
              <a:t> KIND ATTENTION. </a:t>
            </a:r>
          </a:p>
          <a:p>
            <a:pPr marL="0" marR="0" lvl="0" indent="0" algn="ctr" defTabSz="914400" rtl="0" eaLnBrk="1" fontAlgn="base" latinLnBrk="0" hangingPunct="1">
              <a:lnSpc>
                <a:spcPct val="150000"/>
              </a:lnSpc>
              <a:spcBef>
                <a:spcPct val="0"/>
              </a:spcBef>
              <a:spcAft>
                <a:spcPct val="0"/>
              </a:spcAft>
              <a:buClrTx/>
              <a:buSzTx/>
              <a:buFontTx/>
              <a:buNone/>
              <a:tabLst/>
            </a:pPr>
            <a:r>
              <a:rPr kumimoji="0" lang="en-US" sz="4000" b="0" i="1" u="none" strike="noStrike" cap="none" normalizeH="0" baseline="0" dirty="0" smtClean="0">
                <a:ln>
                  <a:noFill/>
                </a:ln>
                <a:solidFill>
                  <a:srgbClr val="C00000"/>
                </a:solidFill>
                <a:effectLst/>
                <a:latin typeface="Berlin Sans FB Demi" pitchFamily="34" charset="0"/>
                <a:ea typeface="Calibri" pitchFamily="34" charset="0"/>
                <a:cs typeface="Times New Roman" pitchFamily="18" charset="0"/>
              </a:rPr>
              <a:t>HOPE</a:t>
            </a:r>
            <a:r>
              <a:rPr lang="en-US" sz="4000" i="1" dirty="0" smtClean="0">
                <a:solidFill>
                  <a:srgbClr val="C00000"/>
                </a:solidFill>
                <a:latin typeface="Berlin Sans FB Demi" pitchFamily="34" charset="0"/>
                <a:ea typeface="Calibri" pitchFamily="34" charset="0"/>
                <a:cs typeface="Times New Roman" pitchFamily="18" charset="0"/>
              </a:rPr>
              <a:t> </a:t>
            </a:r>
            <a:r>
              <a:rPr kumimoji="0" lang="en-US" sz="4000" b="0" i="1" u="none" strike="noStrike" cap="none" normalizeH="0" baseline="0" dirty="0" smtClean="0">
                <a:ln>
                  <a:noFill/>
                </a:ln>
                <a:solidFill>
                  <a:srgbClr val="C00000"/>
                </a:solidFill>
                <a:effectLst/>
                <a:latin typeface="Berlin Sans FB Demi" pitchFamily="34" charset="0"/>
                <a:ea typeface="Calibri" pitchFamily="34" charset="0"/>
                <a:cs typeface="Times New Roman" pitchFamily="18" charset="0"/>
              </a:rPr>
              <a:t>YOU ENJOYED READING OUR ARTICLE.</a:t>
            </a:r>
            <a:endParaRPr kumimoji="0" lang="en-US" sz="4000" b="0" i="0" u="none" strike="noStrike" cap="none" normalizeH="0" baseline="0" dirty="0" smtClean="0">
              <a:ln>
                <a:noFill/>
              </a:ln>
              <a:solidFill>
                <a:srgbClr val="C00000"/>
              </a:solidFill>
              <a:effectLst/>
              <a:latin typeface="Berlin Sans FB Demi" pitchFamily="34" charset="0"/>
            </a:endParaRPr>
          </a:p>
        </p:txBody>
      </p:sp>
    </p:spTree>
  </p:cSld>
  <p:clrMapOvr>
    <a:masterClrMapping/>
  </p:clrMapOvr>
  <p:transition spd="slow" advClick="0" advTm="5000">
    <p:strips dir="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501</TotalTime>
  <Words>492</Words>
  <Application>Microsoft Office PowerPoint</Application>
  <PresentationFormat>On-screen Show (4:3)</PresentationFormat>
  <Paragraphs>38</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Aspect</vt:lpstr>
      <vt:lpstr>OUR MODES OF TRANSPORTATION</vt:lpstr>
      <vt:lpstr>DIFFERENT MODES OF TRANSPORTATION IN CAMEROON</vt:lpstr>
      <vt:lpstr>PROBLEMS FACING THE TRANSPORTATION SECTOR</vt:lpstr>
      <vt:lpstr>SOME OF OUR CULTURAL ASPECTS CONNECTED TO TRANSPORTATION </vt:lpstr>
      <vt:lpstr>CAN OUR VOICES BE HEARD?</vt:lpstr>
      <vt:lpstr>Slide 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MODES OF TRANSPORTATION</dc:title>
  <dc:creator>dell</dc:creator>
  <cp:lastModifiedBy>dell</cp:lastModifiedBy>
  <cp:revision>42</cp:revision>
  <dcterms:created xsi:type="dcterms:W3CDTF">2010-04-20T04:21:36Z</dcterms:created>
  <dcterms:modified xsi:type="dcterms:W3CDTF">2010-04-27T04:15:24Z</dcterms:modified>
</cp:coreProperties>
</file>