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5F085F-51E8-46B8-8080-C4233A36F5F7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CD94F3-BAB9-471E-83D3-48C73BF666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Burr Ridge Middle School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Teen celebrities in the U.S.A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celebrities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Taylor Swift is very famous in America. She is a pop/country singer. She has won many awards. She is 20 years old</a:t>
            </a:r>
          </a:p>
          <a:p>
            <a:r>
              <a:rPr lang="en-US" dirty="0" err="1" smtClean="0"/>
              <a:t>Miley</a:t>
            </a:r>
            <a:r>
              <a:rPr lang="en-US" dirty="0" smtClean="0"/>
              <a:t> Cyrus is a actress and singer. She has many albums most of them are for her show Hannah Montana.</a:t>
            </a:r>
          </a:p>
          <a:p>
            <a:r>
              <a:rPr lang="en-US" dirty="0" smtClean="0"/>
              <a:t>Miranda Cosgrove is a TV star and has started a singing career. She was on the show Drake and Josh as a co-star. Now she is the title character in her show </a:t>
            </a:r>
            <a:r>
              <a:rPr lang="en-US" dirty="0" err="1" smtClean="0"/>
              <a:t>ICarly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Selena Gomez is another TV star on </a:t>
            </a:r>
            <a:r>
              <a:rPr lang="en-US" dirty="0" smtClean="0"/>
              <a:t>t</a:t>
            </a:r>
            <a:r>
              <a:rPr lang="en-US" dirty="0" smtClean="0"/>
              <a:t>he show Wizards of Waverly place.</a:t>
            </a:r>
          </a:p>
          <a:p>
            <a:r>
              <a:rPr lang="en-US" dirty="0" smtClean="0"/>
              <a:t>Lea Michelle is on the show Glee.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Celebrities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Zac</a:t>
            </a:r>
            <a:r>
              <a:rPr lang="en-US" dirty="0" smtClean="0"/>
              <a:t> </a:t>
            </a:r>
            <a:r>
              <a:rPr lang="en-US" dirty="0" err="1" smtClean="0"/>
              <a:t>Efron</a:t>
            </a:r>
            <a:r>
              <a:rPr lang="en-US" dirty="0" smtClean="0"/>
              <a:t> is a famous actor who has been in a wide variety of movies like Charlie St. Cloud.</a:t>
            </a:r>
          </a:p>
          <a:p>
            <a:r>
              <a:rPr lang="en-US" dirty="0" smtClean="0"/>
              <a:t>Taylor </a:t>
            </a:r>
            <a:r>
              <a:rPr lang="en-US" dirty="0" err="1" smtClean="0"/>
              <a:t>Lautner</a:t>
            </a:r>
            <a:r>
              <a:rPr lang="en-US" dirty="0" smtClean="0"/>
              <a:t> is famous for his role in The Twilight Saga as Jacob.</a:t>
            </a:r>
          </a:p>
          <a:p>
            <a:r>
              <a:rPr lang="en-US" dirty="0" smtClean="0"/>
              <a:t>Nick Jonas is a pop star in the band the Jonas Brothers. He has done a lot of Charity work.</a:t>
            </a:r>
          </a:p>
          <a:p>
            <a:r>
              <a:rPr lang="en-US" dirty="0" smtClean="0"/>
              <a:t>Cory </a:t>
            </a:r>
            <a:r>
              <a:rPr lang="en-US" dirty="0" err="1" smtClean="0"/>
              <a:t>Montieth</a:t>
            </a:r>
            <a:r>
              <a:rPr lang="en-US" dirty="0" smtClean="0"/>
              <a:t> is a TV actor on the awarding winning show Glee.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Pics</a:t>
            </a:r>
            <a:r>
              <a:rPr lang="en-US" dirty="0" smtClean="0"/>
              <a:t> of Female celebrities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Miley</a:t>
            </a:r>
            <a:r>
              <a:rPr lang="en-US" dirty="0" smtClean="0"/>
              <a:t> Cyrus &amp; </a:t>
            </a:r>
          </a:p>
          <a:p>
            <a:r>
              <a:rPr lang="en-US" dirty="0" smtClean="0"/>
              <a:t>Lea Michelle</a:t>
            </a:r>
            <a:endParaRPr lang="en-US" dirty="0"/>
          </a:p>
        </p:txBody>
      </p:sp>
      <p:pic>
        <p:nvPicPr>
          <p:cNvPr id="1026" name="Picture 2" descr="http://www.rent4days.com/blog/wp-content/uploads/2010/05/miley-cyr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1" y="2438400"/>
            <a:ext cx="2895600" cy="3276600"/>
          </a:xfrm>
          <a:prstGeom prst="rect">
            <a:avLst/>
          </a:prstGeom>
          <a:noFill/>
        </p:spPr>
      </p:pic>
      <p:pic>
        <p:nvPicPr>
          <p:cNvPr id="1030" name="Picture 6" descr="http://3.bp.blogspot.com/_gL62CrVCLas/TASxWe0nIEI/AAAAAAAAEq4/SI-VPZiqm1c/s1600/200907_lea-michelle-gives-good-har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676400"/>
            <a:ext cx="2981325" cy="4086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Pics</a:t>
            </a:r>
            <a:r>
              <a:rPr lang="en-US" dirty="0" smtClean="0"/>
              <a:t> of male celebrities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http://static.tvfanatic.com/images/gallery/cory-monteith-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81200"/>
            <a:ext cx="3486150" cy="3886200"/>
          </a:xfrm>
          <a:prstGeom prst="rect">
            <a:avLst/>
          </a:prstGeom>
          <a:noFill/>
        </p:spPr>
      </p:pic>
      <p:pic>
        <p:nvPicPr>
          <p:cNvPr id="17412" name="Picture 4" descr="http://www.dosomething.org/files/zac-efr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9050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</TotalTime>
  <Words>202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Teen celebrities in the U.S.A</vt:lpstr>
      <vt:lpstr>Female celebrities</vt:lpstr>
      <vt:lpstr>Male Celebrities</vt:lpstr>
      <vt:lpstr>Pics of Female celebrities</vt:lpstr>
      <vt:lpstr>Pics of male celebrities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 celeberties in the U.S.A</dc:title>
  <dc:creator>Student</dc:creator>
  <cp:lastModifiedBy>Student</cp:lastModifiedBy>
  <cp:revision>9</cp:revision>
  <dcterms:created xsi:type="dcterms:W3CDTF">2010-12-08T15:14:56Z</dcterms:created>
  <dcterms:modified xsi:type="dcterms:W3CDTF">2010-12-15T14:47:32Z</dcterms:modified>
</cp:coreProperties>
</file>