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FF"/>
    <a:srgbClr val="00FF99"/>
    <a:srgbClr val="660066"/>
    <a:srgbClr val="99FF66"/>
    <a:srgbClr val="00FFFF"/>
    <a:srgbClr val="CC3399"/>
    <a:srgbClr val="000099"/>
    <a:srgbClr val="0099CC"/>
    <a:srgbClr val="CC3300"/>
    <a:srgbClr val="66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108" y="-84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E989153C-4641-4E9B-8E64-2B91BF5F0013}" type="datetimeFigureOut">
              <a:rPr lang="en-US" smtClean="0"/>
              <a:pPr/>
              <a:t>12/15/2010</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8349DE11-7E1F-4101-BBF9-D636945820C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89153C-4641-4E9B-8E64-2B91BF5F0013}" type="datetimeFigureOut">
              <a:rPr lang="en-US" smtClean="0"/>
              <a:pPr/>
              <a:t>12/15/2010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49DE11-7E1F-4101-BBF9-D636945820C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E989153C-4641-4E9B-8E64-2B91BF5F0013}" type="datetimeFigureOut">
              <a:rPr lang="en-US" smtClean="0"/>
              <a:pPr/>
              <a:t>12/15/2010</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8349DE11-7E1F-4101-BBF9-D636945820C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989153C-4641-4E9B-8E64-2B91BF5F0013}" type="datetimeFigureOut">
              <a:rPr lang="en-US" smtClean="0"/>
              <a:pPr/>
              <a:t>12/15/2010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8349DE11-7E1F-4101-BBF9-D636945820C4}"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989153C-4641-4E9B-8E64-2B91BF5F0013}" type="datetimeFigureOut">
              <a:rPr lang="en-US" smtClean="0"/>
              <a:pPr/>
              <a:t>12/15/2010</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8349DE11-7E1F-4101-BBF9-D636945820C4}"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E989153C-4641-4E9B-8E64-2B91BF5F0013}" type="datetimeFigureOut">
              <a:rPr lang="en-US" smtClean="0"/>
              <a:pPr/>
              <a:t>12/15/2010</a:t>
            </a:fld>
            <a:endParaRPr lang="en-US"/>
          </a:p>
        </p:txBody>
      </p:sp>
      <p:sp>
        <p:nvSpPr>
          <p:cNvPr id="10" name="Slide Number Placeholder 9"/>
          <p:cNvSpPr>
            <a:spLocks noGrp="1"/>
          </p:cNvSpPr>
          <p:nvPr>
            <p:ph type="sldNum" sz="quarter" idx="16"/>
          </p:nvPr>
        </p:nvSpPr>
        <p:spPr/>
        <p:txBody>
          <a:bodyPr rtlCol="0"/>
          <a:lstStyle/>
          <a:p>
            <a:fld id="{8349DE11-7E1F-4101-BBF9-D636945820C4}"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E989153C-4641-4E9B-8E64-2B91BF5F0013}" type="datetimeFigureOut">
              <a:rPr lang="en-US" smtClean="0"/>
              <a:pPr/>
              <a:t>12/15/2010</a:t>
            </a:fld>
            <a:endParaRPr lang="en-US"/>
          </a:p>
        </p:txBody>
      </p:sp>
      <p:sp>
        <p:nvSpPr>
          <p:cNvPr id="12" name="Slide Number Placeholder 11"/>
          <p:cNvSpPr>
            <a:spLocks noGrp="1"/>
          </p:cNvSpPr>
          <p:nvPr>
            <p:ph type="sldNum" sz="quarter" idx="16"/>
          </p:nvPr>
        </p:nvSpPr>
        <p:spPr/>
        <p:txBody>
          <a:bodyPr rtlCol="0"/>
          <a:lstStyle/>
          <a:p>
            <a:fld id="{8349DE11-7E1F-4101-BBF9-D636945820C4}"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989153C-4641-4E9B-8E64-2B91BF5F0013}" type="datetimeFigureOut">
              <a:rPr lang="en-US" smtClean="0"/>
              <a:pPr/>
              <a:t>12/15/2010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8349DE11-7E1F-4101-BBF9-D636945820C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89153C-4641-4E9B-8E64-2B91BF5F0013}" type="datetimeFigureOut">
              <a:rPr lang="en-US" smtClean="0"/>
              <a:pPr/>
              <a:t>12/15/2010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8349DE11-7E1F-4101-BBF9-D636945820C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989153C-4641-4E9B-8E64-2B91BF5F0013}" type="datetimeFigureOut">
              <a:rPr lang="en-US" smtClean="0"/>
              <a:pPr/>
              <a:t>12/15/2010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8349DE11-7E1F-4101-BBF9-D636945820C4}"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E989153C-4641-4E9B-8E64-2B91BF5F0013}" type="datetimeFigureOut">
              <a:rPr lang="en-US" smtClean="0"/>
              <a:pPr/>
              <a:t>12/15/2010</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8349DE11-7E1F-4101-BBF9-D636945820C4}"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E989153C-4641-4E9B-8E64-2B91BF5F0013}" type="datetimeFigureOut">
              <a:rPr lang="en-US" smtClean="0"/>
              <a:pPr/>
              <a:t>12/15/2010</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8349DE11-7E1F-4101-BBF9-D636945820C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8" Type="http://schemas.openxmlformats.org/officeDocument/2006/relationships/hyperlink" Target="http://www.bing.com/images/search?q=pics+of+white+castle" TargetMode="External"/><Relationship Id="rId3" Type="http://schemas.openxmlformats.org/officeDocument/2006/relationships/image" Target="../media/image8.jpeg"/><Relationship Id="rId7" Type="http://schemas.openxmlformats.org/officeDocument/2006/relationships/image" Target="../media/image10.jpeg"/><Relationship Id="rId2" Type="http://schemas.openxmlformats.org/officeDocument/2006/relationships/hyperlink" Target="http://www.bing.com/images/search?q=pics+of+mcdonalds" TargetMode="External"/><Relationship Id="rId1" Type="http://schemas.openxmlformats.org/officeDocument/2006/relationships/slideLayout" Target="../slideLayouts/slideLayout2.xml"/><Relationship Id="rId6" Type="http://schemas.openxmlformats.org/officeDocument/2006/relationships/hyperlink" Target="http://www.bing.com/images/search?q=pics+of+wendys" TargetMode="External"/><Relationship Id="rId11" Type="http://schemas.openxmlformats.org/officeDocument/2006/relationships/image" Target="../media/image12.jpeg"/><Relationship Id="rId5" Type="http://schemas.openxmlformats.org/officeDocument/2006/relationships/image" Target="../media/image9.jpeg"/><Relationship Id="rId10" Type="http://schemas.openxmlformats.org/officeDocument/2006/relationships/hyperlink" Target="http://www.bing.com/images/search?q=pics+of+sonic+the+restaurant" TargetMode="External"/><Relationship Id="rId4" Type="http://schemas.openxmlformats.org/officeDocument/2006/relationships/hyperlink" Target="http://www.bing.com/images/search?q=pics+of+burger+king" TargetMode="External"/><Relationship Id="rId9" Type="http://schemas.openxmlformats.org/officeDocument/2006/relationships/image" Target="../media/image11.jpeg"/></Relationships>
</file>

<file path=ppt/slides/_rels/slide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1"/>
            <a:ext cx="7772400" cy="1523999"/>
          </a:xfrm>
        </p:spPr>
        <p:txBody>
          <a:bodyPr>
            <a:noAutofit/>
          </a:bodyPr>
          <a:lstStyle/>
          <a:p>
            <a:r>
              <a:rPr lang="en-US" sz="5400" dirty="0" smtClean="0">
                <a:solidFill>
                  <a:schemeClr val="accent3">
                    <a:lumMod val="50000"/>
                  </a:schemeClr>
                </a:solidFill>
              </a:rPr>
              <a:t>F</a:t>
            </a:r>
            <a:r>
              <a:rPr lang="en-US" sz="5400" dirty="0" smtClean="0">
                <a:solidFill>
                  <a:schemeClr val="accent2">
                    <a:lumMod val="60000"/>
                    <a:lumOff val="40000"/>
                  </a:schemeClr>
                </a:solidFill>
              </a:rPr>
              <a:t>o</a:t>
            </a:r>
            <a:r>
              <a:rPr lang="en-US" sz="5400" dirty="0" smtClean="0">
                <a:solidFill>
                  <a:schemeClr val="accent1">
                    <a:lumMod val="75000"/>
                  </a:schemeClr>
                </a:solidFill>
              </a:rPr>
              <a:t>o</a:t>
            </a:r>
            <a:r>
              <a:rPr lang="en-US" sz="5400" dirty="0" smtClean="0">
                <a:solidFill>
                  <a:srgbClr val="00FF99"/>
                </a:solidFill>
              </a:rPr>
              <a:t>d</a:t>
            </a:r>
            <a:r>
              <a:rPr lang="en-US" sz="5400" dirty="0" smtClean="0"/>
              <a:t> </a:t>
            </a:r>
            <a:r>
              <a:rPr lang="en-US" sz="5400" dirty="0" smtClean="0">
                <a:solidFill>
                  <a:schemeClr val="accent2"/>
                </a:solidFill>
              </a:rPr>
              <a:t>F</a:t>
            </a:r>
            <a:r>
              <a:rPr lang="en-US" sz="5400" dirty="0" smtClean="0">
                <a:solidFill>
                  <a:schemeClr val="accent5">
                    <a:lumMod val="40000"/>
                    <a:lumOff val="60000"/>
                  </a:schemeClr>
                </a:solidFill>
              </a:rPr>
              <a:t>r</a:t>
            </a:r>
            <a:r>
              <a:rPr lang="en-US" sz="5400" dirty="0" smtClean="0">
                <a:solidFill>
                  <a:schemeClr val="bg1">
                    <a:lumMod val="65000"/>
                  </a:schemeClr>
                </a:solidFill>
              </a:rPr>
              <a:t>o</a:t>
            </a:r>
            <a:r>
              <a:rPr lang="en-US" sz="5400" dirty="0" smtClean="0">
                <a:solidFill>
                  <a:srgbClr val="FFFF00"/>
                </a:solidFill>
              </a:rPr>
              <a:t>m</a:t>
            </a:r>
            <a:r>
              <a:rPr lang="en-US" sz="5400" dirty="0" smtClean="0"/>
              <a:t> </a:t>
            </a:r>
            <a:r>
              <a:rPr lang="en-US" sz="5400" dirty="0" smtClean="0">
                <a:solidFill>
                  <a:schemeClr val="bg2">
                    <a:lumMod val="10000"/>
                  </a:schemeClr>
                </a:solidFill>
              </a:rPr>
              <a:t>A</a:t>
            </a:r>
            <a:r>
              <a:rPr lang="en-US" sz="5400" dirty="0" smtClean="0">
                <a:solidFill>
                  <a:schemeClr val="accent6">
                    <a:lumMod val="50000"/>
                  </a:schemeClr>
                </a:solidFill>
              </a:rPr>
              <a:t>r</a:t>
            </a:r>
            <a:r>
              <a:rPr lang="en-US" sz="5400" dirty="0" smtClean="0">
                <a:solidFill>
                  <a:schemeClr val="tx2">
                    <a:lumMod val="60000"/>
                    <a:lumOff val="40000"/>
                  </a:schemeClr>
                </a:solidFill>
              </a:rPr>
              <a:t>o</a:t>
            </a:r>
            <a:r>
              <a:rPr lang="en-US" sz="5400" dirty="0" smtClean="0">
                <a:solidFill>
                  <a:schemeClr val="accent4">
                    <a:lumMod val="75000"/>
                  </a:schemeClr>
                </a:solidFill>
              </a:rPr>
              <a:t>u</a:t>
            </a:r>
            <a:r>
              <a:rPr lang="en-US" sz="5400" dirty="0" smtClean="0">
                <a:solidFill>
                  <a:schemeClr val="accent3">
                    <a:lumMod val="75000"/>
                  </a:schemeClr>
                </a:solidFill>
              </a:rPr>
              <a:t>n</a:t>
            </a:r>
            <a:r>
              <a:rPr lang="en-US" sz="5400" dirty="0" smtClean="0">
                <a:solidFill>
                  <a:srgbClr val="FF00FF"/>
                </a:solidFill>
              </a:rPr>
              <a:t>d</a:t>
            </a:r>
            <a:r>
              <a:rPr lang="en-US" sz="5400" dirty="0" smtClean="0"/>
              <a:t> </a:t>
            </a:r>
            <a:r>
              <a:rPr lang="en-US" sz="5400" dirty="0" smtClean="0">
                <a:solidFill>
                  <a:srgbClr val="FFCC00"/>
                </a:solidFill>
              </a:rPr>
              <a:t>t</a:t>
            </a:r>
            <a:r>
              <a:rPr lang="en-US" sz="5400" dirty="0" smtClean="0">
                <a:solidFill>
                  <a:srgbClr val="808000"/>
                </a:solidFill>
              </a:rPr>
              <a:t>h</a:t>
            </a:r>
            <a:r>
              <a:rPr lang="en-US" sz="5400" dirty="0" smtClean="0">
                <a:solidFill>
                  <a:srgbClr val="6600FF"/>
                </a:solidFill>
              </a:rPr>
              <a:t>e</a:t>
            </a:r>
            <a:r>
              <a:rPr lang="en-US" sz="5400" dirty="0" smtClean="0"/>
              <a:t> </a:t>
            </a:r>
            <a:r>
              <a:rPr lang="en-US" sz="5400" dirty="0" smtClean="0">
                <a:solidFill>
                  <a:srgbClr val="CC3300"/>
                </a:solidFill>
              </a:rPr>
              <a:t>W</a:t>
            </a:r>
            <a:r>
              <a:rPr lang="en-US" sz="5400" dirty="0" smtClean="0">
                <a:solidFill>
                  <a:srgbClr val="000099"/>
                </a:solidFill>
              </a:rPr>
              <a:t>o</a:t>
            </a:r>
            <a:r>
              <a:rPr lang="en-US" sz="5400" dirty="0" smtClean="0">
                <a:solidFill>
                  <a:srgbClr val="CC3399"/>
                </a:solidFill>
              </a:rPr>
              <a:t>r</a:t>
            </a:r>
            <a:r>
              <a:rPr lang="en-US" sz="5400" dirty="0" smtClean="0">
                <a:solidFill>
                  <a:srgbClr val="00FFFF"/>
                </a:solidFill>
              </a:rPr>
              <a:t>l</a:t>
            </a:r>
            <a:r>
              <a:rPr lang="en-US" sz="5400" dirty="0" smtClean="0">
                <a:solidFill>
                  <a:srgbClr val="99FF66"/>
                </a:solidFill>
              </a:rPr>
              <a:t>d</a:t>
            </a:r>
            <a:r>
              <a:rPr lang="en-US" sz="5400" dirty="0" smtClean="0">
                <a:solidFill>
                  <a:srgbClr val="660066"/>
                </a:solidFill>
              </a:rPr>
              <a:t>!</a:t>
            </a:r>
            <a:endParaRPr lang="en-US" sz="5400" dirty="0">
              <a:solidFill>
                <a:srgbClr val="660066"/>
              </a:solidFill>
            </a:endParaRPr>
          </a:p>
        </p:txBody>
      </p:sp>
      <p:sp>
        <p:nvSpPr>
          <p:cNvPr id="3" name="Subtitle 2"/>
          <p:cNvSpPr>
            <a:spLocks noGrp="1"/>
          </p:cNvSpPr>
          <p:nvPr>
            <p:ph type="subTitle" idx="1"/>
          </p:nvPr>
        </p:nvSpPr>
        <p:spPr/>
        <p:txBody>
          <a:bodyPr/>
          <a:lstStyle/>
          <a:p>
            <a:r>
              <a:rPr lang="en-US" dirty="0" smtClean="0"/>
              <a:t>By Burr Ridge Middle School</a:t>
            </a:r>
            <a:endParaRPr lang="en-US" dirty="0"/>
          </a:p>
        </p:txBody>
      </p:sp>
      <p:pic>
        <p:nvPicPr>
          <p:cNvPr id="23556" name="Picture 4" descr="http://cache4.asset-cache.net/xc/88336440.jpg?v=1&amp;c=IWSAsset&amp;k=2&amp;d=49768722B86DC0FDA17564C07A42270E47E05C2E5A2376820C57330DCEDAEDEAE30A760B0D811297"/>
          <p:cNvPicPr>
            <a:picLocks noChangeAspect="1" noChangeArrowheads="1"/>
          </p:cNvPicPr>
          <p:nvPr/>
        </p:nvPicPr>
        <p:blipFill>
          <a:blip r:embed="rId2"/>
          <a:srcRect/>
          <a:stretch>
            <a:fillRect/>
          </a:stretch>
        </p:blipFill>
        <p:spPr bwMode="auto">
          <a:xfrm>
            <a:off x="4953000" y="2590800"/>
            <a:ext cx="2895600" cy="2923781"/>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u="sng" dirty="0" smtClean="0">
                <a:solidFill>
                  <a:schemeClr val="bg2">
                    <a:lumMod val="25000"/>
                  </a:schemeClr>
                </a:solidFill>
              </a:rPr>
              <a:t>Introduction</a:t>
            </a:r>
            <a:endParaRPr lang="en-US" u="sng" dirty="0">
              <a:solidFill>
                <a:schemeClr val="bg2">
                  <a:lumMod val="25000"/>
                </a:schemeClr>
              </a:solidFill>
            </a:endParaRPr>
          </a:p>
        </p:txBody>
      </p:sp>
      <p:sp>
        <p:nvSpPr>
          <p:cNvPr id="3" name="Content Placeholder 2"/>
          <p:cNvSpPr>
            <a:spLocks noGrp="1"/>
          </p:cNvSpPr>
          <p:nvPr>
            <p:ph sz="quarter" idx="1"/>
          </p:nvPr>
        </p:nvSpPr>
        <p:spPr/>
        <p:txBody>
          <a:bodyPr/>
          <a:lstStyle/>
          <a:p>
            <a:pPr>
              <a:buNone/>
            </a:pPr>
            <a:r>
              <a:rPr lang="en-US" dirty="0" smtClean="0"/>
              <a:t>     	</a:t>
            </a:r>
            <a:endParaRPr lang="en-US" sz="3200" dirty="0" smtClean="0"/>
          </a:p>
          <a:p>
            <a:r>
              <a:rPr lang="en-US" sz="3200" dirty="0" smtClean="0">
                <a:solidFill>
                  <a:schemeClr val="bg2">
                    <a:lumMod val="50000"/>
                  </a:schemeClr>
                </a:solidFill>
              </a:rPr>
              <a:t>        Food is a big part of everybody’s life, regardless of where they live, what they believe in, or what they just plain like. Here we’ll take you around the world at a look into the foods people eat around the world.</a:t>
            </a:r>
            <a:endParaRPr lang="en-US" sz="3200" dirty="0">
              <a:solidFill>
                <a:schemeClr val="bg2">
                  <a:lumMod val="50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America</a:t>
            </a:r>
            <a:endParaRPr lang="en-US" dirty="0"/>
          </a:p>
        </p:txBody>
      </p:sp>
      <p:sp>
        <p:nvSpPr>
          <p:cNvPr id="3" name="Content Placeholder 2"/>
          <p:cNvSpPr>
            <a:spLocks noGrp="1"/>
          </p:cNvSpPr>
          <p:nvPr>
            <p:ph sz="quarter" idx="1"/>
          </p:nvPr>
        </p:nvSpPr>
        <p:spPr/>
        <p:txBody>
          <a:bodyPr/>
          <a:lstStyle/>
          <a:p>
            <a:pPr>
              <a:buNone/>
            </a:pPr>
            <a:r>
              <a:rPr lang="en-US" dirty="0" smtClean="0"/>
              <a:t>      </a:t>
            </a:r>
            <a:r>
              <a:rPr lang="en-US" sz="2400" b="1" dirty="0" smtClean="0"/>
              <a:t>Starting in America, food is just a big blend of recipes from all over the world originating from generations back. It is a big blend of the world, but there are also American made foods and restaurants. For example:</a:t>
            </a:r>
          </a:p>
          <a:p>
            <a:pPr>
              <a:buNone/>
            </a:pPr>
            <a:r>
              <a:rPr lang="en-US" sz="2400" b="1" dirty="0" smtClean="0"/>
              <a:t>                              </a:t>
            </a:r>
          </a:p>
          <a:p>
            <a:r>
              <a:rPr lang="en-US" sz="2400" b="1" dirty="0" smtClean="0"/>
              <a:t> Mexican Food:</a:t>
            </a:r>
          </a:p>
          <a:p>
            <a:pPr>
              <a:buNone/>
            </a:pPr>
            <a:r>
              <a:rPr lang="en-US" sz="2400" b="1" dirty="0" smtClean="0"/>
              <a:t>    Nachos are corn chips topped with melted cheese, tomatoes, guacamole (avocado spread) and additional toppings.</a:t>
            </a:r>
          </a:p>
          <a:p>
            <a:pPr>
              <a:buNone/>
            </a:pPr>
            <a:endParaRPr lang="en-US" sz="2400" dirty="0"/>
          </a:p>
        </p:txBody>
      </p:sp>
      <p:pic>
        <p:nvPicPr>
          <p:cNvPr id="4" name="Picture 3" descr="http://www.lasierramexicanrest.com/image/2220360.jpeg"/>
          <p:cNvPicPr/>
          <p:nvPr/>
        </p:nvPicPr>
        <p:blipFill>
          <a:blip r:embed="rId2"/>
          <a:srcRect/>
          <a:stretch>
            <a:fillRect/>
          </a:stretch>
        </p:blipFill>
        <p:spPr bwMode="auto">
          <a:xfrm>
            <a:off x="3124200" y="4953000"/>
            <a:ext cx="2743200" cy="1676399"/>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America Cont’d</a:t>
            </a:r>
            <a:endParaRPr lang="en-US" dirty="0"/>
          </a:p>
        </p:txBody>
      </p:sp>
      <p:sp>
        <p:nvSpPr>
          <p:cNvPr id="3" name="Content Placeholder 2"/>
          <p:cNvSpPr>
            <a:spLocks noGrp="1"/>
          </p:cNvSpPr>
          <p:nvPr>
            <p:ph sz="quarter" idx="1"/>
          </p:nvPr>
        </p:nvSpPr>
        <p:spPr/>
        <p:txBody>
          <a:bodyPr/>
          <a:lstStyle/>
          <a:p>
            <a:r>
              <a:rPr lang="en-US" dirty="0" smtClean="0"/>
              <a:t>   </a:t>
            </a:r>
            <a:r>
              <a:rPr lang="en-US" sz="2000" b="1" dirty="0" smtClean="0"/>
              <a:t>There is also pizza. It is dough rolled out and topped with tomato sauce, cheese and other meats and vegetables depending on what you like. It is very popular in America.</a:t>
            </a:r>
          </a:p>
          <a:p>
            <a:pPr>
              <a:buNone/>
            </a:pPr>
            <a:endParaRPr lang="en-US" sz="2000" b="1" dirty="0" smtClean="0"/>
          </a:p>
          <a:p>
            <a:pPr>
              <a:buNone/>
            </a:pPr>
            <a:endParaRPr lang="en-US" sz="2000" b="1" dirty="0" smtClean="0"/>
          </a:p>
          <a:p>
            <a:pPr>
              <a:buNone/>
            </a:pPr>
            <a:endParaRPr lang="en-US" sz="2000" b="1" dirty="0" smtClean="0"/>
          </a:p>
          <a:p>
            <a:r>
              <a:rPr lang="en-US" sz="2000" b="1" dirty="0" smtClean="0"/>
              <a:t>   One more type of food we love is Chinese food. Below is a picture of P.F </a:t>
            </a:r>
            <a:r>
              <a:rPr lang="en-US" sz="2000" b="1" dirty="0" err="1" smtClean="0"/>
              <a:t>Changs</a:t>
            </a:r>
            <a:r>
              <a:rPr lang="en-US" sz="2000" b="1" dirty="0" smtClean="0"/>
              <a:t>, a popular Chinese restaurant along with a picture of stir fry, vegetables and meat cooked together and topped with a thick sauce.</a:t>
            </a:r>
          </a:p>
          <a:p>
            <a:pPr>
              <a:buNone/>
            </a:pPr>
            <a:endParaRPr lang="en-US" sz="2000" dirty="0" smtClean="0"/>
          </a:p>
        </p:txBody>
      </p:sp>
      <p:pic>
        <p:nvPicPr>
          <p:cNvPr id="4" name="Picture 3" descr="http://www.ronniesuburban.com/photos/food/stop50/stop50.10.0723.sausage.jpg"/>
          <p:cNvPicPr/>
          <p:nvPr/>
        </p:nvPicPr>
        <p:blipFill>
          <a:blip r:embed="rId2"/>
          <a:srcRect/>
          <a:stretch>
            <a:fillRect/>
          </a:stretch>
        </p:blipFill>
        <p:spPr bwMode="auto">
          <a:xfrm>
            <a:off x="4800600" y="2438400"/>
            <a:ext cx="2209800" cy="1524000"/>
          </a:xfrm>
          <a:prstGeom prst="rect">
            <a:avLst/>
          </a:prstGeom>
          <a:noFill/>
          <a:ln w="9525">
            <a:noFill/>
            <a:miter lim="800000"/>
            <a:headEnd/>
            <a:tailEnd/>
          </a:ln>
        </p:spPr>
      </p:pic>
      <p:pic>
        <p:nvPicPr>
          <p:cNvPr id="5" name="Picture 4" descr="http://www.cityatlantic.com/pictures-travel/hotels/1105428.jpg"/>
          <p:cNvPicPr/>
          <p:nvPr/>
        </p:nvPicPr>
        <p:blipFill>
          <a:blip r:embed="rId3"/>
          <a:srcRect/>
          <a:stretch>
            <a:fillRect/>
          </a:stretch>
        </p:blipFill>
        <p:spPr bwMode="auto">
          <a:xfrm>
            <a:off x="990600" y="4953000"/>
            <a:ext cx="2209800" cy="1600200"/>
          </a:xfrm>
          <a:prstGeom prst="rect">
            <a:avLst/>
          </a:prstGeom>
          <a:noFill/>
          <a:ln w="9525">
            <a:noFill/>
            <a:miter lim="800000"/>
            <a:headEnd/>
            <a:tailEnd/>
          </a:ln>
        </p:spPr>
      </p:pic>
      <p:pic>
        <p:nvPicPr>
          <p:cNvPr id="6" name="Picture 5" descr="chinese_food.jpg"/>
          <p:cNvPicPr/>
          <p:nvPr/>
        </p:nvPicPr>
        <p:blipFill>
          <a:blip r:embed="rId4"/>
          <a:stretch>
            <a:fillRect/>
          </a:stretch>
        </p:blipFill>
        <p:spPr>
          <a:xfrm>
            <a:off x="6019800" y="4876800"/>
            <a:ext cx="2286000" cy="17526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Cont’d</a:t>
            </a:r>
            <a:endParaRPr lang="en-US" dirty="0"/>
          </a:p>
        </p:txBody>
      </p:sp>
      <p:sp>
        <p:nvSpPr>
          <p:cNvPr id="3" name="Content Placeholder 2"/>
          <p:cNvSpPr>
            <a:spLocks noGrp="1"/>
          </p:cNvSpPr>
          <p:nvPr>
            <p:ph sz="quarter" idx="1"/>
          </p:nvPr>
        </p:nvSpPr>
        <p:spPr/>
        <p:txBody>
          <a:bodyPr>
            <a:normAutofit/>
          </a:bodyPr>
          <a:lstStyle/>
          <a:p>
            <a:pPr>
              <a:buFont typeface="Wingdings" pitchFamily="2" charset="2"/>
              <a:buChar char="q"/>
            </a:pPr>
            <a:r>
              <a:rPr lang="en-US" dirty="0" smtClean="0"/>
              <a:t>    </a:t>
            </a:r>
            <a:r>
              <a:rPr lang="en-US" sz="1800" b="1" dirty="0" smtClean="0"/>
              <a:t>There are also very well liked fast foods too. McDonalds  and Burger King are some of the 2 most famous fast food restaurants in America. 1 in 4 Americans turn to Wendy’s drive through on a daily basis. Because of public appeal, many people also like to have White Castle in the North Western US and Jack in the Box in Western US. Sonic has a chain of restaurants all over the US. </a:t>
            </a:r>
            <a:r>
              <a:rPr lang="en-US" sz="1800" b="1" dirty="0" err="1" smtClean="0"/>
              <a:t>Portillos</a:t>
            </a:r>
            <a:r>
              <a:rPr lang="en-US" sz="1800" b="1" dirty="0" smtClean="0"/>
              <a:t> and </a:t>
            </a:r>
            <a:r>
              <a:rPr lang="en-US" sz="1800" b="1" dirty="0" err="1" smtClean="0"/>
              <a:t>Panera</a:t>
            </a:r>
            <a:r>
              <a:rPr lang="en-US" sz="1800" b="1" dirty="0" smtClean="0"/>
              <a:t> Bread </a:t>
            </a:r>
          </a:p>
          <a:p>
            <a:r>
              <a:rPr lang="en-US" sz="1800" b="1" dirty="0" smtClean="0"/>
              <a:t>     It is our tradition for most families to go out for dinner on a special occasion such as a birthday or anniversary. Many families go to Buffalo Wild Wings (a popular restaurants that serve chicken wings and burgers) for a celebration and anniversaries. They like to go to those places because the style of the building is on the bigger side and it’s a great place to hang out with lot of people and friends and family.  </a:t>
            </a:r>
          </a:p>
          <a:p>
            <a:endParaRPr lang="en-US" dirty="0"/>
          </a:p>
        </p:txBody>
      </p:sp>
      <p:pic>
        <p:nvPicPr>
          <p:cNvPr id="4" name="Picture 3" descr="http://ts4.mm.bing.net/images/thumbnail.aspx?q=281185491727&amp;id=db8fe2a2aaa13ad01e03d8484d78a4c7&amp;url=http%3a%2f%2fstatic.flickr.com%2f1260%2f757242560_3cdef3d40e.jpg">
            <a:hlinkClick r:id="rId2"/>
          </p:cNvPr>
          <p:cNvPicPr/>
          <p:nvPr/>
        </p:nvPicPr>
        <p:blipFill>
          <a:blip r:embed="rId3"/>
          <a:srcRect/>
          <a:stretch>
            <a:fillRect/>
          </a:stretch>
        </p:blipFill>
        <p:spPr bwMode="auto">
          <a:xfrm>
            <a:off x="1066800" y="5257800"/>
            <a:ext cx="1752600" cy="1600200"/>
          </a:xfrm>
          <a:prstGeom prst="rect">
            <a:avLst/>
          </a:prstGeom>
          <a:noFill/>
          <a:ln w="9525">
            <a:noFill/>
            <a:miter lim="800000"/>
            <a:headEnd/>
            <a:tailEnd/>
          </a:ln>
        </p:spPr>
      </p:pic>
      <p:pic>
        <p:nvPicPr>
          <p:cNvPr id="5" name="Picture 4" descr="http://ts4.mm.bing.net/images/thumbnail.aspx?q=275716057591&amp;id=607cf48d76239d411be0793ab747b997&amp;url=http%3a%2f%2flima-limon.com%2felexprimidor%2fwp-content%2fuploads%2fBurger-King-Logo1.jpg">
            <a:hlinkClick r:id="rId4"/>
          </p:cNvPr>
          <p:cNvPicPr/>
          <p:nvPr/>
        </p:nvPicPr>
        <p:blipFill>
          <a:blip r:embed="rId5"/>
          <a:srcRect/>
          <a:stretch>
            <a:fillRect/>
          </a:stretch>
        </p:blipFill>
        <p:spPr bwMode="auto">
          <a:xfrm>
            <a:off x="2895600" y="4953000"/>
            <a:ext cx="1524000" cy="1524000"/>
          </a:xfrm>
          <a:prstGeom prst="rect">
            <a:avLst/>
          </a:prstGeom>
          <a:noFill/>
          <a:ln w="9525">
            <a:noFill/>
            <a:miter lim="800000"/>
            <a:headEnd/>
            <a:tailEnd/>
          </a:ln>
        </p:spPr>
      </p:pic>
      <p:pic>
        <p:nvPicPr>
          <p:cNvPr id="6" name="Picture 5" descr="http://ts2.mm.bing.net/images/thumbnail.aspx?q=270195099429&amp;id=e4b959822832f48f458fa4130df4049e&amp;url=http%3a%2f%2fmalaysiancritic.com%2fwp-content%2fuploads%2f2009%2f12%2fWendys.jpg">
            <a:hlinkClick r:id="rId6"/>
          </p:cNvPr>
          <p:cNvPicPr/>
          <p:nvPr/>
        </p:nvPicPr>
        <p:blipFill>
          <a:blip r:embed="rId7"/>
          <a:srcRect/>
          <a:stretch>
            <a:fillRect/>
          </a:stretch>
        </p:blipFill>
        <p:spPr bwMode="auto">
          <a:xfrm>
            <a:off x="4495800" y="4953000"/>
            <a:ext cx="1371600" cy="1524000"/>
          </a:xfrm>
          <a:prstGeom prst="rect">
            <a:avLst/>
          </a:prstGeom>
          <a:noFill/>
          <a:ln w="9525">
            <a:noFill/>
            <a:miter lim="800000"/>
            <a:headEnd/>
            <a:tailEnd/>
          </a:ln>
        </p:spPr>
      </p:pic>
      <p:pic>
        <p:nvPicPr>
          <p:cNvPr id="7" name="Picture 6" descr="http://ts3.mm.bing.net/images/thumbnail.aspx?q=306983411362&amp;id=e54d49609cc19776bf93396ee4ea1240&amp;url=http%3a%2f%2fwww.yourfunnystuff.com%2fwp-content%2fuploads%2f2010%2f05%2fWhite-Castle-Scented-Candle.jpg">
            <a:hlinkClick r:id="rId8"/>
          </p:cNvPr>
          <p:cNvPicPr/>
          <p:nvPr/>
        </p:nvPicPr>
        <p:blipFill>
          <a:blip r:embed="rId9"/>
          <a:srcRect/>
          <a:stretch>
            <a:fillRect/>
          </a:stretch>
        </p:blipFill>
        <p:spPr bwMode="auto">
          <a:xfrm>
            <a:off x="6019800" y="4953000"/>
            <a:ext cx="1381125" cy="1524000"/>
          </a:xfrm>
          <a:prstGeom prst="rect">
            <a:avLst/>
          </a:prstGeom>
          <a:noFill/>
          <a:ln w="9525">
            <a:noFill/>
            <a:miter lim="800000"/>
            <a:headEnd/>
            <a:tailEnd/>
          </a:ln>
        </p:spPr>
      </p:pic>
      <p:pic>
        <p:nvPicPr>
          <p:cNvPr id="8" name="Picture 7" descr="http://ts3.mm.bing.net/images/thumbnail.aspx?q=306480353234&amp;id=e54fa14f9352f3c251fab72fbfc23fcf&amp;url=http%3a%2f%2fwww.burgervoice.com%2fwp-content%2fuploads%2f2008%2f12%2fsoniclogo.jpg">
            <a:hlinkClick r:id="rId10"/>
          </p:cNvPr>
          <p:cNvPicPr/>
          <p:nvPr/>
        </p:nvPicPr>
        <p:blipFill>
          <a:blip r:embed="rId11"/>
          <a:srcRect/>
          <a:stretch>
            <a:fillRect/>
          </a:stretch>
        </p:blipFill>
        <p:spPr bwMode="auto">
          <a:xfrm>
            <a:off x="7543800" y="4953000"/>
            <a:ext cx="1600200" cy="15240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Slovenia</a:t>
            </a:r>
            <a:endParaRPr lang="en-US" dirty="0"/>
          </a:p>
        </p:txBody>
      </p:sp>
      <p:sp>
        <p:nvSpPr>
          <p:cNvPr id="3" name="Content Placeholder 2"/>
          <p:cNvSpPr>
            <a:spLocks noGrp="1"/>
          </p:cNvSpPr>
          <p:nvPr>
            <p:ph sz="quarter" idx="1"/>
          </p:nvPr>
        </p:nvSpPr>
        <p:spPr/>
        <p:txBody>
          <a:bodyPr>
            <a:normAutofit fontScale="77500" lnSpcReduction="20000"/>
          </a:bodyPr>
          <a:lstStyle/>
          <a:p>
            <a:pPr>
              <a:buNone/>
            </a:pPr>
            <a:r>
              <a:rPr lang="en-US" dirty="0" smtClean="0"/>
              <a:t>   </a:t>
            </a:r>
            <a:r>
              <a:rPr lang="en-US" b="1" dirty="0" smtClean="0"/>
              <a:t>Slovenia is a small country but has a lot of tradition. Here are some traditional Slovenian dishes.</a:t>
            </a:r>
          </a:p>
          <a:p>
            <a:pPr lvl="0"/>
            <a:r>
              <a:rPr lang="en-US" b="1" dirty="0" smtClean="0"/>
              <a:t> Main Dishes:   </a:t>
            </a:r>
            <a:r>
              <a:rPr lang="sl-SI" b="1" dirty="0" smtClean="0"/>
              <a:t>Kras ham </a:t>
            </a:r>
            <a:endParaRPr lang="en-US" b="1" dirty="0" smtClean="0"/>
          </a:p>
          <a:p>
            <a:r>
              <a:rPr lang="sl-SI" b="1" dirty="0" smtClean="0"/>
              <a:t>Black pudding with sour cabbage </a:t>
            </a:r>
            <a:r>
              <a:rPr lang="en-US" b="1" dirty="0" smtClean="0"/>
              <a:t>       </a:t>
            </a:r>
          </a:p>
          <a:p>
            <a:pPr lvl="0"/>
            <a:r>
              <a:rPr lang="sl-SI" b="1" dirty="0" smtClean="0"/>
              <a:t>Kisla župa – Styrian sour soup </a:t>
            </a:r>
            <a:endParaRPr lang="en-US" b="1" dirty="0" smtClean="0"/>
          </a:p>
          <a:p>
            <a:pPr lvl="0"/>
            <a:r>
              <a:rPr lang="sl-SI" b="1" dirty="0" smtClean="0"/>
              <a:t>Bograč (Meat dish with onions, three kinds of meat with spices and herbs) </a:t>
            </a:r>
            <a:endParaRPr lang="en-US" b="1" dirty="0" smtClean="0"/>
          </a:p>
          <a:p>
            <a:pPr lvl="0"/>
            <a:r>
              <a:rPr lang="sl-SI" b="1" dirty="0" smtClean="0"/>
              <a:t>Štruklji (flour "rolls" with variable stuffing, which usually includes meat, vegetables and cheese and has about seventy different ways of being made.)</a:t>
            </a:r>
            <a:endParaRPr lang="en-US" b="1" dirty="0" smtClean="0"/>
          </a:p>
          <a:p>
            <a:r>
              <a:rPr lang="sl-SI" b="1" dirty="0" smtClean="0"/>
              <a:t>Dumplings (Traditional Slovenian dish of dough with various fillings. Dumplings may be baked or cooked, sweet or salty.) </a:t>
            </a:r>
            <a:endParaRPr lang="en-US" b="1" dirty="0" smtClean="0"/>
          </a:p>
          <a:p>
            <a:r>
              <a:rPr lang="sl-SI" b="1" dirty="0" smtClean="0"/>
              <a:t>Kranjska sausage-is a Slovenian sausage most similar to what is known as klobasa or Polish sausage in North America.</a:t>
            </a:r>
            <a:endParaRPr lang="en-US" b="1" dirty="0" smtClean="0"/>
          </a:p>
          <a:p>
            <a:pPr lvl="0"/>
            <a:endParaRPr lang="en-US" b="1" dirty="0" smtClean="0"/>
          </a:p>
          <a:p>
            <a:endParaRPr lang="en-US" dirty="0"/>
          </a:p>
        </p:txBody>
      </p:sp>
      <p:pic>
        <p:nvPicPr>
          <p:cNvPr id="4" name="Picture 3" descr="clip_image002.JPG"/>
          <p:cNvPicPr>
            <a:picLocks noChangeAspect="1"/>
          </p:cNvPicPr>
          <p:nvPr/>
        </p:nvPicPr>
        <p:blipFill>
          <a:blip r:embed="rId2"/>
          <a:stretch>
            <a:fillRect/>
          </a:stretch>
        </p:blipFill>
        <p:spPr>
          <a:xfrm>
            <a:off x="5105399" y="1905000"/>
            <a:ext cx="1789889" cy="13716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Slovenia</a:t>
            </a:r>
            <a:endParaRPr lang="en-US" dirty="0"/>
          </a:p>
        </p:txBody>
      </p:sp>
      <p:sp>
        <p:nvSpPr>
          <p:cNvPr id="3" name="Content Placeholder 2"/>
          <p:cNvSpPr>
            <a:spLocks noGrp="1"/>
          </p:cNvSpPr>
          <p:nvPr>
            <p:ph sz="quarter" idx="1"/>
          </p:nvPr>
        </p:nvSpPr>
        <p:spPr/>
        <p:txBody>
          <a:bodyPr>
            <a:normAutofit fontScale="70000" lnSpcReduction="20000"/>
          </a:bodyPr>
          <a:lstStyle/>
          <a:p>
            <a:r>
              <a:rPr lang="en-US" b="1" dirty="0" smtClean="0"/>
              <a:t>Desserts and Drinks:</a:t>
            </a:r>
          </a:p>
          <a:p>
            <a:r>
              <a:rPr lang="sl-SI" b="1" dirty="0" smtClean="0"/>
              <a:t>Slovenian national donut-Donut is a pastry dough stuffed with a filling (usually with jam, chocolate or vanilla cream ...). Baking donuts is particularly significant for Carnival</a:t>
            </a:r>
            <a:endParaRPr lang="en-US" b="1" dirty="0" smtClean="0"/>
          </a:p>
          <a:p>
            <a:r>
              <a:rPr lang="sl-SI" b="1" dirty="0" smtClean="0"/>
              <a:t>Prekmurska gibanica (prekmurian layer cake)is a layered cake, originating in the region of Prekmurje,Slovenia.It contains poppy seads, walnuts, apples, raisins, and cottage cheese fillings.</a:t>
            </a:r>
            <a:endParaRPr lang="en-US" b="1" dirty="0" smtClean="0"/>
          </a:p>
          <a:p>
            <a:pPr lvl="0"/>
            <a:r>
              <a:rPr lang="sl-SI" b="1" dirty="0" smtClean="0"/>
              <a:t>Slovenian national pie-Pies are an old Slovenian dish. First pies were made only from the dough. They worked by white flour, buckwheat later. Today, they draw from leavened dough of buckwheat and potato. </a:t>
            </a:r>
            <a:endParaRPr lang="en-US" b="1" dirty="0" smtClean="0"/>
          </a:p>
          <a:p>
            <a:pPr lvl="0"/>
            <a:r>
              <a:rPr lang="sl-SI" b="1" dirty="0" smtClean="0"/>
              <a:t>Teran (Specialty Slovene wine)</a:t>
            </a:r>
            <a:endParaRPr lang="en-US" b="1" dirty="0" smtClean="0"/>
          </a:p>
          <a:p>
            <a:pPr lvl="0"/>
            <a:r>
              <a:rPr lang="sl-SI" b="1" dirty="0" smtClean="0"/>
              <a:t>Malvasia (wine)</a:t>
            </a:r>
            <a:endParaRPr lang="en-US" b="1" dirty="0" smtClean="0"/>
          </a:p>
          <a:p>
            <a:pPr lvl="0"/>
            <a:r>
              <a:rPr lang="sl-SI" b="1" dirty="0" smtClean="0"/>
              <a:t>Cviček (wine)</a:t>
            </a:r>
            <a:r>
              <a:rPr lang="en-US" b="1" dirty="0" smtClean="0"/>
              <a:t>             </a:t>
            </a:r>
          </a:p>
          <a:p>
            <a:pPr lvl="0"/>
            <a:r>
              <a:rPr lang="sl-SI" b="1" dirty="0" smtClean="0"/>
              <a:t>Cviček (wine)</a:t>
            </a:r>
            <a:r>
              <a:rPr lang="en-US" b="1" dirty="0" smtClean="0"/>
              <a:t>             </a:t>
            </a:r>
          </a:p>
          <a:p>
            <a:pPr lvl="0"/>
            <a:r>
              <a:rPr lang="sl-SI" b="1" dirty="0" smtClean="0"/>
              <a:t>Kislo mleko – Sour milk </a:t>
            </a:r>
            <a:endParaRPr lang="en-US" b="1" dirty="0" smtClean="0"/>
          </a:p>
          <a:p>
            <a:endParaRPr lang="en-US" dirty="0" smtClean="0"/>
          </a:p>
          <a:p>
            <a:endParaRPr lang="en-US" dirty="0" smtClean="0"/>
          </a:p>
          <a:p>
            <a:endParaRPr lang="en-US" dirty="0"/>
          </a:p>
        </p:txBody>
      </p:sp>
      <p:pic>
        <p:nvPicPr>
          <p:cNvPr id="4" name="Picture 3" descr="berliner28mt[1].jpg"/>
          <p:cNvPicPr>
            <a:picLocks noChangeAspect="1"/>
          </p:cNvPicPr>
          <p:nvPr/>
        </p:nvPicPr>
        <p:blipFill>
          <a:blip r:embed="rId2"/>
          <a:stretch>
            <a:fillRect/>
          </a:stretch>
        </p:blipFill>
        <p:spPr>
          <a:xfrm>
            <a:off x="6705600" y="4419600"/>
            <a:ext cx="2235200" cy="1676400"/>
          </a:xfrm>
          <a:prstGeom prst="rect">
            <a:avLst/>
          </a:prstGeom>
        </p:spPr>
      </p:pic>
      <p:pic>
        <p:nvPicPr>
          <p:cNvPr id="6" name="Picture 5" descr="2c55377183d40abf4ccc09c47817_grande[1].JPG"/>
          <p:cNvPicPr>
            <a:picLocks noChangeAspect="1"/>
          </p:cNvPicPr>
          <p:nvPr/>
        </p:nvPicPr>
        <p:blipFill>
          <a:blip r:embed="rId3" cstate="print"/>
          <a:stretch>
            <a:fillRect/>
          </a:stretch>
        </p:blipFill>
        <p:spPr>
          <a:xfrm>
            <a:off x="4343400" y="4419600"/>
            <a:ext cx="2235199" cy="1676400"/>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86</TotalTime>
  <Words>435</Words>
  <Application>Microsoft Office PowerPoint</Application>
  <PresentationFormat>On-screen Show (4:3)</PresentationFormat>
  <Paragraphs>39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Median</vt:lpstr>
      <vt:lpstr>Food From Around the World!</vt:lpstr>
      <vt:lpstr>   Introduction</vt:lpstr>
      <vt:lpstr>                   America</vt:lpstr>
      <vt:lpstr>            America Cont’d</vt:lpstr>
      <vt:lpstr>    Cont’d</vt:lpstr>
      <vt:lpstr>                   Slovenia</vt:lpstr>
      <vt:lpstr>                 Slovenia</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Food From Around the World!</dc:title>
  <dc:creator>Student</dc:creator>
  <cp:lastModifiedBy>deimakoko</cp:lastModifiedBy>
  <cp:revision>14</cp:revision>
  <dcterms:created xsi:type="dcterms:W3CDTF">2010-12-08T15:08:21Z</dcterms:created>
  <dcterms:modified xsi:type="dcterms:W3CDTF">2010-12-15T14:41:35Z</dcterms:modified>
</cp:coreProperties>
</file>