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DC24"/>
    <a:srgbClr val="E7D925"/>
    <a:srgbClr val="2FE540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FE540"/>
            </a:gs>
            <a:gs pos="25000">
              <a:srgbClr val="E7D925"/>
            </a:gs>
            <a:gs pos="100000">
              <a:srgbClr val="24DC2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Почта\IMG_0224.JPG"/>
          <p:cNvPicPr>
            <a:picLocks noChangeAspect="1" noChangeArrowheads="1"/>
          </p:cNvPicPr>
          <p:nvPr/>
        </p:nvPicPr>
        <p:blipFill>
          <a:blip r:embed="rId2" cstate="print"/>
          <a:srcRect l="14715"/>
          <a:stretch>
            <a:fillRect/>
          </a:stretch>
        </p:blipFill>
        <p:spPr bwMode="auto">
          <a:xfrm>
            <a:off x="-285784" y="-142900"/>
            <a:ext cx="4549091" cy="400050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14554"/>
            <a:ext cx="7851648" cy="1714512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From </a:t>
            </a:r>
            <a:r>
              <a:rPr lang="en-US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Russia with Love</a:t>
            </a:r>
            <a:endParaRPr lang="ru-RU" sz="4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886200"/>
            <a:ext cx="7786742" cy="1752600"/>
          </a:xfrm>
        </p:spPr>
        <p:txBody>
          <a:bodyPr>
            <a:normAutofit fontScale="62500" lnSpcReduction="20000"/>
          </a:bodyPr>
          <a:lstStyle/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r>
              <a:rPr lang="en-US" sz="2800" dirty="0" smtClean="0"/>
              <a:t>The </a:t>
            </a:r>
            <a:r>
              <a:rPr lang="en-US" sz="2800" dirty="0" smtClean="0"/>
              <a:t>more we are together, together, together, </a:t>
            </a:r>
          </a:p>
          <a:p>
            <a:pPr algn="just"/>
            <a:r>
              <a:rPr lang="en-US" sz="2800" dirty="0" smtClean="0"/>
              <a:t>The more we are together, the happier we are.</a:t>
            </a:r>
          </a:p>
          <a:p>
            <a:pPr algn="just"/>
            <a:r>
              <a:rPr lang="en-US" sz="2800" dirty="0" smtClean="0"/>
              <a:t>For my friend is your friend and your friend is my friend.</a:t>
            </a:r>
          </a:p>
          <a:p>
            <a:pPr algn="just"/>
            <a:r>
              <a:rPr lang="en-US" sz="2800" dirty="0" smtClean="0"/>
              <a:t>The more we are together, the happier we are</a:t>
            </a:r>
            <a:r>
              <a:rPr lang="ru-RU" sz="2800" dirty="0" smtClean="0"/>
              <a:t>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help our parents about the house: wash dishes, clean the rooms. Katya looks after her younger brother. </a:t>
            </a:r>
            <a:endParaRPr lang="ru-RU" sz="2800" dirty="0"/>
          </a:p>
        </p:txBody>
      </p:sp>
      <p:pic>
        <p:nvPicPr>
          <p:cNvPr id="1026" name="Picture 2" descr="C:\Documents and Settings\Admin\Мои документы\Мои рисунки\кат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1920965"/>
            <a:ext cx="4508494" cy="4937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Olga takes care of her pet.</a:t>
            </a:r>
            <a:endParaRPr lang="ru-RU" sz="2800" dirty="0"/>
          </a:p>
        </p:txBody>
      </p:sp>
      <p:pic>
        <p:nvPicPr>
          <p:cNvPr id="6146" name="Picture 2" descr="D:\педагог\Learning Circles autumn2010\Катя, Оля идругие\Фотки для школы\Изображение 1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25961" y="1935163"/>
            <a:ext cx="3292078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rgbClr val="FFC000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 Sunday we visit our relations, go to the swimming bath, and walk in the park</a:t>
            </a:r>
            <a:endParaRPr lang="ru-RU" sz="2800" dirty="0"/>
          </a:p>
        </p:txBody>
      </p:sp>
      <p:pic>
        <p:nvPicPr>
          <p:cNvPr id="8194" name="Picture 2" descr="D:\педагог\Learning Circles autumn2010\Катя, Оля идругие\Новая папка\IMG_22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is winter now. We can skate, ski, make a snowman, play hockey, go sledding down the hill. </a:t>
            </a:r>
            <a:endParaRPr lang="ru-RU" sz="2800" dirty="0"/>
          </a:p>
        </p:txBody>
      </p:sp>
      <p:pic>
        <p:nvPicPr>
          <p:cNvPr id="2050" name="Picture 2" descr="F:\Почта\IMG_0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961" y="2034367"/>
            <a:ext cx="3217675" cy="4290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Hi! We are from Kurgan City Russia. We are the students of the fifth grade</a:t>
            </a:r>
            <a:endParaRPr lang="ru-RU" sz="2800" dirty="0"/>
          </a:p>
        </p:txBody>
      </p:sp>
      <p:pic>
        <p:nvPicPr>
          <p:cNvPr id="9219" name="Picture 3" descr="C:\Documents and Settings\Admin\Мои документы\Мои рисунки\Новый рисунок (1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3108" y="2214554"/>
            <a:ext cx="5119683" cy="38576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We usually have six classes six days a week. Every morning except Sunday we get up at seven a.m. and go to school. </a:t>
            </a:r>
            <a:endParaRPr lang="ru-RU" sz="2800" dirty="0"/>
          </a:p>
        </p:txBody>
      </p:sp>
      <p:pic>
        <p:nvPicPr>
          <p:cNvPr id="1027" name="Picture 3" descr="D:\педагог\Learning Circles autumn2010\Катя, Оля идругие\Новая папка\IMG_19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At school we do different subjects. Our favorite subjects are English, science, mathematics, PT. </a:t>
            </a:r>
            <a:endParaRPr lang="ru-RU" sz="2800" dirty="0"/>
          </a:p>
        </p:txBody>
      </p:sp>
      <p:pic>
        <p:nvPicPr>
          <p:cNvPr id="2052" name="Picture 4" descr="D:\педагог\Learning Circles autumn2010\Катя, Оля идругие\Новая папка\IMG_19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85918" y="2000240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Classes finish at half past one. We are always at home at two p.m. After dinner and a short rest we prepare for the next school day. </a:t>
            </a:r>
            <a:endParaRPr lang="ru-RU" sz="2800" dirty="0"/>
          </a:p>
        </p:txBody>
      </p:sp>
      <p:pic>
        <p:nvPicPr>
          <p:cNvPr id="4098" name="Picture 2" descr="D:\педагог\Learning Circles autumn2010\Катя, Оля идругие\Новая папка\IMG_22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1665271"/>
            <a:ext cx="6572296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Then we often do sports. </a:t>
            </a:r>
            <a:endParaRPr lang="ru-RU" sz="2800" dirty="0"/>
          </a:p>
        </p:txBody>
      </p:sp>
      <p:pic>
        <p:nvPicPr>
          <p:cNvPr id="1026" name="Picture 2" descr="D:\педагог\Learning Circles autumn2010\Катя, Оля идругие\Новая папка\IMG_19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Kate, Olga, </a:t>
            </a:r>
            <a:r>
              <a:rPr lang="en-US" sz="2800" dirty="0" err="1" smtClean="0"/>
              <a:t>Lera</a:t>
            </a:r>
            <a:r>
              <a:rPr lang="en-US" sz="2800" dirty="0" smtClean="0"/>
              <a:t>, </a:t>
            </a:r>
            <a:r>
              <a:rPr lang="en-US" sz="2800" dirty="0" err="1" smtClean="0"/>
              <a:t>Ksyusha</a:t>
            </a:r>
            <a:r>
              <a:rPr lang="en-US" sz="2800" dirty="0" smtClean="0"/>
              <a:t>, Roma  attend the club where they learn to make toys. </a:t>
            </a:r>
            <a:endParaRPr lang="ru-RU" sz="2800" dirty="0"/>
          </a:p>
        </p:txBody>
      </p:sp>
      <p:pic>
        <p:nvPicPr>
          <p:cNvPr id="5122" name="Picture 2" descr="D:\педагог\Learning Circles autumn2010\Катя, Оля идругие\Фотки для школы\Изображение 0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of us like going out with our friends. </a:t>
            </a:r>
            <a:endParaRPr lang="ru-RU" sz="2800" dirty="0"/>
          </a:p>
        </p:txBody>
      </p:sp>
      <p:pic>
        <p:nvPicPr>
          <p:cNvPr id="1026" name="Picture 2" descr="C:\Documents and Settings\Admin\Мои документы\Мои рисунки\Новый рисунок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929354" cy="41386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read books, listen to music, play computer games, do some voluntary job. </a:t>
            </a:r>
            <a:endParaRPr lang="ru-RU" sz="2800" dirty="0"/>
          </a:p>
        </p:txBody>
      </p:sp>
      <p:pic>
        <p:nvPicPr>
          <p:cNvPr id="7170" name="Picture 2" descr="D:\педагог\Learning Circles autumn2010\Катя, Оля идругие\Новая папка\IMG_19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260</Words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           From Russia with Love</vt:lpstr>
      <vt:lpstr>Hi! We are from Kurgan City Russia. We are the students of the fifth grade</vt:lpstr>
      <vt:lpstr>We usually have six classes six days a week. Every morning except Sunday we get up at seven a.m. and go to school. </vt:lpstr>
      <vt:lpstr>At school we do different subjects. Our favorite subjects are English, science, mathematics, PT. </vt:lpstr>
      <vt:lpstr>Classes finish at half past one. We are always at home at two p.m. After dinner and a short rest we prepare for the next school day. </vt:lpstr>
      <vt:lpstr>Then we often do sports. </vt:lpstr>
      <vt:lpstr>Kate, Olga, Lera, Ksyusha, Roma  attend the club where they learn to make toys. </vt:lpstr>
      <vt:lpstr>All of us like going out with our friends. </vt:lpstr>
      <vt:lpstr>We read books, listen to music, play computer games, do some voluntary job. </vt:lpstr>
      <vt:lpstr>We help our parents about the house: wash dishes, clean the rooms. Katya looks after her younger brother. </vt:lpstr>
      <vt:lpstr>Olga takes care of her pet.</vt:lpstr>
      <vt:lpstr>On Sunday we visit our relations, go to the swimming bath, and walk in the park</vt:lpstr>
      <vt:lpstr>It is winter now. We can skate, ski, make a snowman, play hockey, go sledding down the hill.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Russia with Love</dc:title>
  <cp:lastModifiedBy>Учитель</cp:lastModifiedBy>
  <cp:revision>30</cp:revision>
  <dcterms:modified xsi:type="dcterms:W3CDTF">2010-12-11T07:54:11Z</dcterms:modified>
</cp:coreProperties>
</file>