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79D686-FABA-4B8A-A7D1-31B17ACB84B5}" type="datetimeFigureOut">
              <a:rPr lang="en-US" smtClean="0"/>
              <a:pPr/>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BD5AA-2133-40D1-9896-78D726DF32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79D686-FABA-4B8A-A7D1-31B17ACB84B5}" type="datetimeFigureOut">
              <a:rPr lang="en-US" smtClean="0"/>
              <a:pPr/>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BD5AA-2133-40D1-9896-78D726DF32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79D686-FABA-4B8A-A7D1-31B17ACB84B5}" type="datetimeFigureOut">
              <a:rPr lang="en-US" smtClean="0"/>
              <a:pPr/>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BD5AA-2133-40D1-9896-78D726DF32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79D686-FABA-4B8A-A7D1-31B17ACB84B5}" type="datetimeFigureOut">
              <a:rPr lang="en-US" smtClean="0"/>
              <a:pPr/>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BD5AA-2133-40D1-9896-78D726DF32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79D686-FABA-4B8A-A7D1-31B17ACB84B5}" type="datetimeFigureOut">
              <a:rPr lang="en-US" smtClean="0"/>
              <a:pPr/>
              <a:t>4/12/2011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ABD5AA-2133-40D1-9896-78D726DF32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79D686-FABA-4B8A-A7D1-31B17ACB84B5}" type="datetimeFigureOut">
              <a:rPr lang="en-US" smtClean="0"/>
              <a:pPr/>
              <a:t>4/12/2011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ABD5AA-2133-40D1-9896-78D726DF32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79D686-FABA-4B8A-A7D1-31B17ACB84B5}" type="datetimeFigureOut">
              <a:rPr lang="en-US" smtClean="0"/>
              <a:pPr/>
              <a:t>4/12/2011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ABD5AA-2133-40D1-9896-78D726DF32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79D686-FABA-4B8A-A7D1-31B17ACB84B5}" type="datetimeFigureOut">
              <a:rPr lang="en-US" smtClean="0"/>
              <a:pPr/>
              <a:t>4/12/2011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ABD5AA-2133-40D1-9896-78D726DF32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79D686-FABA-4B8A-A7D1-31B17ACB84B5}" type="datetimeFigureOut">
              <a:rPr lang="en-US" smtClean="0"/>
              <a:pPr/>
              <a:t>4/12/2011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ABD5AA-2133-40D1-9896-78D726DF32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79D686-FABA-4B8A-A7D1-31B17ACB84B5}" type="datetimeFigureOut">
              <a:rPr lang="en-US" smtClean="0"/>
              <a:pPr/>
              <a:t>4/12/2011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ABD5AA-2133-40D1-9896-78D726DF32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79D686-FABA-4B8A-A7D1-31B17ACB84B5}" type="datetimeFigureOut">
              <a:rPr lang="en-US" smtClean="0"/>
              <a:pPr/>
              <a:t>4/12/2011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ABD5AA-2133-40D1-9896-78D726DF32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79D686-FABA-4B8A-A7D1-31B17ACB84B5}" type="datetimeFigureOut">
              <a:rPr lang="en-US" smtClean="0"/>
              <a:pPr/>
              <a:t>4/12/2011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ABD5AA-2133-40D1-9896-78D726DF32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My Special Place</a:t>
            </a:r>
            <a:endParaRPr lang="en-US" dirty="0"/>
          </a:p>
        </p:txBody>
      </p:sp>
      <p:sp>
        <p:nvSpPr>
          <p:cNvPr id="3" name="Subtitle 2"/>
          <p:cNvSpPr>
            <a:spLocks noGrp="1"/>
          </p:cNvSpPr>
          <p:nvPr>
            <p:ph type="subTitle" idx="1"/>
          </p:nvPr>
        </p:nvSpPr>
        <p:spPr/>
        <p:txBody>
          <a:bodyPr/>
          <a:lstStyle/>
          <a:p>
            <a:r>
              <a:rPr lang="en-US" dirty="0" smtClean="0"/>
              <a:t>By First Grade Students of Room 3</a:t>
            </a:r>
          </a:p>
          <a:p>
            <a:r>
              <a:rPr lang="en-US" dirty="0" smtClean="0"/>
              <a:t>Lynnwood Elementary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110325_084426.jpg"/>
          <p:cNvPicPr>
            <a:picLocks noChangeAspect="1"/>
          </p:cNvPicPr>
          <p:nvPr/>
        </p:nvPicPr>
        <p:blipFill>
          <a:blip r:embed="rId2" cstate="print"/>
          <a:stretch>
            <a:fillRect/>
          </a:stretch>
        </p:blipFill>
        <p:spPr>
          <a:xfrm>
            <a:off x="1378891" y="152400"/>
            <a:ext cx="6538617" cy="4932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685800" y="5181600"/>
            <a:ext cx="8077200" cy="1200329"/>
          </a:xfrm>
          <a:prstGeom prst="rect">
            <a:avLst/>
          </a:prstGeom>
          <a:noFill/>
        </p:spPr>
        <p:txBody>
          <a:bodyPr wrap="square" rtlCol="0">
            <a:spAutoFit/>
          </a:bodyPr>
          <a:lstStyle/>
          <a:p>
            <a:r>
              <a:rPr lang="en-US" dirty="0"/>
              <a:t>My special place is my front yard.  One summer I did a ballet dance for my Mom and Dad.  My sister made hamburgers.  I did my dance with my puppy.  When the dance was over we ate the hamburgers.  It was fun.  I hope we get to do that again.  </a:t>
            </a:r>
          </a:p>
          <a:p>
            <a:r>
              <a:rPr lang="en-US" dirty="0" smtClean="0"/>
              <a:t>					By </a:t>
            </a:r>
            <a:r>
              <a:rPr lang="en-US" dirty="0"/>
              <a:t>Nicole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110325_084426.jpg"/>
          <p:cNvPicPr>
            <a:picLocks noChangeAspect="1"/>
          </p:cNvPicPr>
          <p:nvPr/>
        </p:nvPicPr>
        <p:blipFill>
          <a:blip r:embed="rId2" cstate="print"/>
          <a:stretch>
            <a:fillRect/>
          </a:stretch>
        </p:blipFill>
        <p:spPr>
          <a:xfrm>
            <a:off x="2814875" y="152400"/>
            <a:ext cx="3666650" cy="4932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685800" y="5257800"/>
            <a:ext cx="8077200" cy="1477328"/>
          </a:xfrm>
          <a:prstGeom prst="rect">
            <a:avLst/>
          </a:prstGeom>
          <a:noFill/>
        </p:spPr>
        <p:txBody>
          <a:bodyPr wrap="square" rtlCol="0">
            <a:spAutoFit/>
          </a:bodyPr>
          <a:lstStyle/>
          <a:p>
            <a:r>
              <a:rPr lang="en-US" dirty="0"/>
              <a:t>I </a:t>
            </a:r>
            <a:r>
              <a:rPr lang="en-US" dirty="0" smtClean="0"/>
              <a:t>go to </a:t>
            </a:r>
            <a:r>
              <a:rPr lang="en-US" dirty="0"/>
              <a:t>my cousin’s house to play in the </a:t>
            </a:r>
            <a:r>
              <a:rPr lang="en-US" dirty="0" smtClean="0"/>
              <a:t>backyard. We </a:t>
            </a:r>
            <a:r>
              <a:rPr lang="en-US" dirty="0"/>
              <a:t>can play all day.  </a:t>
            </a:r>
            <a:r>
              <a:rPr lang="en-US" dirty="0" smtClean="0"/>
              <a:t>I spent the night a few times.  There are balls under the deck in the backyard. My </a:t>
            </a:r>
            <a:r>
              <a:rPr lang="en-US" dirty="0"/>
              <a:t>Grandma </a:t>
            </a:r>
            <a:r>
              <a:rPr lang="en-US" dirty="0" smtClean="0"/>
              <a:t>plants </a:t>
            </a:r>
            <a:r>
              <a:rPr lang="en-US" dirty="0"/>
              <a:t>at </a:t>
            </a:r>
            <a:r>
              <a:rPr lang="en-US" dirty="0" err="1" smtClean="0"/>
              <a:t>Syris</a:t>
            </a:r>
            <a:r>
              <a:rPr lang="en-US" dirty="0"/>
              <a:t>’ house.  Because she lives there too!  </a:t>
            </a:r>
            <a:r>
              <a:rPr lang="en-US" dirty="0" smtClean="0"/>
              <a:t>She cooks all the time, but I want her to take a break. </a:t>
            </a:r>
            <a:endParaRPr lang="en-US" dirty="0"/>
          </a:p>
          <a:p>
            <a:r>
              <a:rPr lang="en-US" dirty="0" smtClean="0"/>
              <a:t>					By </a:t>
            </a:r>
            <a:r>
              <a:rPr lang="en-US" dirty="0"/>
              <a:t>Lyric</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110325_084426.jpg"/>
          <p:cNvPicPr>
            <a:picLocks noChangeAspect="1"/>
          </p:cNvPicPr>
          <p:nvPr/>
        </p:nvPicPr>
        <p:blipFill>
          <a:blip r:embed="rId2" cstate="print"/>
          <a:stretch>
            <a:fillRect/>
          </a:stretch>
        </p:blipFill>
        <p:spPr>
          <a:xfrm>
            <a:off x="1371600" y="163045"/>
            <a:ext cx="6553200" cy="49115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685800" y="5181600"/>
            <a:ext cx="8077200" cy="923330"/>
          </a:xfrm>
          <a:prstGeom prst="rect">
            <a:avLst/>
          </a:prstGeom>
          <a:noFill/>
        </p:spPr>
        <p:txBody>
          <a:bodyPr wrap="square" rtlCol="0">
            <a:spAutoFit/>
          </a:bodyPr>
          <a:lstStyle/>
          <a:p>
            <a:r>
              <a:rPr lang="en-US" dirty="0"/>
              <a:t>My favorite place is my backyard because I can read and play my </a:t>
            </a:r>
            <a:r>
              <a:rPr lang="en-US" dirty="0" smtClean="0"/>
              <a:t>DSI. I </a:t>
            </a:r>
            <a:r>
              <a:rPr lang="en-US" dirty="0"/>
              <a:t>love it.</a:t>
            </a:r>
          </a:p>
          <a:p>
            <a:r>
              <a:rPr lang="en-US" dirty="0" smtClean="0"/>
              <a:t>					By </a:t>
            </a:r>
            <a:r>
              <a:rPr lang="en-US" dirty="0"/>
              <a:t>Jason</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110325_084426.jpg"/>
          <p:cNvPicPr>
            <a:picLocks noChangeAspect="1"/>
          </p:cNvPicPr>
          <p:nvPr/>
        </p:nvPicPr>
        <p:blipFill>
          <a:blip r:embed="rId2" cstate="print"/>
          <a:stretch>
            <a:fillRect/>
          </a:stretch>
        </p:blipFill>
        <p:spPr>
          <a:xfrm>
            <a:off x="1371600" y="161383"/>
            <a:ext cx="6553200" cy="4914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685800" y="5181600"/>
            <a:ext cx="8077200" cy="1200329"/>
          </a:xfrm>
          <a:prstGeom prst="rect">
            <a:avLst/>
          </a:prstGeom>
          <a:noFill/>
        </p:spPr>
        <p:txBody>
          <a:bodyPr wrap="square" rtlCol="0">
            <a:spAutoFit/>
          </a:bodyPr>
          <a:lstStyle/>
          <a:p>
            <a:r>
              <a:rPr lang="en-US" dirty="0"/>
              <a:t>It was my birthday!  I was turning 4.  I was wearing a pretty red dress but it was cold so I wore a coat.  It was a pretty coat.  We were in the kitchen.  I was happy.</a:t>
            </a:r>
          </a:p>
          <a:p>
            <a:endParaRPr lang="en-US" dirty="0" smtClean="0"/>
          </a:p>
          <a:p>
            <a:r>
              <a:rPr lang="en-US" dirty="0"/>
              <a:t>	</a:t>
            </a:r>
            <a:r>
              <a:rPr lang="en-US" dirty="0" smtClean="0"/>
              <a:t>				By </a:t>
            </a:r>
            <a:r>
              <a:rPr lang="en-US" dirty="0" err="1"/>
              <a:t>Lua</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110325_084426.jpg"/>
          <p:cNvPicPr>
            <a:picLocks noChangeAspect="1"/>
          </p:cNvPicPr>
          <p:nvPr/>
        </p:nvPicPr>
        <p:blipFill>
          <a:blip r:embed="rId2" cstate="print"/>
          <a:stretch>
            <a:fillRect/>
          </a:stretch>
        </p:blipFill>
        <p:spPr>
          <a:xfrm>
            <a:off x="1375680" y="152400"/>
            <a:ext cx="6545040" cy="4932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685800" y="5257800"/>
            <a:ext cx="8077200" cy="923330"/>
          </a:xfrm>
          <a:prstGeom prst="rect">
            <a:avLst/>
          </a:prstGeom>
          <a:noFill/>
        </p:spPr>
        <p:txBody>
          <a:bodyPr wrap="square" rtlCol="0">
            <a:spAutoFit/>
          </a:bodyPr>
          <a:lstStyle/>
          <a:p>
            <a:r>
              <a:rPr lang="en-US" dirty="0" smtClean="0"/>
              <a:t>My grandmother’s apartment </a:t>
            </a:r>
            <a:r>
              <a:rPr lang="en-US" dirty="0"/>
              <a:t>is in Lynnwood.  We </a:t>
            </a:r>
            <a:r>
              <a:rPr lang="en-US" dirty="0" smtClean="0"/>
              <a:t>talk </a:t>
            </a:r>
            <a:r>
              <a:rPr lang="en-US" dirty="0"/>
              <a:t>and we eat pizza. </a:t>
            </a:r>
            <a:r>
              <a:rPr lang="en-US" dirty="0" smtClean="0"/>
              <a:t>We watch </a:t>
            </a:r>
            <a:r>
              <a:rPr lang="en-US" dirty="0"/>
              <a:t>TV.  I like Sponge Bob.</a:t>
            </a:r>
          </a:p>
          <a:p>
            <a:r>
              <a:rPr lang="en-US" dirty="0" smtClean="0"/>
              <a:t>				By </a:t>
            </a:r>
            <a:r>
              <a:rPr lang="en-US" dirty="0"/>
              <a:t>Diego</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110325_084426.jpg"/>
          <p:cNvPicPr>
            <a:picLocks noChangeAspect="1"/>
          </p:cNvPicPr>
          <p:nvPr/>
        </p:nvPicPr>
        <p:blipFill>
          <a:blip r:embed="rId2" cstate="print"/>
          <a:stretch>
            <a:fillRect/>
          </a:stretch>
        </p:blipFill>
        <p:spPr>
          <a:xfrm>
            <a:off x="2776440" y="152400"/>
            <a:ext cx="3743519" cy="4932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685800" y="5257800"/>
            <a:ext cx="8077200" cy="923330"/>
          </a:xfrm>
          <a:prstGeom prst="rect">
            <a:avLst/>
          </a:prstGeom>
          <a:noFill/>
        </p:spPr>
        <p:txBody>
          <a:bodyPr wrap="square" rtlCol="0">
            <a:spAutoFit/>
          </a:bodyPr>
          <a:lstStyle/>
          <a:p>
            <a:r>
              <a:rPr lang="en-US" dirty="0"/>
              <a:t>My house is my special place because it’s </a:t>
            </a:r>
            <a:r>
              <a:rPr lang="en-US" dirty="0" smtClean="0"/>
              <a:t>fun. I </a:t>
            </a:r>
            <a:r>
              <a:rPr lang="en-US" dirty="0"/>
              <a:t>have a lot of toys.  And my favorite toy is my WWE guys.  I play with them and wrestle with them.</a:t>
            </a:r>
          </a:p>
          <a:p>
            <a:r>
              <a:rPr lang="en-US" dirty="0" smtClean="0"/>
              <a:t>				By </a:t>
            </a:r>
            <a:r>
              <a:rPr lang="en-US" dirty="0"/>
              <a:t>Keegan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110325_084426.jpg"/>
          <p:cNvPicPr>
            <a:picLocks noChangeAspect="1"/>
          </p:cNvPicPr>
          <p:nvPr/>
        </p:nvPicPr>
        <p:blipFill>
          <a:blip r:embed="rId2" cstate="print"/>
          <a:stretch>
            <a:fillRect/>
          </a:stretch>
        </p:blipFill>
        <p:spPr>
          <a:xfrm>
            <a:off x="1371600" y="270177"/>
            <a:ext cx="6553200" cy="46973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685800" y="5257800"/>
            <a:ext cx="8077200" cy="1477328"/>
          </a:xfrm>
          <a:prstGeom prst="rect">
            <a:avLst/>
          </a:prstGeom>
          <a:noFill/>
        </p:spPr>
        <p:txBody>
          <a:bodyPr wrap="square" rtlCol="0">
            <a:spAutoFit/>
          </a:bodyPr>
          <a:lstStyle/>
          <a:p>
            <a:r>
              <a:rPr lang="en-US" dirty="0"/>
              <a:t>My special place is </a:t>
            </a:r>
            <a:r>
              <a:rPr lang="en-US" dirty="0" smtClean="0"/>
              <a:t>my house. </a:t>
            </a:r>
            <a:r>
              <a:rPr lang="en-US" dirty="0"/>
              <a:t>Tyler and </a:t>
            </a:r>
            <a:r>
              <a:rPr lang="en-US" dirty="0" smtClean="0"/>
              <a:t>Dad and Mom </a:t>
            </a:r>
            <a:r>
              <a:rPr lang="en-US" dirty="0"/>
              <a:t>and me are play </a:t>
            </a:r>
            <a:r>
              <a:rPr lang="en-US" dirty="0" smtClean="0"/>
              <a:t>ball </a:t>
            </a:r>
            <a:r>
              <a:rPr lang="en-US" dirty="0"/>
              <a:t>back and forth.  The birds are flying and the flowers grow big </a:t>
            </a:r>
            <a:r>
              <a:rPr lang="en-US" dirty="0" smtClean="0"/>
              <a:t>in the </a:t>
            </a:r>
            <a:r>
              <a:rPr lang="en-US" dirty="0"/>
              <a:t>sunshine and the clouds are not raining.  The </a:t>
            </a:r>
            <a:r>
              <a:rPr lang="en-US" dirty="0" smtClean="0"/>
              <a:t>sky </a:t>
            </a:r>
            <a:r>
              <a:rPr lang="en-US" dirty="0"/>
              <a:t>is blue.  Mom and Tyler and Dad are happy</a:t>
            </a:r>
            <a:r>
              <a:rPr lang="en-US" dirty="0" smtClean="0"/>
              <a:t>.</a:t>
            </a:r>
          </a:p>
          <a:p>
            <a:endParaRPr lang="en-US" dirty="0"/>
          </a:p>
          <a:p>
            <a:r>
              <a:rPr lang="en-US" dirty="0" smtClean="0"/>
              <a:t>				By </a:t>
            </a:r>
            <a:r>
              <a:rPr lang="en-US" dirty="0"/>
              <a:t>Liana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110325_084426.jpg"/>
          <p:cNvPicPr>
            <a:picLocks noChangeAspect="1"/>
          </p:cNvPicPr>
          <p:nvPr/>
        </p:nvPicPr>
        <p:blipFill>
          <a:blip r:embed="rId2" cstate="print"/>
          <a:stretch>
            <a:fillRect/>
          </a:stretch>
        </p:blipFill>
        <p:spPr>
          <a:xfrm>
            <a:off x="2800784" y="152400"/>
            <a:ext cx="3694832" cy="4932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685800" y="5181600"/>
            <a:ext cx="8077200" cy="1200329"/>
          </a:xfrm>
          <a:prstGeom prst="rect">
            <a:avLst/>
          </a:prstGeom>
          <a:noFill/>
        </p:spPr>
        <p:txBody>
          <a:bodyPr wrap="square" rtlCol="0">
            <a:spAutoFit/>
          </a:bodyPr>
          <a:lstStyle/>
          <a:p>
            <a:r>
              <a:rPr lang="en-US" dirty="0"/>
              <a:t>My special place is my backyard.  I like to </a:t>
            </a:r>
            <a:r>
              <a:rPr lang="en-US" dirty="0" smtClean="0"/>
              <a:t>play in </a:t>
            </a:r>
            <a:r>
              <a:rPr lang="en-US" dirty="0"/>
              <a:t>my backyard </a:t>
            </a:r>
            <a:r>
              <a:rPr lang="en-US" dirty="0" smtClean="0"/>
              <a:t>with my </a:t>
            </a:r>
            <a:r>
              <a:rPr lang="en-US" dirty="0"/>
              <a:t>cousin.  </a:t>
            </a:r>
            <a:r>
              <a:rPr lang="en-US" dirty="0" smtClean="0"/>
              <a:t>We also </a:t>
            </a:r>
            <a:r>
              <a:rPr lang="en-US" dirty="0"/>
              <a:t>like my grandma’s back yard and we all play.  Me and my sister </a:t>
            </a:r>
            <a:r>
              <a:rPr lang="en-US" dirty="0" smtClean="0"/>
              <a:t>ride bikes and we are happy.  When my cousin goes home</a:t>
            </a:r>
            <a:r>
              <a:rPr lang="en-US" dirty="0"/>
              <a:t> </a:t>
            </a:r>
            <a:r>
              <a:rPr lang="en-US" dirty="0" smtClean="0"/>
              <a:t>we say goodbye.   </a:t>
            </a:r>
            <a:endParaRPr lang="en-US" dirty="0"/>
          </a:p>
          <a:p>
            <a:r>
              <a:rPr lang="en-US" dirty="0" smtClean="0"/>
              <a:t>				By </a:t>
            </a:r>
            <a:r>
              <a:rPr lang="en-US" dirty="0" err="1" smtClean="0"/>
              <a:t>Kayanalin</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110325_084426.jpg"/>
          <p:cNvPicPr>
            <a:picLocks noChangeAspect="1"/>
          </p:cNvPicPr>
          <p:nvPr/>
        </p:nvPicPr>
        <p:blipFill>
          <a:blip r:embed="rId2" cstate="print"/>
          <a:stretch>
            <a:fillRect/>
          </a:stretch>
        </p:blipFill>
        <p:spPr>
          <a:xfrm>
            <a:off x="1371600" y="286176"/>
            <a:ext cx="6553200" cy="46653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685800" y="5181600"/>
            <a:ext cx="8077200" cy="1200329"/>
          </a:xfrm>
          <a:prstGeom prst="rect">
            <a:avLst/>
          </a:prstGeom>
          <a:noFill/>
        </p:spPr>
        <p:txBody>
          <a:bodyPr wrap="square" rtlCol="0">
            <a:spAutoFit/>
          </a:bodyPr>
          <a:lstStyle/>
          <a:p>
            <a:r>
              <a:rPr lang="en-US" dirty="0"/>
              <a:t>I went to the park and rode my bike around the park.  I had fun.  I went to the play ground and played a little bit.  And I had fun.  And I went by </a:t>
            </a:r>
            <a:r>
              <a:rPr lang="en-US" dirty="0" smtClean="0"/>
              <a:t>myself. </a:t>
            </a:r>
            <a:r>
              <a:rPr lang="en-US" dirty="0"/>
              <a:t>I felt like a big </a:t>
            </a:r>
            <a:r>
              <a:rPr lang="en-US" dirty="0" smtClean="0"/>
              <a:t>boy.  </a:t>
            </a:r>
            <a:r>
              <a:rPr lang="en-US" dirty="0"/>
              <a:t>I was happy. </a:t>
            </a:r>
          </a:p>
          <a:p>
            <a:r>
              <a:rPr lang="en-US" dirty="0" smtClean="0"/>
              <a:t>					By </a:t>
            </a:r>
            <a:r>
              <a:rPr lang="en-US" dirty="0" err="1"/>
              <a:t>Caellon</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110325_084426.jpg"/>
          <p:cNvPicPr>
            <a:picLocks noChangeAspect="1"/>
          </p:cNvPicPr>
          <p:nvPr/>
        </p:nvPicPr>
        <p:blipFill>
          <a:blip r:embed="rId2" cstate="print"/>
          <a:stretch>
            <a:fillRect/>
          </a:stretch>
        </p:blipFill>
        <p:spPr>
          <a:xfrm>
            <a:off x="1371600" y="340573"/>
            <a:ext cx="6553200" cy="45565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685800" y="5181600"/>
            <a:ext cx="8077200" cy="1200329"/>
          </a:xfrm>
          <a:prstGeom prst="rect">
            <a:avLst/>
          </a:prstGeom>
          <a:noFill/>
        </p:spPr>
        <p:txBody>
          <a:bodyPr wrap="square" rtlCol="0">
            <a:spAutoFit/>
          </a:bodyPr>
          <a:lstStyle/>
          <a:p>
            <a:r>
              <a:rPr lang="en-US" dirty="0"/>
              <a:t>My special place is my downstairs.  I play </a:t>
            </a:r>
            <a:r>
              <a:rPr lang="en-US" dirty="0" smtClean="0"/>
              <a:t>with my big monster </a:t>
            </a:r>
            <a:r>
              <a:rPr lang="en-US" dirty="0"/>
              <a:t>truck and </a:t>
            </a:r>
            <a:r>
              <a:rPr lang="en-US" dirty="0" smtClean="0"/>
              <a:t>I play with my </a:t>
            </a:r>
            <a:r>
              <a:rPr lang="en-US" dirty="0"/>
              <a:t>little monster truck.  When my friend Max comes we play guard dog.  The dog throws a ball.  If it hits you you’re dead.  You have to be guard dog.</a:t>
            </a:r>
          </a:p>
          <a:p>
            <a:r>
              <a:rPr lang="en-US" dirty="0" smtClean="0"/>
              <a:t>					By </a:t>
            </a:r>
            <a:r>
              <a:rPr lang="en-US" dirty="0" err="1"/>
              <a:t>Jinay</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20110325_084426.jpg"/>
          <p:cNvPicPr>
            <a:picLocks noChangeAspect="1"/>
          </p:cNvPicPr>
          <p:nvPr/>
        </p:nvPicPr>
        <p:blipFill>
          <a:blip r:embed="rId2" cstate="print"/>
          <a:stretch>
            <a:fillRect/>
          </a:stretch>
        </p:blipFill>
        <p:spPr>
          <a:xfrm>
            <a:off x="1371600" y="152400"/>
            <a:ext cx="6553200" cy="4932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685800" y="5103674"/>
            <a:ext cx="8077200" cy="1200329"/>
          </a:xfrm>
          <a:prstGeom prst="rect">
            <a:avLst/>
          </a:prstGeom>
          <a:noFill/>
        </p:spPr>
        <p:txBody>
          <a:bodyPr wrap="square" rtlCol="0">
            <a:spAutoFit/>
          </a:bodyPr>
          <a:lstStyle/>
          <a:p>
            <a:r>
              <a:rPr lang="en-US" dirty="0"/>
              <a:t>My special place is outside.  I like to throw paper planes.  And Andy and me play tag.  And I like to play with squirt guns and in water.  I like to </a:t>
            </a:r>
            <a:r>
              <a:rPr lang="en-US" dirty="0" smtClean="0"/>
              <a:t>jump and </a:t>
            </a:r>
            <a:r>
              <a:rPr lang="en-US" dirty="0"/>
              <a:t>jump on </a:t>
            </a:r>
            <a:r>
              <a:rPr lang="en-US" dirty="0" smtClean="0"/>
              <a:t>my trampoline and </a:t>
            </a:r>
            <a:r>
              <a:rPr lang="en-US" dirty="0"/>
              <a:t>look at the stars.</a:t>
            </a:r>
          </a:p>
          <a:p>
            <a:r>
              <a:rPr lang="en-US" dirty="0" smtClean="0"/>
              <a:t>						By </a:t>
            </a:r>
            <a:r>
              <a:rPr lang="en-US" dirty="0"/>
              <a:t>Aidan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110325_084426.jpg"/>
          <p:cNvPicPr>
            <a:picLocks noChangeAspect="1"/>
          </p:cNvPicPr>
          <p:nvPr/>
        </p:nvPicPr>
        <p:blipFill>
          <a:blip r:embed="rId2" cstate="print"/>
          <a:stretch>
            <a:fillRect/>
          </a:stretch>
        </p:blipFill>
        <p:spPr>
          <a:xfrm>
            <a:off x="1371600" y="164583"/>
            <a:ext cx="6553200" cy="4908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685800" y="5181600"/>
            <a:ext cx="8077200" cy="1200329"/>
          </a:xfrm>
          <a:prstGeom prst="rect">
            <a:avLst/>
          </a:prstGeom>
          <a:noFill/>
        </p:spPr>
        <p:txBody>
          <a:bodyPr wrap="square" rtlCol="0">
            <a:spAutoFit/>
          </a:bodyPr>
          <a:lstStyle/>
          <a:p>
            <a:r>
              <a:rPr lang="en-US" dirty="0"/>
              <a:t>I have two favorite </a:t>
            </a:r>
            <a:r>
              <a:rPr lang="en-US" dirty="0" smtClean="0"/>
              <a:t>houses. </a:t>
            </a:r>
            <a:r>
              <a:rPr lang="en-US" dirty="0"/>
              <a:t>One is my </a:t>
            </a:r>
            <a:r>
              <a:rPr lang="en-US" dirty="0" smtClean="0"/>
              <a:t>Dad’s </a:t>
            </a:r>
            <a:r>
              <a:rPr lang="en-US" dirty="0"/>
              <a:t>house and two </a:t>
            </a:r>
            <a:r>
              <a:rPr lang="en-US" dirty="0" smtClean="0"/>
              <a:t>is my Mom’s </a:t>
            </a:r>
            <a:r>
              <a:rPr lang="en-US" dirty="0"/>
              <a:t>house.  My </a:t>
            </a:r>
            <a:r>
              <a:rPr lang="en-US" dirty="0" smtClean="0"/>
              <a:t>Mom’s </a:t>
            </a:r>
            <a:r>
              <a:rPr lang="en-US" dirty="0"/>
              <a:t>and my </a:t>
            </a:r>
            <a:r>
              <a:rPr lang="en-US" dirty="0" smtClean="0"/>
              <a:t>Dad’s houses.  </a:t>
            </a:r>
            <a:r>
              <a:rPr lang="en-US" dirty="0"/>
              <a:t>Both houses are really swell.  My Dad </a:t>
            </a:r>
            <a:r>
              <a:rPr lang="en-US" dirty="0" smtClean="0"/>
              <a:t>gets candy sours and </a:t>
            </a:r>
            <a:r>
              <a:rPr lang="en-US" dirty="0"/>
              <a:t>my Mom </a:t>
            </a:r>
            <a:r>
              <a:rPr lang="en-US" dirty="0" smtClean="0"/>
              <a:t>has </a:t>
            </a:r>
            <a:r>
              <a:rPr lang="en-US" dirty="0"/>
              <a:t>a </a:t>
            </a:r>
            <a:r>
              <a:rPr lang="en-US" dirty="0" err="1" smtClean="0"/>
              <a:t>Wii</a:t>
            </a:r>
            <a:r>
              <a:rPr lang="en-US" dirty="0" smtClean="0"/>
              <a:t>. I </a:t>
            </a:r>
            <a:r>
              <a:rPr lang="en-US" dirty="0"/>
              <a:t>love to play </a:t>
            </a:r>
            <a:r>
              <a:rPr lang="en-US" dirty="0" err="1"/>
              <a:t>Wii</a:t>
            </a:r>
            <a:r>
              <a:rPr lang="en-US" dirty="0"/>
              <a:t> </a:t>
            </a:r>
            <a:r>
              <a:rPr lang="en-US" dirty="0" smtClean="0"/>
              <a:t>Sport Resort</a:t>
            </a:r>
            <a:r>
              <a:rPr lang="en-US" dirty="0"/>
              <a:t>.</a:t>
            </a:r>
          </a:p>
          <a:p>
            <a:r>
              <a:rPr lang="en-US" dirty="0" smtClean="0"/>
              <a:t>					By </a:t>
            </a:r>
            <a:r>
              <a:rPr lang="en-US" dirty="0"/>
              <a:t>Leila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110325_084426.jpg"/>
          <p:cNvPicPr>
            <a:picLocks noChangeAspect="1"/>
          </p:cNvPicPr>
          <p:nvPr/>
        </p:nvPicPr>
        <p:blipFill>
          <a:blip r:embed="rId2" cstate="print"/>
          <a:stretch>
            <a:fillRect/>
          </a:stretch>
        </p:blipFill>
        <p:spPr>
          <a:xfrm>
            <a:off x="2820053" y="152400"/>
            <a:ext cx="3656294" cy="4932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685800" y="5181600"/>
            <a:ext cx="8077200" cy="1477328"/>
          </a:xfrm>
          <a:prstGeom prst="rect">
            <a:avLst/>
          </a:prstGeom>
          <a:noFill/>
        </p:spPr>
        <p:txBody>
          <a:bodyPr wrap="square" rtlCol="0">
            <a:spAutoFit/>
          </a:bodyPr>
          <a:lstStyle/>
          <a:p>
            <a:r>
              <a:rPr lang="en-US" dirty="0"/>
              <a:t>When I </a:t>
            </a:r>
            <a:r>
              <a:rPr lang="en-US" dirty="0" smtClean="0"/>
              <a:t>ate dinner I </a:t>
            </a:r>
            <a:r>
              <a:rPr lang="en-US" dirty="0"/>
              <a:t>went down stairs and I saw rice and white sauce and it was very good. </a:t>
            </a:r>
            <a:r>
              <a:rPr lang="en-US" dirty="0" smtClean="0"/>
              <a:t> I </a:t>
            </a:r>
            <a:r>
              <a:rPr lang="en-US" dirty="0"/>
              <a:t>kept on eating and eating and it </a:t>
            </a:r>
            <a:r>
              <a:rPr lang="en-US" dirty="0" smtClean="0"/>
              <a:t>was special </a:t>
            </a:r>
            <a:r>
              <a:rPr lang="en-US" dirty="0"/>
              <a:t>for me because we </a:t>
            </a:r>
            <a:r>
              <a:rPr lang="en-US" dirty="0" smtClean="0"/>
              <a:t>got </a:t>
            </a:r>
            <a:r>
              <a:rPr lang="en-US" dirty="0"/>
              <a:t>together and the food </a:t>
            </a:r>
            <a:r>
              <a:rPr lang="en-US" dirty="0" smtClean="0"/>
              <a:t>tasted </a:t>
            </a:r>
            <a:r>
              <a:rPr lang="en-US" dirty="0"/>
              <a:t>good.  I like it when we talk at the table.  I like it when my Mom and my Grandma </a:t>
            </a:r>
            <a:r>
              <a:rPr lang="en-US" dirty="0" smtClean="0"/>
              <a:t>cook </a:t>
            </a:r>
            <a:r>
              <a:rPr lang="en-US" dirty="0"/>
              <a:t>food for us.</a:t>
            </a:r>
          </a:p>
          <a:p>
            <a:r>
              <a:rPr lang="en-US" dirty="0" smtClean="0"/>
              <a:t>					By </a:t>
            </a:r>
            <a:r>
              <a:rPr lang="en-US" dirty="0" err="1"/>
              <a:t>Lina</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110325_084426.jpg"/>
          <p:cNvPicPr>
            <a:picLocks noChangeAspect="1"/>
          </p:cNvPicPr>
          <p:nvPr/>
        </p:nvPicPr>
        <p:blipFill>
          <a:blip r:embed="rId2" cstate="print"/>
          <a:stretch>
            <a:fillRect/>
          </a:stretch>
        </p:blipFill>
        <p:spPr>
          <a:xfrm>
            <a:off x="2794755" y="172533"/>
            <a:ext cx="3706890" cy="4932867"/>
          </a:xfrm>
          <a:prstGeom prst="rect">
            <a:avLst/>
          </a:prstGeom>
        </p:spPr>
      </p:pic>
      <p:sp>
        <p:nvSpPr>
          <p:cNvPr id="3" name="TextBox 2"/>
          <p:cNvSpPr txBox="1"/>
          <p:nvPr/>
        </p:nvSpPr>
        <p:spPr>
          <a:xfrm>
            <a:off x="685800" y="5181600"/>
            <a:ext cx="8077200" cy="1200329"/>
          </a:xfrm>
          <a:prstGeom prst="rect">
            <a:avLst/>
          </a:prstGeom>
          <a:noFill/>
        </p:spPr>
        <p:txBody>
          <a:bodyPr wrap="square" rtlCol="0">
            <a:spAutoFit/>
          </a:bodyPr>
          <a:lstStyle/>
          <a:p>
            <a:r>
              <a:rPr lang="en-US" dirty="0"/>
              <a:t>“I go to school.  School is fun”, I said.  “What will I do today</a:t>
            </a:r>
            <a:r>
              <a:rPr lang="en-US" dirty="0" smtClean="0"/>
              <a:t>?” </a:t>
            </a:r>
            <a:r>
              <a:rPr lang="en-US" dirty="0"/>
              <a:t>I said.  “I will </a:t>
            </a:r>
            <a:r>
              <a:rPr lang="en-US" dirty="0" smtClean="0"/>
              <a:t>read,” </a:t>
            </a:r>
            <a:r>
              <a:rPr lang="en-US" dirty="0"/>
              <a:t>I said.  I ate lunch at school.  I love school.  I love school </a:t>
            </a:r>
            <a:r>
              <a:rPr lang="en-US" dirty="0" smtClean="0"/>
              <a:t>because </a:t>
            </a:r>
            <a:r>
              <a:rPr lang="en-US" dirty="0"/>
              <a:t>we </a:t>
            </a:r>
            <a:r>
              <a:rPr lang="en-US" dirty="0" smtClean="0"/>
              <a:t>read. That’s </a:t>
            </a:r>
            <a:r>
              <a:rPr lang="en-US" dirty="0"/>
              <a:t>why I love school.  </a:t>
            </a:r>
          </a:p>
          <a:p>
            <a:r>
              <a:rPr lang="en-US" dirty="0" smtClean="0"/>
              <a:t>				By </a:t>
            </a:r>
            <a:r>
              <a:rPr lang="en-US" dirty="0" err="1"/>
              <a:t>Shayla</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110325_084426.jpg"/>
          <p:cNvPicPr>
            <a:picLocks noChangeAspect="1"/>
          </p:cNvPicPr>
          <p:nvPr/>
        </p:nvPicPr>
        <p:blipFill>
          <a:blip r:embed="rId2" cstate="print"/>
          <a:stretch>
            <a:fillRect/>
          </a:stretch>
        </p:blipFill>
        <p:spPr>
          <a:xfrm>
            <a:off x="1693652" y="152400"/>
            <a:ext cx="5909096" cy="4932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685800" y="5181600"/>
            <a:ext cx="8077200" cy="1200329"/>
          </a:xfrm>
          <a:prstGeom prst="rect">
            <a:avLst/>
          </a:prstGeom>
          <a:noFill/>
        </p:spPr>
        <p:txBody>
          <a:bodyPr wrap="square" rtlCol="0">
            <a:spAutoFit/>
          </a:bodyPr>
          <a:lstStyle/>
          <a:p>
            <a:r>
              <a:rPr lang="en-US" dirty="0" smtClean="0"/>
              <a:t>It was a crazy day at my real special place—my bedroom. I love to sleep in there with my cat </a:t>
            </a:r>
            <a:r>
              <a:rPr lang="en-US" dirty="0" err="1" smtClean="0"/>
              <a:t>Jorgin</a:t>
            </a:r>
            <a:r>
              <a:rPr lang="en-US" dirty="0" smtClean="0"/>
              <a:t>. I love her. She can open kitchen drawers.  It makes my room more special since </a:t>
            </a:r>
            <a:r>
              <a:rPr lang="en-US" dirty="0" err="1" smtClean="0"/>
              <a:t>Jorgin</a:t>
            </a:r>
            <a:r>
              <a:rPr lang="en-US" dirty="0" smtClean="0"/>
              <a:t> loves to be there.</a:t>
            </a:r>
          </a:p>
          <a:p>
            <a:r>
              <a:rPr lang="en-US" dirty="0" smtClean="0"/>
              <a:t>					By Jessica</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110325_084426.jpg"/>
          <p:cNvPicPr>
            <a:picLocks noChangeAspect="1"/>
          </p:cNvPicPr>
          <p:nvPr/>
        </p:nvPicPr>
        <p:blipFill>
          <a:blip r:embed="rId2" cstate="print"/>
          <a:stretch>
            <a:fillRect/>
          </a:stretch>
        </p:blipFill>
        <p:spPr>
          <a:xfrm>
            <a:off x="1371600" y="161383"/>
            <a:ext cx="6553200" cy="4914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685800" y="5181600"/>
            <a:ext cx="8077200" cy="1477328"/>
          </a:xfrm>
          <a:prstGeom prst="rect">
            <a:avLst/>
          </a:prstGeom>
          <a:noFill/>
        </p:spPr>
        <p:txBody>
          <a:bodyPr wrap="square" rtlCol="0">
            <a:spAutoFit/>
          </a:bodyPr>
          <a:lstStyle/>
          <a:p>
            <a:r>
              <a:rPr lang="en-US" dirty="0" smtClean="0"/>
              <a:t>My special place is Dragon Park. One day we stayed until my dad called my mom. We had to go home. We played at home. Then we went inside. We didn’t know what to do. When it got sunny we went outside and played in the backyard.  Dragon Park was special, though, because it had big swings and big monkey bars. </a:t>
            </a:r>
          </a:p>
          <a:p>
            <a:r>
              <a:rPr lang="en-US" dirty="0" smtClean="0"/>
              <a:t>					By Krystal</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110325_084426.jpg"/>
          <p:cNvPicPr>
            <a:picLocks noChangeAspect="1"/>
          </p:cNvPicPr>
          <p:nvPr/>
        </p:nvPicPr>
        <p:blipFill>
          <a:blip r:embed="rId2" cstate="print"/>
          <a:stretch>
            <a:fillRect/>
          </a:stretch>
        </p:blipFill>
        <p:spPr>
          <a:xfrm>
            <a:off x="1371600" y="161383"/>
            <a:ext cx="6553200" cy="4914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685800" y="5181600"/>
            <a:ext cx="8077200" cy="1754326"/>
          </a:xfrm>
          <a:prstGeom prst="rect">
            <a:avLst/>
          </a:prstGeom>
          <a:noFill/>
        </p:spPr>
        <p:txBody>
          <a:bodyPr wrap="square" rtlCol="0">
            <a:spAutoFit/>
          </a:bodyPr>
          <a:lstStyle/>
          <a:p>
            <a:r>
              <a:rPr lang="en-US" dirty="0" smtClean="0"/>
              <a:t>One day I was at home. When I was playing outside on the grass, my sisters were playing too. On the grass, we were having fun.  I thought and thought and then I got an idea. “Let’s play in the backyard,” I said.  I went to get the ball, and we played fliers up. The girls had to catch the ball, and the girls were a team. I wasn’t a team. I was alone. My special place is at home in my yard.</a:t>
            </a:r>
            <a:endParaRPr lang="en-US" dirty="0"/>
          </a:p>
          <a:p>
            <a:r>
              <a:rPr lang="en-US" dirty="0" smtClean="0"/>
              <a:t>					By Harris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110325_084426.jpg"/>
          <p:cNvPicPr>
            <a:picLocks noChangeAspect="1"/>
          </p:cNvPicPr>
          <p:nvPr/>
        </p:nvPicPr>
        <p:blipFill>
          <a:blip r:embed="rId2" cstate="print"/>
          <a:stretch>
            <a:fillRect/>
          </a:stretch>
        </p:blipFill>
        <p:spPr>
          <a:xfrm>
            <a:off x="1676400" y="152400"/>
            <a:ext cx="5791200" cy="4292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685800" y="4549676"/>
            <a:ext cx="8077200" cy="2308324"/>
          </a:xfrm>
          <a:prstGeom prst="rect">
            <a:avLst/>
          </a:prstGeom>
          <a:noFill/>
        </p:spPr>
        <p:txBody>
          <a:bodyPr wrap="square" rtlCol="0">
            <a:spAutoFit/>
          </a:bodyPr>
          <a:lstStyle/>
          <a:p>
            <a:r>
              <a:rPr lang="en-US" dirty="0" smtClean="0"/>
              <a:t>I love this carnival in the summer. It is the most fun play place. I love that place. I can’t wait to go back. The first time I went there I asked my mom where we were going. My mom said, “It is a surprise.” I was getting even happier. Finally, we got there. I said, “It is a carnival!” My mom said, “Yes it is, sweetie.” I was so happy that I never wanted to leave. I saw my friend Duncan and said hi. I had a good time. The first thing I went on was the Ferris Wheel. When I went on the Ferris Wheel, I said, “</a:t>
            </a:r>
            <a:r>
              <a:rPr lang="en-US" dirty="0" err="1" smtClean="0"/>
              <a:t>Yoww</a:t>
            </a:r>
            <a:r>
              <a:rPr lang="en-US" dirty="0" smtClean="0"/>
              <a:t>!”</a:t>
            </a:r>
            <a:endParaRPr lang="en-US" dirty="0"/>
          </a:p>
          <a:p>
            <a:r>
              <a:rPr lang="en-US" dirty="0" smtClean="0"/>
              <a:t>					By Alex</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110325_084426.jpg"/>
          <p:cNvPicPr>
            <a:picLocks noChangeAspect="1"/>
          </p:cNvPicPr>
          <p:nvPr/>
        </p:nvPicPr>
        <p:blipFill>
          <a:blip r:embed="rId2" cstate="print"/>
          <a:stretch>
            <a:fillRect/>
          </a:stretch>
        </p:blipFill>
        <p:spPr>
          <a:xfrm>
            <a:off x="2778288" y="152400"/>
            <a:ext cx="3739824" cy="4932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685800" y="5103674"/>
            <a:ext cx="8077200" cy="1200329"/>
          </a:xfrm>
          <a:prstGeom prst="rect">
            <a:avLst/>
          </a:prstGeom>
          <a:noFill/>
        </p:spPr>
        <p:txBody>
          <a:bodyPr wrap="square" rtlCol="0">
            <a:spAutoFit/>
          </a:bodyPr>
          <a:lstStyle/>
          <a:p>
            <a:r>
              <a:rPr lang="en-US" dirty="0"/>
              <a:t>I like my special place because I have a big blanket and my neighbor </a:t>
            </a:r>
            <a:r>
              <a:rPr lang="en-US" dirty="0" smtClean="0"/>
              <a:t>grows fresh </a:t>
            </a:r>
            <a:r>
              <a:rPr lang="en-US" dirty="0"/>
              <a:t>peaches from a tree.  I pick a peach from the tree every day in my </a:t>
            </a:r>
            <a:r>
              <a:rPr lang="en-US" dirty="0" smtClean="0"/>
              <a:t>friend Mrs</a:t>
            </a:r>
            <a:r>
              <a:rPr lang="en-US" dirty="0"/>
              <a:t>. </a:t>
            </a:r>
            <a:r>
              <a:rPr lang="en-US" dirty="0" smtClean="0"/>
              <a:t>Shell’s  </a:t>
            </a:r>
            <a:r>
              <a:rPr lang="en-US" dirty="0"/>
              <a:t>yard.  I sit and read while I eat.</a:t>
            </a:r>
          </a:p>
          <a:p>
            <a:r>
              <a:rPr lang="en-US" dirty="0" smtClean="0"/>
              <a:t>				By </a:t>
            </a:r>
            <a:r>
              <a:rPr lang="en-US" dirty="0" err="1"/>
              <a:t>Ayanna</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110325_084426.jpg"/>
          <p:cNvPicPr>
            <a:picLocks noChangeAspect="1"/>
          </p:cNvPicPr>
          <p:nvPr/>
        </p:nvPicPr>
        <p:blipFill>
          <a:blip r:embed="rId2" cstate="print"/>
          <a:stretch>
            <a:fillRect/>
          </a:stretch>
        </p:blipFill>
        <p:spPr>
          <a:xfrm>
            <a:off x="1371600" y="218980"/>
            <a:ext cx="6553200" cy="47997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685800" y="5103674"/>
            <a:ext cx="8077200" cy="1200329"/>
          </a:xfrm>
          <a:prstGeom prst="rect">
            <a:avLst/>
          </a:prstGeom>
          <a:noFill/>
        </p:spPr>
        <p:txBody>
          <a:bodyPr wrap="square" rtlCol="0">
            <a:spAutoFit/>
          </a:bodyPr>
          <a:lstStyle/>
          <a:p>
            <a:r>
              <a:rPr lang="en-US" dirty="0"/>
              <a:t>My special place is my friend’s house.  I like it because they </a:t>
            </a:r>
            <a:r>
              <a:rPr lang="en-US" dirty="0" smtClean="0"/>
              <a:t>have a tree </a:t>
            </a:r>
            <a:r>
              <a:rPr lang="en-US" dirty="0"/>
              <a:t>swing and four jump ropes and three hula </a:t>
            </a:r>
            <a:r>
              <a:rPr lang="en-US" dirty="0" smtClean="0"/>
              <a:t>hoops.  </a:t>
            </a:r>
            <a:r>
              <a:rPr lang="en-US" dirty="0"/>
              <a:t>When I played there I </a:t>
            </a:r>
            <a:r>
              <a:rPr lang="en-US" dirty="0" smtClean="0"/>
              <a:t>felt like </a:t>
            </a:r>
            <a:r>
              <a:rPr lang="en-US" dirty="0"/>
              <a:t>I was in </a:t>
            </a:r>
            <a:r>
              <a:rPr lang="en-US" dirty="0" smtClean="0"/>
              <a:t>paradise. We </a:t>
            </a:r>
            <a:r>
              <a:rPr lang="en-US" dirty="0"/>
              <a:t>had fun.</a:t>
            </a:r>
          </a:p>
          <a:p>
            <a:r>
              <a:rPr lang="en-US" dirty="0" smtClean="0"/>
              <a:t>					By </a:t>
            </a:r>
            <a:r>
              <a:rPr lang="en-US" dirty="0"/>
              <a:t>Vi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110325_084426.jpg"/>
          <p:cNvPicPr>
            <a:picLocks noChangeAspect="1"/>
          </p:cNvPicPr>
          <p:nvPr/>
        </p:nvPicPr>
        <p:blipFill>
          <a:blip r:embed="rId2" cstate="print"/>
          <a:stretch>
            <a:fillRect/>
          </a:stretch>
        </p:blipFill>
        <p:spPr>
          <a:xfrm>
            <a:off x="1371600" y="203144"/>
            <a:ext cx="6553200" cy="48313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685800" y="5103674"/>
            <a:ext cx="8077200" cy="1754326"/>
          </a:xfrm>
          <a:prstGeom prst="rect">
            <a:avLst/>
          </a:prstGeom>
          <a:noFill/>
        </p:spPr>
        <p:txBody>
          <a:bodyPr wrap="square" rtlCol="0">
            <a:spAutoFit/>
          </a:bodyPr>
          <a:lstStyle/>
          <a:p>
            <a:r>
              <a:rPr lang="en-US" dirty="0"/>
              <a:t>My special place is my Grandma’s garden.  I love the flowers.  They are so </a:t>
            </a:r>
            <a:r>
              <a:rPr lang="en-US" dirty="0" smtClean="0"/>
              <a:t>beautiful. And </a:t>
            </a:r>
            <a:r>
              <a:rPr lang="en-US" dirty="0"/>
              <a:t>the </a:t>
            </a:r>
            <a:r>
              <a:rPr lang="en-US" dirty="0" smtClean="0"/>
              <a:t>food…I </a:t>
            </a:r>
            <a:r>
              <a:rPr lang="en-US" dirty="0"/>
              <a:t>love the </a:t>
            </a:r>
            <a:r>
              <a:rPr lang="en-US" dirty="0" smtClean="0"/>
              <a:t>delicious food</a:t>
            </a:r>
            <a:r>
              <a:rPr lang="en-US" dirty="0"/>
              <a:t>.  I love to smell the roses because </a:t>
            </a:r>
            <a:r>
              <a:rPr lang="en-US" dirty="0" smtClean="0"/>
              <a:t>they smell </a:t>
            </a:r>
            <a:r>
              <a:rPr lang="en-US" dirty="0"/>
              <a:t>so good.  Every time I see the flowers I go like </a:t>
            </a:r>
            <a:r>
              <a:rPr lang="en-US" dirty="0" smtClean="0"/>
              <a:t>this, “Whew </a:t>
            </a:r>
            <a:r>
              <a:rPr lang="en-US" dirty="0"/>
              <a:t>these smell </a:t>
            </a:r>
            <a:r>
              <a:rPr lang="en-US" dirty="0" smtClean="0"/>
              <a:t>good.”  </a:t>
            </a:r>
            <a:r>
              <a:rPr lang="en-US" dirty="0"/>
              <a:t>Then I </a:t>
            </a:r>
            <a:r>
              <a:rPr lang="en-US" dirty="0" smtClean="0"/>
              <a:t>water </a:t>
            </a:r>
            <a:r>
              <a:rPr lang="en-US" dirty="0"/>
              <a:t>the </a:t>
            </a:r>
            <a:r>
              <a:rPr lang="en-US" dirty="0" smtClean="0"/>
              <a:t>flowers. Grandma </a:t>
            </a:r>
            <a:r>
              <a:rPr lang="en-US" dirty="0"/>
              <a:t>comes out then makes me macaroni and cheese.  I </a:t>
            </a:r>
            <a:r>
              <a:rPr lang="en-US" dirty="0" smtClean="0"/>
              <a:t>said, </a:t>
            </a:r>
            <a:r>
              <a:rPr lang="en-US" dirty="0"/>
              <a:t>“I love </a:t>
            </a:r>
            <a:r>
              <a:rPr lang="en-US" dirty="0" smtClean="0"/>
              <a:t>you.” </a:t>
            </a:r>
            <a:endParaRPr lang="en-US" dirty="0"/>
          </a:p>
          <a:p>
            <a:r>
              <a:rPr lang="en-US" dirty="0" smtClean="0"/>
              <a:t>						By </a:t>
            </a:r>
            <a:r>
              <a:rPr lang="en-US" dirty="0"/>
              <a:t>Olivia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110325_084426.jpg"/>
          <p:cNvPicPr>
            <a:picLocks noChangeAspect="1"/>
          </p:cNvPicPr>
          <p:nvPr/>
        </p:nvPicPr>
        <p:blipFill>
          <a:blip r:embed="rId2" cstate="print"/>
          <a:stretch>
            <a:fillRect/>
          </a:stretch>
        </p:blipFill>
        <p:spPr>
          <a:xfrm>
            <a:off x="1371600" y="164583"/>
            <a:ext cx="6553200" cy="4908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685800" y="5181600"/>
            <a:ext cx="8077200" cy="923330"/>
          </a:xfrm>
          <a:prstGeom prst="rect">
            <a:avLst/>
          </a:prstGeom>
          <a:noFill/>
        </p:spPr>
        <p:txBody>
          <a:bodyPr wrap="square" rtlCol="0">
            <a:spAutoFit/>
          </a:bodyPr>
          <a:lstStyle/>
          <a:p>
            <a:r>
              <a:rPr lang="en-US" dirty="0"/>
              <a:t>I like my house because I have fun with my brothers at home.  My brothers play with me.  We play outside and we play basketball.  </a:t>
            </a:r>
          </a:p>
          <a:p>
            <a:r>
              <a:rPr lang="en-US" dirty="0" smtClean="0"/>
              <a:t>					By Giovanni</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110325_084426.jpg"/>
          <p:cNvPicPr>
            <a:picLocks noChangeAspect="1"/>
          </p:cNvPicPr>
          <p:nvPr/>
        </p:nvPicPr>
        <p:blipFill>
          <a:blip r:embed="rId2" cstate="print"/>
          <a:stretch>
            <a:fillRect/>
          </a:stretch>
        </p:blipFill>
        <p:spPr>
          <a:xfrm>
            <a:off x="1371600" y="160575"/>
            <a:ext cx="6553200" cy="49165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685800" y="5181600"/>
            <a:ext cx="8077200" cy="1477328"/>
          </a:xfrm>
          <a:prstGeom prst="rect">
            <a:avLst/>
          </a:prstGeom>
          <a:noFill/>
        </p:spPr>
        <p:txBody>
          <a:bodyPr wrap="square" rtlCol="0">
            <a:spAutoFit/>
          </a:bodyPr>
          <a:lstStyle/>
          <a:p>
            <a:r>
              <a:rPr lang="en-US" dirty="0"/>
              <a:t>My special place is my Grandma’s House because my Dad goes and visits.  Dad gets a prize for us.  There is a </a:t>
            </a:r>
            <a:r>
              <a:rPr lang="en-US" dirty="0" err="1"/>
              <a:t>Wii</a:t>
            </a:r>
            <a:r>
              <a:rPr lang="en-US" dirty="0"/>
              <a:t> at my Grandma’s house.  And she even has a </a:t>
            </a:r>
            <a:r>
              <a:rPr lang="en-US" dirty="0" smtClean="0"/>
              <a:t>computer. My </a:t>
            </a:r>
            <a:r>
              <a:rPr lang="en-US" dirty="0"/>
              <a:t>Grandma’s house is special because she makes macaroni and cheese and fish sticks.</a:t>
            </a:r>
          </a:p>
          <a:p>
            <a:r>
              <a:rPr lang="en-US" dirty="0" smtClean="0"/>
              <a:t>					By </a:t>
            </a:r>
            <a:r>
              <a:rPr lang="en-US" dirty="0"/>
              <a:t>Eldon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110325_084426.jpg"/>
          <p:cNvPicPr>
            <a:picLocks noChangeAspect="1"/>
          </p:cNvPicPr>
          <p:nvPr/>
        </p:nvPicPr>
        <p:blipFill>
          <a:blip r:embed="rId2" cstate="print"/>
          <a:stretch>
            <a:fillRect/>
          </a:stretch>
        </p:blipFill>
        <p:spPr>
          <a:xfrm>
            <a:off x="1371600" y="193382"/>
            <a:ext cx="6553200" cy="48509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685800" y="5181600"/>
            <a:ext cx="8077200" cy="1477328"/>
          </a:xfrm>
          <a:prstGeom prst="rect">
            <a:avLst/>
          </a:prstGeom>
          <a:noFill/>
        </p:spPr>
        <p:txBody>
          <a:bodyPr wrap="square" rtlCol="0">
            <a:spAutoFit/>
          </a:bodyPr>
          <a:lstStyle/>
          <a:p>
            <a:r>
              <a:rPr lang="en-US" dirty="0"/>
              <a:t>My special place is Fred Meyer.  Because we could buy toys and fun </a:t>
            </a:r>
            <a:r>
              <a:rPr lang="en-US" dirty="0" smtClean="0"/>
              <a:t>stuff--</a:t>
            </a:r>
            <a:r>
              <a:rPr lang="en-US" dirty="0" err="1" smtClean="0"/>
              <a:t>Ninjago</a:t>
            </a:r>
            <a:r>
              <a:rPr lang="en-US" dirty="0" smtClean="0"/>
              <a:t> </a:t>
            </a:r>
            <a:r>
              <a:rPr lang="en-US" dirty="0" err="1"/>
              <a:t>L</a:t>
            </a:r>
            <a:r>
              <a:rPr lang="en-US" dirty="0" err="1" smtClean="0"/>
              <a:t>egos</a:t>
            </a:r>
            <a:r>
              <a:rPr lang="en-US" dirty="0" smtClean="0"/>
              <a:t> </a:t>
            </a:r>
            <a:r>
              <a:rPr lang="en-US" dirty="0"/>
              <a:t>and all sorts of stuff.  I like to buy cookies like snicker doodles or chocolate chip.  Those are my favorite.  I go with my Mom or Dad.  They </a:t>
            </a:r>
            <a:r>
              <a:rPr lang="en-US" dirty="0" smtClean="0"/>
              <a:t>give</a:t>
            </a:r>
            <a:r>
              <a:rPr lang="en-US" dirty="0" smtClean="0">
                <a:solidFill>
                  <a:srgbClr val="FF0000"/>
                </a:solidFill>
              </a:rPr>
              <a:t> </a:t>
            </a:r>
            <a:r>
              <a:rPr lang="en-US" dirty="0" smtClean="0"/>
              <a:t>free </a:t>
            </a:r>
            <a:r>
              <a:rPr lang="en-US" dirty="0"/>
              <a:t>cookies samples at the bakery.  And if you like them you could buy them but not for free.  </a:t>
            </a:r>
          </a:p>
          <a:p>
            <a:r>
              <a:rPr lang="en-US" dirty="0" smtClean="0"/>
              <a:t>					By </a:t>
            </a:r>
            <a:r>
              <a:rPr lang="en-US" dirty="0"/>
              <a:t>Ian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110325_084426.jpg"/>
          <p:cNvPicPr>
            <a:picLocks noChangeAspect="1"/>
          </p:cNvPicPr>
          <p:nvPr/>
        </p:nvPicPr>
        <p:blipFill>
          <a:blip r:embed="rId2" cstate="print"/>
          <a:stretch>
            <a:fillRect/>
          </a:stretch>
        </p:blipFill>
        <p:spPr>
          <a:xfrm>
            <a:off x="2800784" y="152400"/>
            <a:ext cx="3694832" cy="4932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685800" y="5181600"/>
            <a:ext cx="8077200" cy="1477328"/>
          </a:xfrm>
          <a:prstGeom prst="rect">
            <a:avLst/>
          </a:prstGeom>
          <a:noFill/>
        </p:spPr>
        <p:txBody>
          <a:bodyPr wrap="square" rtlCol="0">
            <a:spAutoFit/>
          </a:bodyPr>
          <a:lstStyle/>
          <a:p>
            <a:r>
              <a:rPr lang="en-US" dirty="0"/>
              <a:t>My special place is my garden because it grows food for us so we don’t have to get food at the store.  Getting food from the store is wasting money.  My garden is in my backyard.  My Grandma likes to grow salad because salad is good.  When I see my Grandma standing outside doing the garden I get out of the house and help her.</a:t>
            </a:r>
          </a:p>
          <a:p>
            <a:r>
              <a:rPr lang="en-US" dirty="0" smtClean="0"/>
              <a:t>					By </a:t>
            </a:r>
            <a:r>
              <a:rPr lang="en-US" dirty="0"/>
              <a:t>Trisha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TotalTime>
  <Words>1421</Words>
  <Application>Microsoft Office PowerPoint</Application>
  <PresentationFormat>On-screen Show (4:3)</PresentationFormat>
  <Paragraphs>55</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My Special Place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Edmonds School District #15</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Special Place</dc:title>
  <dc:creator>keranik</dc:creator>
  <cp:lastModifiedBy>keranik</cp:lastModifiedBy>
  <cp:revision>19</cp:revision>
  <dcterms:created xsi:type="dcterms:W3CDTF">2011-04-10T03:37:32Z</dcterms:created>
  <dcterms:modified xsi:type="dcterms:W3CDTF">2011-04-12T23:10:19Z</dcterms:modified>
</cp:coreProperties>
</file>