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4" r:id="rId4"/>
    <p:sldId id="263" r:id="rId5"/>
    <p:sldId id="260" r:id="rId6"/>
    <p:sldId id="278" r:id="rId7"/>
    <p:sldId id="276" r:id="rId8"/>
    <p:sldId id="277" r:id="rId9"/>
    <p:sldId id="258" r:id="rId10"/>
    <p:sldId id="279" r:id="rId11"/>
    <p:sldId id="257" r:id="rId12"/>
    <p:sldId id="267" r:id="rId13"/>
    <p:sldId id="265" r:id="rId14"/>
    <p:sldId id="273" r:id="rId15"/>
    <p:sldId id="280" r:id="rId16"/>
    <p:sldId id="270" r:id="rId17"/>
    <p:sldId id="272" r:id="rId18"/>
    <p:sldId id="274" r:id="rId19"/>
    <p:sldId id="268" r:id="rId20"/>
    <p:sldId id="269" r:id="rId21"/>
    <p:sldId id="266" r:id="rId22"/>
    <p:sldId id="259" r:id="rId23"/>
    <p:sldId id="26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9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44468B-F690-4B49-8914-BEEE3A397E37}" type="datetimeFigureOut">
              <a:rPr lang="en-US" smtClean="0"/>
              <a:t>5/1/2011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E07F93-CF1D-414E-B967-961794943449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Spring at Lynnwood Elementary, WA, USA</a:t>
            </a:r>
            <a:br>
              <a:rPr lang="en-US" dirty="0" smtClean="0"/>
            </a:br>
            <a:r>
              <a:rPr lang="en-US" dirty="0" smtClean="0"/>
              <a:t>April 2011</a:t>
            </a:r>
            <a:endParaRPr lang="en-US" dirty="0"/>
          </a:p>
        </p:txBody>
      </p:sp>
      <p:pic>
        <p:nvPicPr>
          <p:cNvPr id="5" name="Picture 4" descr="IMG_0047Daffodi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3733800"/>
            <a:ext cx="3657600" cy="2743200"/>
          </a:xfrm>
          <a:prstGeom prst="rect">
            <a:avLst/>
          </a:prstGeom>
        </p:spPr>
      </p:pic>
      <p:pic>
        <p:nvPicPr>
          <p:cNvPr id="6" name="Picture 5" descr="IMG_0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514600"/>
            <a:ext cx="3810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237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88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It rains a lot…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343400" cy="4389120"/>
          </a:xfrm>
        </p:spPr>
        <p:txBody>
          <a:bodyPr/>
          <a:lstStyle/>
          <a:p>
            <a:r>
              <a:rPr lang="en-US" dirty="0" smtClean="0"/>
              <a:t>Lynnwood is located on the West side of the Cascade Mountains </a:t>
            </a:r>
          </a:p>
          <a:p>
            <a:r>
              <a:rPr lang="en-US" dirty="0" smtClean="0"/>
              <a:t>When the weather front comes in from the sea, it goes around the Olympic mountains and converges around Lynnwood and Everett. </a:t>
            </a:r>
            <a:endParaRPr lang="en-US" dirty="0"/>
          </a:p>
        </p:txBody>
      </p:sp>
      <p:pic>
        <p:nvPicPr>
          <p:cNvPr id="4" name="Picture 3" descr="_Angelina_Mand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295400"/>
            <a:ext cx="3429000" cy="5122079"/>
          </a:xfrm>
          <a:prstGeom prst="rect">
            <a:avLst/>
          </a:prstGeom>
        </p:spPr>
      </p:pic>
      <p:pic>
        <p:nvPicPr>
          <p:cNvPr id="5" name="Content Placeholder 5" descr="IMG0157SpringTimoth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295400"/>
            <a:ext cx="3505200" cy="5299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7"/>
            <a:ext cx="2212848" cy="1032804"/>
          </a:xfrm>
        </p:spPr>
        <p:txBody>
          <a:bodyPr/>
          <a:lstStyle/>
          <a:p>
            <a:r>
              <a:rPr lang="en-US" dirty="0" smtClean="0"/>
              <a:t>Salmon start their journey up the river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" y="2209800"/>
            <a:ext cx="2209800" cy="2798305"/>
          </a:xfrm>
        </p:spPr>
        <p:txBody>
          <a:bodyPr>
            <a:noAutofit/>
          </a:bodyPr>
          <a:lstStyle/>
          <a:p>
            <a:r>
              <a:rPr lang="en-US" sz="2000" dirty="0" smtClean="0"/>
              <a:t>Salmon is a very important resources in Washington and it is an important cultural symbol for Washington Native American Tribes</a:t>
            </a:r>
            <a:endParaRPr lang="en-US" sz="2000" dirty="0"/>
          </a:p>
        </p:txBody>
      </p:sp>
      <p:pic>
        <p:nvPicPr>
          <p:cNvPr id="5" name="Picture Placeholder 4" descr="IMG_0171_Salmon_Voyage_Jina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930" r="593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1752600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Butterflies come back</a:t>
            </a:r>
            <a:endParaRPr lang="en-US" dirty="0"/>
          </a:p>
        </p:txBody>
      </p:sp>
      <p:pic>
        <p:nvPicPr>
          <p:cNvPr id="4" name="Content Placeholder 3" descr="IMG_0166Monarch_RachelHGr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24000"/>
            <a:ext cx="3749278" cy="4999037"/>
          </a:xfrm>
        </p:spPr>
      </p:pic>
      <p:pic>
        <p:nvPicPr>
          <p:cNvPr id="5" name="Picture 4" descr="IMG_0169Happy_Butterfly_Jin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657600"/>
            <a:ext cx="3276600" cy="2444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0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906000" cy="74308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0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63200" cy="80063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2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243" y="0"/>
            <a:ext cx="9148243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73440" cy="7239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0010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Children play in Dragon Park near our school</a:t>
            </a:r>
            <a:endParaRPr lang="en-US" dirty="0"/>
          </a:p>
        </p:txBody>
      </p:sp>
      <p:pic>
        <p:nvPicPr>
          <p:cNvPr id="4" name="Content Placeholder 3" descr="IMG_0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3200400"/>
            <a:ext cx="2300309" cy="3068168"/>
          </a:xfrm>
        </p:spPr>
      </p:pic>
      <p:pic>
        <p:nvPicPr>
          <p:cNvPr id="8" name="Picture 7" descr="IMG_02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2286000"/>
            <a:ext cx="5858037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Signs of spring around our school</a:t>
            </a:r>
            <a:endParaRPr lang="en-US" dirty="0"/>
          </a:p>
        </p:txBody>
      </p:sp>
      <p:pic>
        <p:nvPicPr>
          <p:cNvPr id="11" name="Content Placeholder 10" descr="IMG_0073bud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1" y="2133601"/>
            <a:ext cx="2641600" cy="1981200"/>
          </a:xfrm>
        </p:spPr>
      </p:pic>
      <p:pic>
        <p:nvPicPr>
          <p:cNvPr id="12" name="Picture 11" descr="IMG_0080pinktree_ evergre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2057400"/>
            <a:ext cx="2209800" cy="2968303"/>
          </a:xfrm>
          <a:prstGeom prst="rect">
            <a:avLst/>
          </a:prstGeom>
        </p:spPr>
      </p:pic>
      <p:pic>
        <p:nvPicPr>
          <p:cNvPr id="13" name="Picture 12" descr="IMG_0078flowers_po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399" y="3352800"/>
            <a:ext cx="3384223" cy="2819400"/>
          </a:xfrm>
          <a:prstGeom prst="rect">
            <a:avLst/>
          </a:prstGeom>
        </p:spPr>
      </p:pic>
      <p:pic>
        <p:nvPicPr>
          <p:cNvPr id="14" name="Picture 13" descr="IMG_0081pinkhyacynt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4953000"/>
            <a:ext cx="971550" cy="1295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419100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Buds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52800" y="6172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Tulips, Daffodils and primroses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6781797" y="5105401"/>
            <a:ext cx="2057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blooming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66800" y="6248400"/>
            <a:ext cx="110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Hyacinth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Dragon Park</a:t>
            </a:r>
            <a:endParaRPr lang="en-US" dirty="0"/>
          </a:p>
        </p:txBody>
      </p:sp>
      <p:pic>
        <p:nvPicPr>
          <p:cNvPr id="4" name="Content Placeholder 3" descr="IMG_0184Dragon_Park_Spr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828800"/>
            <a:ext cx="4633383" cy="3475037"/>
          </a:xfrm>
          <a:prstGeom prst="rect">
            <a:avLst/>
          </a:prstGeom>
        </p:spPr>
      </p:pic>
      <p:pic>
        <p:nvPicPr>
          <p:cNvPr id="5" name="Picture 4" descr="IMG_0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3352800"/>
            <a:ext cx="3810000" cy="2856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Squirrel stops to eat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There are many squirrels around, mostly grey squirrels,  but the Northwest native squirrels are the brown squirrels</a:t>
            </a:r>
            <a:endParaRPr lang="en-US" sz="1800" dirty="0"/>
          </a:p>
        </p:txBody>
      </p:sp>
      <p:pic>
        <p:nvPicPr>
          <p:cNvPr id="4" name="Content Placeholder 3" descr="IMG_0152_squirrel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8096" b="1809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2667000" cy="5087112"/>
          </a:xfrm>
        </p:spPr>
        <p:txBody>
          <a:bodyPr/>
          <a:lstStyle/>
          <a:p>
            <a:r>
              <a:rPr lang="en-US" dirty="0" smtClean="0"/>
              <a:t>Birds come back: Here a red robin in a tree</a:t>
            </a:r>
            <a:endParaRPr lang="en-US" dirty="0"/>
          </a:p>
        </p:txBody>
      </p:sp>
      <p:pic>
        <p:nvPicPr>
          <p:cNvPr id="4" name="Content Placeholder 3" descr="IMG_0138_Rob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0" y="228600"/>
            <a:ext cx="4800600" cy="6400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Happy Spring!</a:t>
            </a:r>
            <a:endParaRPr lang="en-US" dirty="0"/>
          </a:p>
        </p:txBody>
      </p:sp>
      <p:pic>
        <p:nvPicPr>
          <p:cNvPr id="9" name="Content Placeholder 8" descr="IMG_0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209800"/>
            <a:ext cx="5485427" cy="4114800"/>
          </a:xfrm>
        </p:spPr>
      </p:pic>
      <p:pic>
        <p:nvPicPr>
          <p:cNvPr id="7" name="Picture 6" descr="_Angelina_Mandy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219200"/>
            <a:ext cx="3429000" cy="5122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066800"/>
            <a:ext cx="4267200" cy="6096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Signs of spring</a:t>
            </a:r>
            <a:endParaRPr lang="en-US" sz="4000" dirty="0"/>
          </a:p>
        </p:txBody>
      </p:sp>
      <p:pic>
        <p:nvPicPr>
          <p:cNvPr id="4" name="Content Placeholder 8" descr="IMG_0069forthys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19200"/>
            <a:ext cx="3299678" cy="4389437"/>
          </a:xfrm>
        </p:spPr>
      </p:pic>
      <p:pic>
        <p:nvPicPr>
          <p:cNvPr id="5" name="Picture 4" descr="IMG_0070bu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828800"/>
            <a:ext cx="39624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5638800"/>
            <a:ext cx="397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Forsithia</a:t>
            </a:r>
            <a:r>
              <a:rPr lang="en-US" dirty="0" smtClean="0"/>
              <a:t> blooms first, then gets leaves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4876800"/>
            <a:ext cx="40315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Ash tree buds with cedar tree behind it</a:t>
            </a:r>
          </a:p>
          <a:p>
            <a:r>
              <a:rPr lang="en-US" dirty="0" smtClean="0"/>
              <a:t>Cedar is a tree that stays green all year .</a:t>
            </a:r>
          </a:p>
          <a:p>
            <a:r>
              <a:rPr lang="en-US" dirty="0" smtClean="0"/>
              <a:t>It is a typical tree around our region.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guest speaker came to talk to us about </a:t>
            </a:r>
            <a:r>
              <a:rPr lang="en-US" sz="3200" dirty="0" err="1" smtClean="0"/>
              <a:t>Gutemberg</a:t>
            </a:r>
            <a:r>
              <a:rPr lang="en-US" sz="3200" dirty="0" smtClean="0"/>
              <a:t> and the first printing press</a:t>
            </a:r>
            <a:endParaRPr lang="en-US" sz="3200" dirty="0"/>
          </a:p>
        </p:txBody>
      </p:sp>
      <p:pic>
        <p:nvPicPr>
          <p:cNvPr id="4" name="Content Placeholder 6" descr="IMG_0048Gutember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920" y="1935321"/>
            <a:ext cx="5852160" cy="43891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US" dirty="0" smtClean="0"/>
              <a:t>Garden club plants flowers</a:t>
            </a:r>
            <a:endParaRPr lang="en-US" dirty="0"/>
          </a:p>
        </p:txBody>
      </p:sp>
      <p:pic>
        <p:nvPicPr>
          <p:cNvPr id="4" name="Content Placeholder 4" descr="IMG_00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1" y="4297364"/>
            <a:ext cx="2819400" cy="2114550"/>
          </a:xfrm>
          <a:prstGeom prst="rect">
            <a:avLst/>
          </a:prstGeom>
        </p:spPr>
      </p:pic>
      <p:pic>
        <p:nvPicPr>
          <p:cNvPr id="12" name="Content Placeholder 11" descr="IMG_00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1905000"/>
            <a:ext cx="2773891" cy="2080418"/>
          </a:xfrm>
        </p:spPr>
      </p:pic>
      <p:pic>
        <p:nvPicPr>
          <p:cNvPr id="13" name="Picture 12" descr="IMG_00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1981200"/>
            <a:ext cx="57912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First graders love to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066800"/>
            <a:ext cx="883920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1371600"/>
            <a:ext cx="4953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Getting the beds ready for planting</a:t>
            </a:r>
            <a:endParaRPr lang="en-US" dirty="0"/>
          </a:p>
        </p:txBody>
      </p:sp>
      <p:pic>
        <p:nvPicPr>
          <p:cNvPr id="4" name="Content Placeholder 3" descr="IMG_0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0"/>
            <a:ext cx="3515783" cy="2636837"/>
          </a:xfrm>
        </p:spPr>
      </p:pic>
      <p:pic>
        <p:nvPicPr>
          <p:cNvPr id="6" name="Picture 5" descr="IMG_02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971800"/>
            <a:ext cx="4267200" cy="3200400"/>
          </a:xfrm>
          <a:prstGeom prst="rect">
            <a:avLst/>
          </a:prstGeom>
        </p:spPr>
      </p:pic>
      <p:pic>
        <p:nvPicPr>
          <p:cNvPr id="9" name="Picture 8" descr="IMG_02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838200"/>
            <a:ext cx="3276600" cy="245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704088"/>
            <a:ext cx="24384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Dragon park in background</a:t>
            </a:r>
            <a:endParaRPr lang="en-US" sz="2800" dirty="0"/>
          </a:p>
        </p:txBody>
      </p:sp>
      <p:pic>
        <p:nvPicPr>
          <p:cNvPr id="5" name="Content Placeholder 4" descr="IMG_0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52583" cy="4389437"/>
          </a:xfrm>
        </p:spPr>
      </p:pic>
      <p:pic>
        <p:nvPicPr>
          <p:cNvPr id="4" name="Picture 3" descr="IMG_0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143250"/>
            <a:ext cx="4953000" cy="371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48768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Lynnwood students bringing the compost, then planting flowers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848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write poetry about Spring</a:t>
            </a:r>
            <a:endParaRPr lang="en-US" dirty="0"/>
          </a:p>
        </p:txBody>
      </p:sp>
      <p:pic>
        <p:nvPicPr>
          <p:cNvPr id="4" name="Content Placeholder 3" descr="IMG_0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143000"/>
            <a:ext cx="7224261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73</TotalTime>
  <Words>219</Words>
  <Application>Microsoft Office PowerPoint</Application>
  <PresentationFormat>On-screen Show (4:3)</PresentationFormat>
  <Paragraphs>30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Flow</vt:lpstr>
      <vt:lpstr>Spring at Lynnwood Elementary, WA, USA April 2011</vt:lpstr>
      <vt:lpstr>Signs of spring around our school</vt:lpstr>
      <vt:lpstr>Signs of spring</vt:lpstr>
      <vt:lpstr>A guest speaker came to talk to us about Gutemberg and the first printing press</vt:lpstr>
      <vt:lpstr>Garden club plants flowers</vt:lpstr>
      <vt:lpstr>First graders love to help</vt:lpstr>
      <vt:lpstr>Getting the beds ready for planting</vt:lpstr>
      <vt:lpstr>Dragon park in background</vt:lpstr>
      <vt:lpstr>We write poetry about Spring</vt:lpstr>
      <vt:lpstr>Slide 10</vt:lpstr>
      <vt:lpstr> It rains a lot…</vt:lpstr>
      <vt:lpstr>Salmon start their journey up the river</vt:lpstr>
      <vt:lpstr>Butterflies come back</vt:lpstr>
      <vt:lpstr>Slide 14</vt:lpstr>
      <vt:lpstr>Slide 15</vt:lpstr>
      <vt:lpstr>Slide 16</vt:lpstr>
      <vt:lpstr>Slide 17</vt:lpstr>
      <vt:lpstr>Slide 18</vt:lpstr>
      <vt:lpstr>Children play in Dragon Park near our school</vt:lpstr>
      <vt:lpstr>Dragon Park</vt:lpstr>
      <vt:lpstr>Squirrel stops to eat</vt:lpstr>
      <vt:lpstr>Birds come back: Here a red robin in a tree</vt:lpstr>
      <vt:lpstr>Happy Spring!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at Lynnwood Elementary, WA, USA April 2011</dc:title>
  <dc:creator>Christine</dc:creator>
  <cp:lastModifiedBy>Christine</cp:lastModifiedBy>
  <cp:revision>14</cp:revision>
  <dcterms:created xsi:type="dcterms:W3CDTF">2011-05-01T20:03:32Z</dcterms:created>
  <dcterms:modified xsi:type="dcterms:W3CDTF">2011-05-01T21:16:51Z</dcterms:modified>
</cp:coreProperties>
</file>