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notesSlides/notesSlide1.xml" ContentType="application/vnd.openxmlformats-officedocument.presentationml.notesSlide+xml"/>
  <Override PartName="/ppt/slides/slide18.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Layouts/slideLayout9.xml" ContentType="application/vnd.openxmlformats-officedocument.presentationml.slideLayout+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slides/slide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theme/theme1.xml" ContentType="application/vnd.openxmlformats-officedocument.theme+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22"/>
  </p:notesMasterIdLst>
  <p:sldIdLst>
    <p:sldId id="256" r:id="rId2"/>
    <p:sldId id="258" r:id="rId3"/>
    <p:sldId id="271" r:id="rId4"/>
    <p:sldId id="268" r:id="rId5"/>
    <p:sldId id="272" r:id="rId6"/>
    <p:sldId id="274" r:id="rId7"/>
    <p:sldId id="273" r:id="rId8"/>
    <p:sldId id="257" r:id="rId9"/>
    <p:sldId id="259" r:id="rId10"/>
    <p:sldId id="260" r:id="rId11"/>
    <p:sldId id="266" r:id="rId12"/>
    <p:sldId id="267" r:id="rId13"/>
    <p:sldId id="261" r:id="rId14"/>
    <p:sldId id="262" r:id="rId15"/>
    <p:sldId id="263" r:id="rId16"/>
    <p:sldId id="264" r:id="rId17"/>
    <p:sldId id="265" r:id="rId18"/>
    <p:sldId id="269" r:id="rId19"/>
    <p:sldId id="270" r:id="rId20"/>
    <p:sldId id="27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4678" autoAdjust="0"/>
    <p:restoredTop sz="94660"/>
  </p:normalViewPr>
  <p:slideViewPr>
    <p:cSldViewPr>
      <p:cViewPr varScale="1">
        <p:scale>
          <a:sx n="84" d="100"/>
          <a:sy n="84" d="100"/>
        </p:scale>
        <p:origin x="-840" y="-104"/>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011381-AC03-4BFD-8732-565025F00A53}" type="datetimeFigureOut">
              <a:rPr lang="en-US" smtClean="0"/>
              <a:pPr/>
              <a:t>1/9/12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71DD84-1E98-46E6-9ED6-A439A681C860}"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78709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71DD84-1E98-46E6-9ED6-A439A681C860}" type="slidenum">
              <a:rPr lang="en-US" smtClean="0"/>
              <a:pPr/>
              <a:t>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61350297"/>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71DD84-1E98-46E6-9ED6-A439A681C860}" type="slidenum">
              <a:rPr lang="en-US" smtClean="0"/>
              <a:pPr/>
              <a:t>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89282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4E86C8-6F03-451C-A2E4-5B1436535077}" type="datetimeFigureOut">
              <a:rPr lang="en-US" smtClean="0"/>
              <a:pPr/>
              <a:t>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47086F-3651-4178-A67D-E13737A1CFE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36543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4E86C8-6F03-451C-A2E4-5B1436535077}" type="datetimeFigureOut">
              <a:rPr lang="en-US" smtClean="0"/>
              <a:pPr/>
              <a:t>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47086F-3651-4178-A67D-E13737A1CFE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64998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4E86C8-6F03-451C-A2E4-5B1436535077}" type="datetimeFigureOut">
              <a:rPr lang="en-US" smtClean="0"/>
              <a:pPr/>
              <a:t>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47086F-3651-4178-A67D-E13737A1CFE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96250363"/>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4E86C8-6F03-451C-A2E4-5B1436535077}" type="datetimeFigureOut">
              <a:rPr lang="en-US" smtClean="0"/>
              <a:pPr/>
              <a:t>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47086F-3651-4178-A67D-E13737A1CFE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97726877"/>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4E86C8-6F03-451C-A2E4-5B1436535077}" type="datetimeFigureOut">
              <a:rPr lang="en-US" smtClean="0"/>
              <a:pPr/>
              <a:t>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47086F-3651-4178-A67D-E13737A1CFE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76997928"/>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4E86C8-6F03-451C-A2E4-5B1436535077}" type="datetimeFigureOut">
              <a:rPr lang="en-US" smtClean="0"/>
              <a:pPr/>
              <a:t>1/9/12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47086F-3651-4178-A67D-E13737A1CFE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69208581"/>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4E86C8-6F03-451C-A2E4-5B1436535077}" type="datetimeFigureOut">
              <a:rPr lang="en-US" smtClean="0"/>
              <a:pPr/>
              <a:t>1/9/12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47086F-3651-4178-A67D-E13737A1CFE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75561313"/>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4E86C8-6F03-451C-A2E4-5B1436535077}" type="datetimeFigureOut">
              <a:rPr lang="en-US" smtClean="0"/>
              <a:pPr/>
              <a:t>1/9/12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47086F-3651-4178-A67D-E13737A1CFE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88644127"/>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4E86C8-6F03-451C-A2E4-5B1436535077}" type="datetimeFigureOut">
              <a:rPr lang="en-US" smtClean="0"/>
              <a:pPr/>
              <a:t>1/9/12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47086F-3651-4178-A67D-E13737A1CFE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13290411"/>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4E86C8-6F03-451C-A2E4-5B1436535077}" type="datetimeFigureOut">
              <a:rPr lang="en-US" smtClean="0"/>
              <a:pPr/>
              <a:t>1/9/12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47086F-3651-4178-A67D-E13737A1CFE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72198751"/>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4E86C8-6F03-451C-A2E4-5B1436535077}" type="datetimeFigureOut">
              <a:rPr lang="en-US" smtClean="0"/>
              <a:pPr/>
              <a:t>1/9/12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47086F-3651-4178-A67D-E13737A1CFE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712702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4E86C8-6F03-451C-A2E4-5B1436535077}" type="datetimeFigureOut">
              <a:rPr lang="en-US" smtClean="0"/>
              <a:pPr/>
              <a:t>1/9/12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47086F-3651-4178-A67D-E13737A1CFE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13117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 Id="rId3"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 Id="rId3"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1470025"/>
          </a:xfrm>
        </p:spPr>
        <p:txBody>
          <a:bodyPr/>
          <a:lstStyle/>
          <a:p>
            <a:r>
              <a:rPr lang="en-US" b="1" dirty="0" smtClean="0"/>
              <a:t>FALL IN BALTIMORE</a:t>
            </a:r>
            <a:endParaRPr lang="en-US" b="1" dirty="0"/>
          </a:p>
        </p:txBody>
      </p:sp>
      <p:sp>
        <p:nvSpPr>
          <p:cNvPr id="3" name="Subtitle 2"/>
          <p:cNvSpPr>
            <a:spLocks noGrp="1"/>
          </p:cNvSpPr>
          <p:nvPr>
            <p:ph type="subTitle" idx="1"/>
          </p:nvPr>
        </p:nvSpPr>
        <p:spPr>
          <a:xfrm>
            <a:off x="1600200" y="4343400"/>
            <a:ext cx="6400800" cy="1752600"/>
          </a:xfrm>
        </p:spPr>
        <p:txBody>
          <a:bodyPr/>
          <a:lstStyle/>
          <a:p>
            <a:r>
              <a:rPr lang="en-US" dirty="0" smtClean="0">
                <a:solidFill>
                  <a:srgbClr val="002060"/>
                </a:solidFill>
              </a:rPr>
              <a:t>By Gilman School 2B class</a:t>
            </a:r>
          </a:p>
          <a:p>
            <a:r>
              <a:rPr lang="en-US" sz="1800" dirty="0" smtClean="0">
                <a:solidFill>
                  <a:srgbClr val="002060"/>
                </a:solidFill>
              </a:rPr>
              <a:t>Mrs. Erica Hudson, Mrs. Margaret Olgeirson, and Mrs. Eppler</a:t>
            </a:r>
            <a:endParaRPr lang="en-US" sz="1800" dirty="0">
              <a:solidFill>
                <a:srgbClr val="002060"/>
              </a:solidFill>
            </a:endParaRPr>
          </a:p>
        </p:txBody>
      </p:sp>
      <p:pic>
        <p:nvPicPr>
          <p:cNvPr id="20484" name="Picture 4" descr="http://t2.gstatic.com/images?q=tbn:ANd9GcSCE3KLYx7jcz5s-YOCRroLjvnBFz3XH77bmVx9pbZOm1xS8cS3w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8452" y="2133600"/>
            <a:ext cx="2095500" cy="218122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821098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2" descr="D:\My Pictures\2d grade pics and other gilman pics nov\DSC06983.JPG"/>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443140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8" name="Picture 2" descr="D:\My Pictures\2d grade pics and other gilman pics nov\DSC06975.JPG"/>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124763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42" name="Picture 2" descr="D:\My Pictures\2d grade pics and other gilman pics nov\DSC06974.JPG"/>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04517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8" name="Picture 2" descr="D:\My Pictures\2d grade pics and other gilman pics nov\DSC06981.JPG"/>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454445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2" name="Picture 2" descr="D:\My Pictures\2d grade pics and other gilman pics nov\DSC06980.JPG"/>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899603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6" name="Picture 2" descr="D:\My Pictures\2d grade pics and other gilman pics nov\DSC06979.JPG"/>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502182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70" name="Picture 2" descr="D:\My Pictures\2d grade pics and other gilman pics nov\DSC06978.JPG"/>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153574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4" name="Picture 2" descr="D:\My Pictures\2d grade pics and other gilman pics nov\DSC06976.JPG"/>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627857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90" name="Picture 2" descr="D:\My Pictures\2d grade pics and other gilman pics nov\DSC06982.JPG"/>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819688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4" name="Picture 2" descr="D:\My Pictures\2d grade pics and other gilman pics nov\DSC06977.JPG"/>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836816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762000" y="363915"/>
            <a:ext cx="8077200" cy="4955203"/>
          </a:xfrm>
          <a:prstGeom prst="rect">
            <a:avLst/>
          </a:prstGeom>
        </p:spPr>
        <p:txBody>
          <a:bodyPr wrap="square">
            <a:spAutoFit/>
          </a:bodyPr>
          <a:lstStyle/>
          <a:p>
            <a:pPr algn="ctr"/>
            <a:r>
              <a:rPr lang="en-US" sz="4000" b="1" dirty="0"/>
              <a:t> Fall in </a:t>
            </a:r>
            <a:r>
              <a:rPr lang="en-US" sz="4000" b="1" dirty="0" smtClean="0"/>
              <a:t>Baltimore</a:t>
            </a:r>
          </a:p>
          <a:p>
            <a:pPr algn="ctr"/>
            <a:r>
              <a:rPr lang="en-US" sz="3200" dirty="0" smtClean="0"/>
              <a:t>By</a:t>
            </a:r>
          </a:p>
          <a:p>
            <a:pPr algn="ctr"/>
            <a:r>
              <a:rPr lang="en-US" sz="3200" dirty="0" smtClean="0"/>
              <a:t>  </a:t>
            </a:r>
            <a:r>
              <a:rPr lang="en-US" sz="3200" dirty="0"/>
              <a:t>2B Gilman </a:t>
            </a:r>
            <a:r>
              <a:rPr lang="en-US" sz="3200" dirty="0" smtClean="0"/>
              <a:t>School, Baltimore, USA</a:t>
            </a:r>
            <a:endParaRPr lang="en-US" sz="3200" dirty="0"/>
          </a:p>
          <a:p>
            <a:r>
              <a:rPr lang="en-US" sz="3200" dirty="0"/>
              <a:t> </a:t>
            </a:r>
          </a:p>
          <a:p>
            <a:r>
              <a:rPr lang="en-US" sz="3600" dirty="0"/>
              <a:t>Fall in Baltimore is beautiful. The weather is cooler during fall here. There are many </a:t>
            </a:r>
            <a:r>
              <a:rPr lang="en-US" sz="3600" dirty="0" smtClean="0"/>
              <a:t>   colorful </a:t>
            </a:r>
            <a:r>
              <a:rPr lang="en-US" sz="3600" dirty="0"/>
              <a:t>leaves on the trees and on the ground. The crisp wind blows the leaves off the trees.  We love fall in Baltimore</a:t>
            </a:r>
          </a:p>
        </p:txBody>
      </p:sp>
      <p:pic>
        <p:nvPicPr>
          <p:cNvPr id="18434" name="Picture 2" descr="http://t2.gstatic.com/images?q=tbn:ANd9GcS8R5qblcIxZnTmKhe4VCLj56rJxzM-_zncm2CyWUOEhu74jD0_0A"/>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152400"/>
            <a:ext cx="1676400" cy="163947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531580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447800" y="914400"/>
            <a:ext cx="6705600" cy="3046988"/>
          </a:xfrm>
          <a:prstGeom prst="rect">
            <a:avLst/>
          </a:prstGeom>
          <a:noFill/>
        </p:spPr>
        <p:txBody>
          <a:bodyPr wrap="square" rtlCol="0">
            <a:spAutoFit/>
          </a:bodyPr>
          <a:lstStyle/>
          <a:p>
            <a:r>
              <a:rPr lang="en-US" sz="2400" dirty="0" smtClean="0"/>
              <a:t>As fall comes to and end, we can’t help but feel a little sad for it is so much fun. However, we are now getting so excited for all the that we have coming ahead. December is full of fun things to do too. So be Merry,  and may all of you be always healthy and in peace.</a:t>
            </a:r>
          </a:p>
          <a:p>
            <a:r>
              <a:rPr lang="en-US" sz="2400" dirty="0" smtClean="0"/>
              <a:t>Happy Winter and Happy Holidays to all of you!!!</a:t>
            </a:r>
          </a:p>
          <a:p>
            <a:endParaRPr lang="en-US" sz="2400" dirty="0"/>
          </a:p>
        </p:txBody>
      </p:sp>
      <p:pic>
        <p:nvPicPr>
          <p:cNvPr id="19458" name="Picture 2" descr="http://t2.gstatic.com/images?q=tbn:ANd9GcRWQNHtWYB2h33tt0riZHShe352CfKuFAASH85HwhisVbPvRl_6c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93273" y="3751805"/>
            <a:ext cx="1562100" cy="292417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9462" name="Picture 6" descr="http://t0.gstatic.com/images?q=tbn:ANd9GcTFDH0_c3c2vOO8TmqsI4dCp2_tgSsE0LYKLflUJri1pZqmVYSvW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312" y="304800"/>
            <a:ext cx="1330251" cy="104635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9464" name="Picture 8" descr="http://t0.gstatic.com/images?q=tbn:ANd9GcTFDH0_c3c2vOO8TmqsI4dCp2_tgSsE0LYKLflUJri1pZqmVYSvW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772400" y="299689"/>
            <a:ext cx="1183482" cy="104775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073605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914400" y="533400"/>
            <a:ext cx="8077200" cy="3323987"/>
          </a:xfrm>
          <a:prstGeom prst="rect">
            <a:avLst/>
          </a:prstGeom>
          <a:noFill/>
        </p:spPr>
        <p:txBody>
          <a:bodyPr wrap="square" rtlCol="0">
            <a:spAutoFit/>
          </a:bodyPr>
          <a:lstStyle/>
          <a:p>
            <a:r>
              <a:rPr lang="en-US" sz="2800" b="1" dirty="0" smtClean="0"/>
              <a:t>            During the fall season we have several </a:t>
            </a:r>
          </a:p>
          <a:p>
            <a:r>
              <a:rPr lang="en-US" sz="2800" b="1" dirty="0" smtClean="0"/>
              <a:t>                       celebrations in Baltimore</a:t>
            </a:r>
          </a:p>
          <a:p>
            <a:endParaRPr lang="en-US" sz="2800" b="1" dirty="0" smtClean="0"/>
          </a:p>
          <a:p>
            <a:r>
              <a:rPr lang="en-US" sz="2400" dirty="0" smtClean="0"/>
              <a:t>We celebrate Halloween on October 31</a:t>
            </a:r>
            <a:r>
              <a:rPr lang="en-US" sz="2400" baseline="30000" dirty="0" smtClean="0"/>
              <a:t>st</a:t>
            </a:r>
            <a:r>
              <a:rPr lang="en-US" sz="2400" dirty="0" smtClean="0"/>
              <a:t>. We get dressed in costumes, and we go house to house asking for candies by saying “trick or treat”. It is so much fun!</a:t>
            </a:r>
          </a:p>
          <a:p>
            <a:endParaRPr lang="en-US" dirty="0" smtClean="0"/>
          </a:p>
          <a:p>
            <a:r>
              <a:rPr lang="en-US" dirty="0" smtClean="0"/>
              <a:t> </a:t>
            </a:r>
          </a:p>
          <a:p>
            <a:endParaRPr lang="en-US" dirty="0"/>
          </a:p>
        </p:txBody>
      </p:sp>
      <p:pic>
        <p:nvPicPr>
          <p:cNvPr id="17410" name="Picture 2" descr="D:\My Pictures\IMG_6073.JPG"/>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616820" y="3657600"/>
            <a:ext cx="4229100" cy="28194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486396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269" name="Picture 5" descr="D:\My Pictures\DSC06483.JPG"/>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17" y="3717"/>
            <a:ext cx="4876800" cy="34290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1270" name="Picture 6" descr="D:\My Pictures\DSC06473.JPG"/>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3124199"/>
            <a:ext cx="4572000" cy="373380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1271" name="Picture 7" descr="D:\My Pictures\DSC06456.JPG"/>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0" y="-18585"/>
            <a:ext cx="4572000" cy="35814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1272" name="Picture 8" descr="D:\My Pictures\DSC06411.JPG"/>
          <p:cNvPicPr>
            <a:picLocks noChangeAspect="1" noChangeArrowheads="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0" y="3562816"/>
            <a:ext cx="4648200" cy="3295184"/>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Rectangle 1"/>
          <p:cNvSpPr/>
          <p:nvPr/>
        </p:nvSpPr>
        <p:spPr>
          <a:xfrm>
            <a:off x="152400" y="-243288"/>
            <a:ext cx="4571999"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Fall at Gilman School</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TextBox 3"/>
          <p:cNvSpPr txBox="1"/>
          <p:nvPr/>
        </p:nvSpPr>
        <p:spPr>
          <a:xfrm rot="10800000" flipH="1" flipV="1">
            <a:off x="1244097" y="603353"/>
            <a:ext cx="2482269" cy="646331"/>
          </a:xfrm>
          <a:prstGeom prst="rect">
            <a:avLst/>
          </a:prstGeom>
          <a:noFill/>
        </p:spPr>
        <p:txBody>
          <a:bodyPr wrap="square" rtlCol="0">
            <a:spAutoFit/>
          </a:bodyPr>
          <a:lstStyle/>
          <a:p>
            <a:r>
              <a:rPr lang="en-US" b="1" dirty="0" smtClean="0"/>
              <a:t>We take nature walks with Mrs. Olgeirson</a:t>
            </a:r>
            <a:endParaRPr lang="en-US" b="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917409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8" name="Picture 2" descr="D:\My Pictures\Thanksgiving assembly LS 2011\IMG_6333.JPG"/>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3733800"/>
            <a:ext cx="4419600" cy="27813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extBox 1"/>
          <p:cNvSpPr txBox="1"/>
          <p:nvPr/>
        </p:nvSpPr>
        <p:spPr>
          <a:xfrm>
            <a:off x="1333500" y="914400"/>
            <a:ext cx="6477000" cy="2585323"/>
          </a:xfrm>
          <a:prstGeom prst="rect">
            <a:avLst/>
          </a:prstGeom>
          <a:noFill/>
        </p:spPr>
        <p:txBody>
          <a:bodyPr wrap="square" rtlCol="0">
            <a:spAutoFit/>
          </a:bodyPr>
          <a:lstStyle/>
          <a:p>
            <a:r>
              <a:rPr lang="en-US" dirty="0" smtClean="0"/>
              <a:t>On the last Thursday in November we celebrate Thanksgiving. </a:t>
            </a:r>
          </a:p>
          <a:p>
            <a:r>
              <a:rPr lang="en-US" dirty="0" smtClean="0"/>
              <a:t>At school we all get together in an assembly, and we give thanks for what we have and for the people that love us, and that we love too. We bring food, place it in the center as we come in, and then we sit down to share different activities. Second Grade had to sing </a:t>
            </a:r>
            <a:r>
              <a:rPr lang="en-US" dirty="0" err="1" smtClean="0"/>
              <a:t>Alburquerque</a:t>
            </a:r>
            <a:r>
              <a:rPr lang="en-US" dirty="0" smtClean="0"/>
              <a:t> Turkey (see next </a:t>
            </a:r>
            <a:r>
              <a:rPr lang="en-US" dirty="0"/>
              <a:t>s</a:t>
            </a:r>
            <a:r>
              <a:rPr lang="en-US" dirty="0" smtClean="0"/>
              <a:t>lide for the words). The food is donated to a soup kitchen to help people in need. At home we celebrate with our families, we eat turkey, mashed potatoes, pumpkin pie, corn bread, and many other yummy treats!</a:t>
            </a:r>
            <a:endParaRPr lang="en-US" dirty="0"/>
          </a:p>
        </p:txBody>
      </p:sp>
      <p:pic>
        <p:nvPicPr>
          <p:cNvPr id="14339" name="Picture 3" descr="D:\My Pictures\Thanksgiving assembly LS 2011\IMG_6355.JPG"/>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00600" y="3707780"/>
            <a:ext cx="4252331" cy="295321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834367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2286000" y="1028343"/>
            <a:ext cx="4572000" cy="4801314"/>
          </a:xfrm>
          <a:prstGeom prst="rect">
            <a:avLst/>
          </a:prstGeom>
        </p:spPr>
        <p:txBody>
          <a:bodyPr>
            <a:spAutoFit/>
          </a:bodyPr>
          <a:lstStyle/>
          <a:p>
            <a:r>
              <a:rPr lang="en-US" b="1" u="sng" dirty="0"/>
              <a:t>Albuquerque Turkey</a:t>
            </a:r>
            <a:endParaRPr lang="en-US" dirty="0"/>
          </a:p>
          <a:p>
            <a:r>
              <a:rPr lang="en-US" b="1" dirty="0"/>
              <a:t>Albuquerque is a turkey</a:t>
            </a:r>
            <a:endParaRPr lang="en-US" dirty="0"/>
          </a:p>
          <a:p>
            <a:r>
              <a:rPr lang="en-US" b="1" dirty="0"/>
              <a:t>And he’s feathered and he’s fine</a:t>
            </a:r>
            <a:endParaRPr lang="en-US" dirty="0"/>
          </a:p>
          <a:p>
            <a:r>
              <a:rPr lang="en-US" b="1" dirty="0"/>
              <a:t>And he wobbles and he gobbles </a:t>
            </a:r>
            <a:endParaRPr lang="en-US" dirty="0"/>
          </a:p>
          <a:p>
            <a:r>
              <a:rPr lang="en-US" b="1" dirty="0"/>
              <a:t>And he’s absolutely mine.</a:t>
            </a:r>
            <a:endParaRPr lang="en-US" dirty="0"/>
          </a:p>
          <a:p>
            <a:r>
              <a:rPr lang="en-US" b="1" dirty="0"/>
              <a:t>He’s the best pet that you can get</a:t>
            </a:r>
            <a:endParaRPr lang="en-US" dirty="0"/>
          </a:p>
          <a:p>
            <a:r>
              <a:rPr lang="en-US" b="1" dirty="0"/>
              <a:t>Better than a dog or cat.</a:t>
            </a:r>
            <a:endParaRPr lang="en-US" dirty="0"/>
          </a:p>
          <a:p>
            <a:r>
              <a:rPr lang="en-US" b="1" dirty="0"/>
              <a:t>He’s my Albuquerque turkey</a:t>
            </a:r>
            <a:endParaRPr lang="en-US" dirty="0"/>
          </a:p>
          <a:p>
            <a:r>
              <a:rPr lang="en-US" b="1" dirty="0"/>
              <a:t>And I’m awfully proud of that.</a:t>
            </a:r>
            <a:endParaRPr lang="en-US" dirty="0"/>
          </a:p>
          <a:p>
            <a:r>
              <a:rPr lang="en-US" b="1" dirty="0"/>
              <a:t>He once told me, very frankly</a:t>
            </a:r>
            <a:endParaRPr lang="en-US" dirty="0"/>
          </a:p>
          <a:p>
            <a:r>
              <a:rPr lang="en-US" b="1" dirty="0"/>
              <a:t>He preferred to be my pet,</a:t>
            </a:r>
            <a:endParaRPr lang="en-US" dirty="0"/>
          </a:p>
          <a:p>
            <a:r>
              <a:rPr lang="en-US" b="1" dirty="0"/>
              <a:t>Not the main course at my dinner,</a:t>
            </a:r>
            <a:endParaRPr lang="en-US" dirty="0"/>
          </a:p>
          <a:p>
            <a:r>
              <a:rPr lang="en-US" b="1" dirty="0"/>
              <a:t>And I told him not to fret.</a:t>
            </a:r>
            <a:endParaRPr lang="en-US" dirty="0"/>
          </a:p>
          <a:p>
            <a:r>
              <a:rPr lang="en-US" b="1" dirty="0"/>
              <a:t>Now my Albuquerque turkey </a:t>
            </a:r>
            <a:endParaRPr lang="en-US" dirty="0"/>
          </a:p>
          <a:p>
            <a:r>
              <a:rPr lang="en-US" b="1" dirty="0"/>
              <a:t>Is so happy in his bed…</a:t>
            </a:r>
            <a:endParaRPr lang="en-US" dirty="0"/>
          </a:p>
          <a:p>
            <a:r>
              <a:rPr lang="en-US" b="1" dirty="0"/>
              <a:t>‘Cause for our Thanksgiving dinner</a:t>
            </a:r>
            <a:endParaRPr lang="en-US" dirty="0"/>
          </a:p>
          <a:p>
            <a:r>
              <a:rPr lang="en-US" b="1" dirty="0"/>
              <a:t>WE HAD EGG FOO YOUNG INSTEAD!</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513342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668966" y="533400"/>
            <a:ext cx="6248400" cy="1569660"/>
          </a:xfrm>
          <a:prstGeom prst="rect">
            <a:avLst/>
          </a:prstGeom>
          <a:noFill/>
        </p:spPr>
        <p:txBody>
          <a:bodyPr wrap="square" rtlCol="0">
            <a:spAutoFit/>
          </a:bodyPr>
          <a:lstStyle/>
          <a:p>
            <a:r>
              <a:rPr lang="en-US" sz="2400" dirty="0" smtClean="0"/>
              <a:t>During the fall in </a:t>
            </a:r>
            <a:r>
              <a:rPr lang="en-US" sz="2400" dirty="0"/>
              <a:t>B</a:t>
            </a:r>
            <a:r>
              <a:rPr lang="en-US" sz="2400" dirty="0" smtClean="0"/>
              <a:t>altimore,  we do many other things. We have the soccer season, the football season, pep rallies to cheer for our school teams, and we are in full swing at school. We love fall!</a:t>
            </a:r>
            <a:endParaRPr lang="en-US" sz="2400" dirty="0"/>
          </a:p>
        </p:txBody>
      </p:sp>
      <p:pic>
        <p:nvPicPr>
          <p:cNvPr id="15362" name="Picture 2" descr="D:\My Pictures\IMG_6275.JPG"/>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52600" y="2667000"/>
            <a:ext cx="5905500" cy="39370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326659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descr="D:\My Pictures\2d grade pics and other gilman pics nov\DSC06985.JPG"/>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566421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descr="D:\My Pictures\2d grade pics and other gilman pics nov\DSC06984.JPG"/>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600193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TotalTime>
  <Words>489</Words>
  <Application>Microsoft Macintosh PowerPoint</Application>
  <PresentationFormat>On-screen Show (4:3)</PresentationFormat>
  <Paragraphs>40</Paragraphs>
  <Slides>20</Slides>
  <Notes>2</Notes>
  <HiddenSlides>0</HiddenSlides>
  <MMClips>0</MMClips>
  <ScaleCrop>false</ScaleCrop>
  <HeadingPairs>
    <vt:vector size="4" baseType="variant">
      <vt:variant>
        <vt:lpstr>Design Template</vt:lpstr>
      </vt:variant>
      <vt:variant>
        <vt:i4>1</vt:i4>
      </vt:variant>
      <vt:variant>
        <vt:lpstr>Slide Titles</vt:lpstr>
      </vt:variant>
      <vt:variant>
        <vt:i4>20</vt:i4>
      </vt:variant>
    </vt:vector>
  </HeadingPairs>
  <TitlesOfParts>
    <vt:vector size="21" baseType="lpstr">
      <vt:lpstr>Office Theme</vt:lpstr>
      <vt:lpstr>FALL IN BALTIMORE</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IN BALTIMORE</dc:title>
  <dc:creator>"ceppler"</dc:creator>
  <cp:lastModifiedBy>Barry Kramer</cp:lastModifiedBy>
  <cp:revision>17</cp:revision>
  <dcterms:created xsi:type="dcterms:W3CDTF">2012-01-10T03:11:35Z</dcterms:created>
  <dcterms:modified xsi:type="dcterms:W3CDTF">2012-01-10T03:12:20Z</dcterms:modified>
</cp:coreProperties>
</file>