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73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6B115EA-08D4-4BA9-A0EA-27DE642BFEE7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2B6AF56-FC00-4590-8EDB-5714C119BBC9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15EA-08D4-4BA9-A0EA-27DE642BFEE7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AF56-FC00-4590-8EDB-5714C119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15EA-08D4-4BA9-A0EA-27DE642BFEE7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AF56-FC00-4590-8EDB-5714C119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15EA-08D4-4BA9-A0EA-27DE642BFEE7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AF56-FC00-4590-8EDB-5714C119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15EA-08D4-4BA9-A0EA-27DE642BFEE7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AF56-FC00-4590-8EDB-5714C119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15EA-08D4-4BA9-A0EA-27DE642BFEE7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AF56-FC00-4590-8EDB-5714C119BB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15EA-08D4-4BA9-A0EA-27DE642BFEE7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AF56-FC00-4590-8EDB-5714C119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15EA-08D4-4BA9-A0EA-27DE642BFEE7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AF56-FC00-4590-8EDB-5714C119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15EA-08D4-4BA9-A0EA-27DE642BFEE7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AF56-FC00-4590-8EDB-5714C119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15EA-08D4-4BA9-A0EA-27DE642BFEE7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AF56-FC00-4590-8EDB-5714C119BBC9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15EA-08D4-4BA9-A0EA-27DE642BFEE7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AF56-FC00-4590-8EDB-5714C119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6B115EA-08D4-4BA9-A0EA-27DE642BFEE7}" type="datetimeFigureOut">
              <a:rPr lang="en-US" smtClean="0"/>
              <a:t>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2B6AF56-FC00-4590-8EDB-5714C119BB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56313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FUNNY PLACES IN CHISINAU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90800"/>
            <a:ext cx="5334000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60198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MADE BY ACCESS-CHISINAU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585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1027664"/>
            <a:ext cx="7290994" cy="80113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ENJOYING TIME AT MAXIMUM...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09800"/>
            <a:ext cx="6248400" cy="4137660"/>
          </a:xfrm>
        </p:spPr>
      </p:pic>
    </p:spTree>
    <p:extLst>
      <p:ext uri="{BB962C8B-B14F-4D97-AF65-F5344CB8AC3E}">
        <p14:creationId xmlns:p14="http://schemas.microsoft.com/office/powerpoint/2010/main" val="39007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WE LIKE PARTIES…</a:t>
            </a:r>
            <a:endParaRPr lang="en-US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28800"/>
            <a:ext cx="5486400" cy="4610100"/>
          </a:xfrm>
        </p:spPr>
      </p:pic>
    </p:spTree>
    <p:extLst>
      <p:ext uri="{BB962C8B-B14F-4D97-AF65-F5344CB8AC3E}">
        <p14:creationId xmlns:p14="http://schemas.microsoft.com/office/powerpoint/2010/main" val="374639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FIND BEAUTY IN ALL AROUND…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43200"/>
            <a:ext cx="5791200" cy="3428999"/>
          </a:xfr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63161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CALL OF COLORFUL AUTUMN…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62200"/>
            <a:ext cx="2819400" cy="3810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62200"/>
            <a:ext cx="3962400" cy="3581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152900"/>
            <a:ext cx="3429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3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8400"/>
            <a:ext cx="7543800" cy="361156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533400"/>
            <a:ext cx="7024744" cy="1676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City Hall- a funny place where city laws are created…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517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0113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CIRCUS-the place of joy and fun…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7467600" cy="4419600"/>
          </a:xfrm>
        </p:spPr>
      </p:pic>
    </p:spTree>
    <p:extLst>
      <p:ext uri="{BB962C8B-B14F-4D97-AF65-F5344CB8AC3E}">
        <p14:creationId xmlns:p14="http://schemas.microsoft.com/office/powerpoint/2010/main" val="79502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458634" cy="762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FUNNY WAY to admire AIRPORT at NIGHT</a:t>
            </a:r>
            <a:endParaRPr lang="en-US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7696200" cy="48006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1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0113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THE FUNNIEST MEANS OF TRANSPORT</a:t>
            </a:r>
            <a:endParaRPr lang="en-US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57400"/>
            <a:ext cx="3048000" cy="228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86000"/>
            <a:ext cx="3048000" cy="2286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000500"/>
            <a:ext cx="2133600" cy="1714500"/>
          </a:xfrm>
        </p:spPr>
      </p:pic>
    </p:spTree>
    <p:extLst>
      <p:ext uri="{BB962C8B-B14F-4D97-AF65-F5344CB8AC3E}">
        <p14:creationId xmlns:p14="http://schemas.microsoft.com/office/powerpoint/2010/main" val="15038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SATIRICUS THEATRE </a:t>
            </a:r>
            <a:br>
              <a:rPr lang="en-US" b="1" dirty="0" smtClean="0"/>
            </a:br>
            <a:r>
              <a:rPr lang="en-US" b="1" dirty="0" smtClean="0"/>
              <a:t>“I.L. </a:t>
            </a:r>
            <a:r>
              <a:rPr lang="en-US" b="1" dirty="0" err="1" smtClean="0"/>
              <a:t>Carageale</a:t>
            </a:r>
            <a:r>
              <a:rPr lang="en-US" b="1" dirty="0" smtClean="0"/>
              <a:t>’</a:t>
            </a:r>
            <a:endParaRPr lang="en-US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9800"/>
            <a:ext cx="5638800" cy="3657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895600"/>
            <a:ext cx="2590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0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FUNNY AND MISTERIOUS PIECE OF NATURE</a:t>
            </a:r>
            <a:endParaRPr lang="en-US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24100"/>
            <a:ext cx="6553200" cy="4152900"/>
          </a:xfrm>
        </p:spPr>
      </p:pic>
    </p:spTree>
    <p:extLst>
      <p:ext uri="{BB962C8B-B14F-4D97-AF65-F5344CB8AC3E}">
        <p14:creationId xmlns:p14="http://schemas.microsoft.com/office/powerpoint/2010/main" val="16795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56313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FUNNY WAY TO PRACTICE SPORT…</a:t>
            </a:r>
            <a:br>
              <a:rPr lang="en-US" b="1" dirty="0" smtClean="0"/>
            </a:br>
            <a:r>
              <a:rPr lang="en-US" b="1" dirty="0" smtClean="0"/>
              <a:t>VELO HORA, 2009</a:t>
            </a:r>
            <a:endParaRPr lang="en-US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14600"/>
            <a:ext cx="5715000" cy="3810000"/>
          </a:xfrm>
        </p:spPr>
      </p:pic>
    </p:spTree>
    <p:extLst>
      <p:ext uri="{BB962C8B-B14F-4D97-AF65-F5344CB8AC3E}">
        <p14:creationId xmlns:p14="http://schemas.microsoft.com/office/powerpoint/2010/main" val="116163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 THE MIDDLE OF NATURE…</a:t>
            </a:r>
            <a:endParaRPr lang="en-US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048000"/>
            <a:ext cx="4602480" cy="34518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4602480" cy="345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7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83</TotalTime>
  <Words>79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FUNNY PLACES IN CHISINAU</vt:lpstr>
      <vt:lpstr>City Hall- a funny place where city laws are created…</vt:lpstr>
      <vt:lpstr>CIRCUS-the place of joy and fun…</vt:lpstr>
      <vt:lpstr>FUNNY WAY to admire AIRPORT at NIGHT</vt:lpstr>
      <vt:lpstr>THE FUNNIEST MEANS OF TRANSPORT</vt:lpstr>
      <vt:lpstr>SATIRICUS THEATRE  “I.L. Carageale’</vt:lpstr>
      <vt:lpstr>FUNNY AND MISTERIOUS PIECE OF NATURE</vt:lpstr>
      <vt:lpstr>FUNNY WAY TO PRACTICE SPORT… VELO HORA, 2009</vt:lpstr>
      <vt:lpstr>IN THE MIDDLE OF NATURE…</vt:lpstr>
      <vt:lpstr>ENJOYING TIME AT MAXIMUM...</vt:lpstr>
      <vt:lpstr>WE LIKE PARTIES…</vt:lpstr>
      <vt:lpstr>WE FIND BEAUTY IN ALL AROUND…</vt:lpstr>
      <vt:lpstr>LAST CALL OF COLORFUL AUTUMN…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sony</cp:lastModifiedBy>
  <cp:revision>6</cp:revision>
  <dcterms:created xsi:type="dcterms:W3CDTF">2012-01-03T19:05:35Z</dcterms:created>
  <dcterms:modified xsi:type="dcterms:W3CDTF">2012-01-03T20:28:59Z</dcterms:modified>
</cp:coreProperties>
</file>