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71" r:id="rId5"/>
    <p:sldId id="275" r:id="rId6"/>
    <p:sldId id="259" r:id="rId7"/>
    <p:sldId id="261" r:id="rId8"/>
    <p:sldId id="263" r:id="rId9"/>
    <p:sldId id="265" r:id="rId10"/>
    <p:sldId id="267" r:id="rId11"/>
    <p:sldId id="274" r:id="rId12"/>
    <p:sldId id="260" r:id="rId13"/>
    <p:sldId id="268" r:id="rId14"/>
    <p:sldId id="269" r:id="rId15"/>
    <p:sldId id="270" r:id="rId16"/>
    <p:sldId id="272" r:id="rId17"/>
    <p:sldId id="273" r:id="rId18"/>
    <p:sldId id="277" r:id="rId19"/>
    <p:sldId id="278" r:id="rId20"/>
    <p:sldId id="276" r:id="rId2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768" y="24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Master" Target="../slideMasters/slideMaster1.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1.xml"/><Relationship Id="rId5" Type="http://schemas.openxmlformats.org/officeDocument/2006/relationships/tags" Target="../tags/tag77.xml"/><Relationship Id="rId4" Type="http://schemas.openxmlformats.org/officeDocument/2006/relationships/tags" Target="../tags/tag7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1.xml"/><Relationship Id="rId5" Type="http://schemas.openxmlformats.org/officeDocument/2006/relationships/tags" Target="../tags/tag82.xml"/><Relationship Id="rId4" Type="http://schemas.openxmlformats.org/officeDocument/2006/relationships/tags" Target="../tags/tag8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3" name="Group 42"/>
          <p:cNvGrpSpPr/>
          <p:nvPr>
            <p:custDataLst>
              <p:tags r:id="rId1"/>
            </p:custDataLst>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2"/>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3"/>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4"/>
            </p:custDataLst>
          </p:nvPr>
        </p:nvSpPr>
        <p:spPr>
          <a:xfrm>
            <a:off x="4733365" y="2708476"/>
            <a:ext cx="3313355" cy="1702160"/>
          </a:xfrm>
        </p:spPr>
        <p:txBody>
          <a:bodyPr>
            <a:normAutofit/>
          </a:bodyPr>
          <a:lstStyle>
            <a:lvl1pPr>
              <a:defRPr sz="3600"/>
            </a:lvl1pPr>
          </a:lstStyle>
          <a:p>
            <a:r>
              <a:rPr lang="sl-SI" smtClean="0"/>
              <a:t>Uredite slog naslova matrice</a:t>
            </a:r>
            <a:endParaRPr lang="en-US" dirty="0"/>
          </a:p>
        </p:txBody>
      </p:sp>
      <p:sp>
        <p:nvSpPr>
          <p:cNvPr id="3" name="Subtitle 2"/>
          <p:cNvSpPr>
            <a:spLocks noGrp="1"/>
          </p:cNvSpPr>
          <p:nvPr>
            <p:ph type="subTitle" idx="1"/>
            <p:custDataLst>
              <p:tags r:id="rId5"/>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custDataLst>
              <p:tags r:id="rId6"/>
            </p:custDataLst>
          </p:nvPr>
        </p:nvSpPr>
        <p:spPr>
          <a:xfrm>
            <a:off x="4738744" y="1516828"/>
            <a:ext cx="2133600" cy="750981"/>
          </a:xfrm>
        </p:spPr>
        <p:txBody>
          <a:bodyPr anchor="b"/>
          <a:lstStyle>
            <a:lvl1pPr algn="l">
              <a:defRPr sz="2400"/>
            </a:lvl1pPr>
          </a:lstStyle>
          <a:p>
            <a:fld id="{0B82A135-8E99-4E9D-8CB8-E4E5B640A02E}" type="datetimeFigureOut">
              <a:rPr lang="sl-SI" smtClean="0"/>
              <a:t>10.1.2012</a:t>
            </a:fld>
            <a:endParaRPr lang="sl-SI" dirty="0"/>
          </a:p>
        </p:txBody>
      </p:sp>
      <p:sp>
        <p:nvSpPr>
          <p:cNvPr id="50" name="Rectangle 49"/>
          <p:cNvSpPr/>
          <p:nvPr>
            <p:custDataLst>
              <p:tags r:id="rId7"/>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8"/>
            </p:custDataLst>
          </p:nvPr>
        </p:nvSpPr>
        <p:spPr>
          <a:xfrm>
            <a:off x="5303520" y="5719966"/>
            <a:ext cx="2831592" cy="365125"/>
          </a:xfrm>
        </p:spPr>
        <p:txBody>
          <a:bodyPr>
            <a:normAutofit/>
          </a:bodyPr>
          <a:lstStyle>
            <a:lvl1pPr>
              <a:defRPr>
                <a:solidFill>
                  <a:schemeClr val="accent1"/>
                </a:solidFill>
              </a:defRPr>
            </a:lvl1pPr>
          </a:lstStyle>
          <a:p>
            <a:endParaRPr lang="sl-SI" dirty="0"/>
          </a:p>
        </p:txBody>
      </p:sp>
      <p:sp>
        <p:nvSpPr>
          <p:cNvPr id="6" name="Slide Number Placeholder 5"/>
          <p:cNvSpPr>
            <a:spLocks noGrp="1"/>
          </p:cNvSpPr>
          <p:nvPr>
            <p:ph type="sldNum" sz="quarter" idx="12"/>
            <p:custDataLst>
              <p:tags r:id="rId9"/>
            </p:custDataLst>
          </p:nvPr>
        </p:nvSpPr>
        <p:spPr>
          <a:xfrm>
            <a:off x="4649096" y="5719966"/>
            <a:ext cx="643666" cy="365125"/>
          </a:xfrm>
        </p:spPr>
        <p:txBody>
          <a:bodyPr/>
          <a:lstStyle>
            <a:lvl1pPr>
              <a:defRPr>
                <a:solidFill>
                  <a:schemeClr val="accent1"/>
                </a:solidFill>
              </a:defRPr>
            </a:lvl1pPr>
          </a:lstStyle>
          <a:p>
            <a:fld id="{2489ED51-BE9F-445B-ACA5-AA5CF3F3CBE7}" type="slidenum">
              <a:rPr lang="sl-SI" smtClean="0"/>
              <a:t>‹#›</a:t>
            </a:fld>
            <a:endParaRPr lang="sl-SI" dirty="0"/>
          </a:p>
        </p:txBody>
      </p:sp>
      <p:sp>
        <p:nvSpPr>
          <p:cNvPr id="89" name="Rectangle 88"/>
          <p:cNvSpPr/>
          <p:nvPr>
            <p:custDataLst>
              <p:tags r:id="rId10"/>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sl-SI" smtClean="0"/>
              <a:t>Uredite slog naslova matrice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custDataLst>
              <p:tags r:id="rId3"/>
            </p:custDataLst>
          </p:nvPr>
        </p:nvSpPr>
        <p:spPr/>
        <p:txBody>
          <a:bodyPr/>
          <a:lstStyle/>
          <a:p>
            <a:fld id="{0B82A135-8E99-4E9D-8CB8-E4E5B640A02E}" type="datetimeFigureOut">
              <a:rPr lang="sl-SI" smtClean="0"/>
              <a:t>10.1.2012</a:t>
            </a:fld>
            <a:endParaRPr lang="sl-SI" dirty="0"/>
          </a:p>
        </p:txBody>
      </p:sp>
      <p:sp>
        <p:nvSpPr>
          <p:cNvPr id="5" name="Footer Placeholder 4"/>
          <p:cNvSpPr>
            <a:spLocks noGrp="1"/>
          </p:cNvSpPr>
          <p:nvPr>
            <p:ph type="ftr" sz="quarter" idx="11"/>
            <p:custDataLst>
              <p:tags r:id="rId4"/>
            </p:custDataLst>
          </p:nvPr>
        </p:nvSpPr>
        <p:spPr/>
        <p:txBody>
          <a:bodyPr/>
          <a:lstStyle/>
          <a:p>
            <a:endParaRPr lang="sl-SI" dirty="0"/>
          </a:p>
        </p:txBody>
      </p:sp>
      <p:sp>
        <p:nvSpPr>
          <p:cNvPr id="6" name="Slide Number Placeholder 5"/>
          <p:cNvSpPr>
            <a:spLocks noGrp="1"/>
          </p:cNvSpPr>
          <p:nvPr>
            <p:ph type="sldNum" sz="quarter" idx="12"/>
            <p:custDataLst>
              <p:tags r:id="rId5"/>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1030147"/>
            <a:ext cx="1484453" cy="4780344"/>
          </a:xfrm>
        </p:spPr>
        <p:txBody>
          <a:bodyPr vert="eaVert" anchor="ctr"/>
          <a:lstStyle/>
          <a:p>
            <a:r>
              <a:rPr lang="sl-SI" smtClean="0"/>
              <a:t>Uredite slog naslova matrice</a:t>
            </a:r>
            <a:endParaRPr lang="en-US"/>
          </a:p>
        </p:txBody>
      </p:sp>
      <p:sp>
        <p:nvSpPr>
          <p:cNvPr id="3" name="Vertical Text Placeholder 2"/>
          <p:cNvSpPr>
            <a:spLocks noGrp="1"/>
          </p:cNvSpPr>
          <p:nvPr>
            <p:ph type="body" orient="vert" idx="1"/>
            <p:custDataLst>
              <p:tags r:id="rId2"/>
            </p:custDataLst>
          </p:nvPr>
        </p:nvSpPr>
        <p:spPr>
          <a:xfrm>
            <a:off x="1053296" y="1030147"/>
            <a:ext cx="5423704" cy="478034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custDataLst>
              <p:tags r:id="rId3"/>
            </p:custDataLst>
          </p:nvPr>
        </p:nvSpPr>
        <p:spPr/>
        <p:txBody>
          <a:bodyPr/>
          <a:lstStyle/>
          <a:p>
            <a:fld id="{0B82A135-8E99-4E9D-8CB8-E4E5B640A02E}" type="datetimeFigureOut">
              <a:rPr lang="sl-SI" smtClean="0"/>
              <a:t>10.1.2012</a:t>
            </a:fld>
            <a:endParaRPr lang="sl-SI" dirty="0"/>
          </a:p>
        </p:txBody>
      </p:sp>
      <p:sp>
        <p:nvSpPr>
          <p:cNvPr id="5" name="Footer Placeholder 4"/>
          <p:cNvSpPr>
            <a:spLocks noGrp="1"/>
          </p:cNvSpPr>
          <p:nvPr>
            <p:ph type="ftr" sz="quarter" idx="11"/>
            <p:custDataLst>
              <p:tags r:id="rId4"/>
            </p:custDataLst>
          </p:nvPr>
        </p:nvSpPr>
        <p:spPr/>
        <p:txBody>
          <a:bodyPr/>
          <a:lstStyle/>
          <a:p>
            <a:endParaRPr lang="sl-SI" dirty="0"/>
          </a:p>
        </p:txBody>
      </p:sp>
      <p:sp>
        <p:nvSpPr>
          <p:cNvPr id="6" name="Slide Number Placeholder 5"/>
          <p:cNvSpPr>
            <a:spLocks noGrp="1"/>
          </p:cNvSpPr>
          <p:nvPr>
            <p:ph type="sldNum" sz="quarter" idx="12"/>
            <p:custDataLst>
              <p:tags r:id="rId5"/>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sl-SI" smtClean="0"/>
              <a:t>Uredite slog naslova matrice</a:t>
            </a:r>
            <a:endParaRPr lang="en-US"/>
          </a:p>
        </p:txBody>
      </p:sp>
      <p:sp>
        <p:nvSpPr>
          <p:cNvPr id="3" name="Content Placeholder 2"/>
          <p:cNvSpPr>
            <a:spLocks noGrp="1"/>
          </p:cNvSpPr>
          <p:nvPr>
            <p:ph idx="1"/>
            <p:custDataLst>
              <p:tags r:id="rId2"/>
            </p:custDataLst>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custDataLst>
              <p:tags r:id="rId3"/>
            </p:custDataLst>
          </p:nvPr>
        </p:nvSpPr>
        <p:spPr/>
        <p:txBody>
          <a:bodyPr/>
          <a:lstStyle/>
          <a:p>
            <a:fld id="{0B82A135-8E99-4E9D-8CB8-E4E5B640A02E}" type="datetimeFigureOut">
              <a:rPr lang="sl-SI" smtClean="0"/>
              <a:t>10.1.2012</a:t>
            </a:fld>
            <a:endParaRPr lang="sl-SI" dirty="0"/>
          </a:p>
        </p:txBody>
      </p:sp>
      <p:sp>
        <p:nvSpPr>
          <p:cNvPr id="5" name="Footer Placeholder 4"/>
          <p:cNvSpPr>
            <a:spLocks noGrp="1"/>
          </p:cNvSpPr>
          <p:nvPr>
            <p:ph type="ftr" sz="quarter" idx="11"/>
            <p:custDataLst>
              <p:tags r:id="rId4"/>
            </p:custDataLst>
          </p:nvPr>
        </p:nvSpPr>
        <p:spPr/>
        <p:txBody>
          <a:bodyPr/>
          <a:lstStyle/>
          <a:p>
            <a:endParaRPr lang="sl-SI" dirty="0"/>
          </a:p>
        </p:txBody>
      </p:sp>
      <p:sp>
        <p:nvSpPr>
          <p:cNvPr id="6" name="Slide Number Placeholder 5"/>
          <p:cNvSpPr>
            <a:spLocks noGrp="1"/>
          </p:cNvSpPr>
          <p:nvPr>
            <p:ph type="sldNum" sz="quarter" idx="12"/>
            <p:custDataLst>
              <p:tags r:id="rId5"/>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58645" y="2900829"/>
            <a:ext cx="6637468" cy="1362075"/>
          </a:xfrm>
        </p:spPr>
        <p:txBody>
          <a:bodyPr anchor="b"/>
          <a:lstStyle>
            <a:lvl1pPr algn="l">
              <a:defRPr sz="4000" b="0" cap="none" baseline="0"/>
            </a:lvl1pPr>
          </a:lstStyle>
          <a:p>
            <a:r>
              <a:rPr lang="sl-SI" smtClean="0"/>
              <a:t>Uredite slog naslova matrice</a:t>
            </a:r>
            <a:endParaRPr lang="en-US" dirty="0"/>
          </a:p>
        </p:txBody>
      </p:sp>
      <p:sp>
        <p:nvSpPr>
          <p:cNvPr id="3" name="Text Placeholder 2"/>
          <p:cNvSpPr>
            <a:spLocks noGrp="1"/>
          </p:cNvSpPr>
          <p:nvPr>
            <p:ph type="body" idx="1"/>
            <p:custDataLst>
              <p:tags r:id="rId2"/>
            </p:custDataLst>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custDataLst>
              <p:tags r:id="rId3"/>
            </p:custDataLst>
          </p:nvPr>
        </p:nvSpPr>
        <p:spPr/>
        <p:txBody>
          <a:bodyPr/>
          <a:lstStyle/>
          <a:p>
            <a:fld id="{0B82A135-8E99-4E9D-8CB8-E4E5B640A02E}" type="datetimeFigureOut">
              <a:rPr lang="sl-SI" smtClean="0"/>
              <a:t>10.1.2012</a:t>
            </a:fld>
            <a:endParaRPr lang="sl-SI" dirty="0"/>
          </a:p>
        </p:txBody>
      </p:sp>
      <p:sp>
        <p:nvSpPr>
          <p:cNvPr id="5" name="Footer Placeholder 4"/>
          <p:cNvSpPr>
            <a:spLocks noGrp="1"/>
          </p:cNvSpPr>
          <p:nvPr>
            <p:ph type="ftr" sz="quarter" idx="11"/>
            <p:custDataLst>
              <p:tags r:id="rId4"/>
            </p:custDataLst>
          </p:nvPr>
        </p:nvSpPr>
        <p:spPr/>
        <p:txBody>
          <a:bodyPr/>
          <a:lstStyle/>
          <a:p>
            <a:endParaRPr lang="sl-SI" dirty="0"/>
          </a:p>
        </p:txBody>
      </p:sp>
      <p:sp>
        <p:nvSpPr>
          <p:cNvPr id="6" name="Slide Number Placeholder 5"/>
          <p:cNvSpPr>
            <a:spLocks noGrp="1"/>
          </p:cNvSpPr>
          <p:nvPr>
            <p:ph type="sldNum" sz="quarter" idx="12"/>
            <p:custDataLst>
              <p:tags r:id="rId5"/>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sl-SI" smtClean="0"/>
              <a:t>Uredite slog naslova matrice</a:t>
            </a:r>
            <a:endParaRPr lang="en-US"/>
          </a:p>
        </p:txBody>
      </p:sp>
      <p:sp>
        <p:nvSpPr>
          <p:cNvPr id="5" name="Date Placeholder 4"/>
          <p:cNvSpPr>
            <a:spLocks noGrp="1"/>
          </p:cNvSpPr>
          <p:nvPr>
            <p:ph type="dt" sz="half" idx="10"/>
            <p:custDataLst>
              <p:tags r:id="rId2"/>
            </p:custDataLst>
          </p:nvPr>
        </p:nvSpPr>
        <p:spPr/>
        <p:txBody>
          <a:bodyPr/>
          <a:lstStyle/>
          <a:p>
            <a:fld id="{0B82A135-8E99-4E9D-8CB8-E4E5B640A02E}" type="datetimeFigureOut">
              <a:rPr lang="sl-SI" smtClean="0"/>
              <a:t>10.1.2012</a:t>
            </a:fld>
            <a:endParaRPr lang="sl-SI" dirty="0"/>
          </a:p>
        </p:txBody>
      </p:sp>
      <p:sp>
        <p:nvSpPr>
          <p:cNvPr id="6" name="Footer Placeholder 5"/>
          <p:cNvSpPr>
            <a:spLocks noGrp="1"/>
          </p:cNvSpPr>
          <p:nvPr>
            <p:ph type="ftr" sz="quarter" idx="11"/>
            <p:custDataLst>
              <p:tags r:id="rId3"/>
            </p:custDataLst>
          </p:nvPr>
        </p:nvSpPr>
        <p:spPr/>
        <p:txBody>
          <a:bodyPr/>
          <a:lstStyle/>
          <a:p>
            <a:endParaRPr lang="sl-SI" dirty="0"/>
          </a:p>
        </p:txBody>
      </p:sp>
      <p:sp>
        <p:nvSpPr>
          <p:cNvPr id="7" name="Slide Number Placeholder 6"/>
          <p:cNvSpPr>
            <a:spLocks noGrp="1"/>
          </p:cNvSpPr>
          <p:nvPr>
            <p:ph type="sldNum" sz="quarter" idx="12"/>
            <p:custDataLst>
              <p:tags r:id="rId4"/>
            </p:custDataLst>
          </p:nvPr>
        </p:nvSpPr>
        <p:spPr/>
        <p:txBody>
          <a:bodyPr/>
          <a:lstStyle/>
          <a:p>
            <a:fld id="{2489ED51-BE9F-445B-ACA5-AA5CF3F3CBE7}" type="slidenum">
              <a:rPr lang="sl-SI" smtClean="0"/>
              <a:t>‹#›</a:t>
            </a:fld>
            <a:endParaRPr lang="sl-SI"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custDataLst>
              <p:tags r:id="rId2"/>
            </p:custDataLst>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custDataLst>
              <p:tags r:id="rId3"/>
            </p:custDataLst>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custDataLst>
              <p:tags r:id="rId4"/>
            </p:custDataLst>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custDataLst>
              <p:tags r:id="rId5"/>
            </p:custDataLst>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custDataLst>
              <p:tags r:id="rId6"/>
            </p:custDataLst>
          </p:nvPr>
        </p:nvSpPr>
        <p:spPr/>
        <p:txBody>
          <a:bodyPr/>
          <a:lstStyle/>
          <a:p>
            <a:fld id="{0B82A135-8E99-4E9D-8CB8-E4E5B640A02E}" type="datetimeFigureOut">
              <a:rPr lang="sl-SI" smtClean="0"/>
              <a:t>10.1.2012</a:t>
            </a:fld>
            <a:endParaRPr lang="sl-SI" dirty="0"/>
          </a:p>
        </p:txBody>
      </p:sp>
      <p:sp>
        <p:nvSpPr>
          <p:cNvPr id="8" name="Footer Placeholder 7"/>
          <p:cNvSpPr>
            <a:spLocks noGrp="1"/>
          </p:cNvSpPr>
          <p:nvPr>
            <p:ph type="ftr" sz="quarter" idx="11"/>
            <p:custDataLst>
              <p:tags r:id="rId7"/>
            </p:custDataLst>
          </p:nvPr>
        </p:nvSpPr>
        <p:spPr/>
        <p:txBody>
          <a:bodyPr/>
          <a:lstStyle/>
          <a:p>
            <a:endParaRPr lang="sl-SI" dirty="0"/>
          </a:p>
        </p:txBody>
      </p:sp>
      <p:sp>
        <p:nvSpPr>
          <p:cNvPr id="9" name="Slide Number Placeholder 8"/>
          <p:cNvSpPr>
            <a:spLocks noGrp="1"/>
          </p:cNvSpPr>
          <p:nvPr>
            <p:ph type="sldNum" sz="quarter" idx="12"/>
            <p:custDataLst>
              <p:tags r:id="rId8"/>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sl-SI" smtClean="0"/>
              <a:t>Uredite slog naslova matrice</a:t>
            </a:r>
            <a:endParaRPr lang="en-US"/>
          </a:p>
        </p:txBody>
      </p:sp>
      <p:sp>
        <p:nvSpPr>
          <p:cNvPr id="3" name="Date Placeholder 2"/>
          <p:cNvSpPr>
            <a:spLocks noGrp="1"/>
          </p:cNvSpPr>
          <p:nvPr>
            <p:ph type="dt" sz="half" idx="10"/>
            <p:custDataLst>
              <p:tags r:id="rId2"/>
            </p:custDataLst>
          </p:nvPr>
        </p:nvSpPr>
        <p:spPr/>
        <p:txBody>
          <a:bodyPr/>
          <a:lstStyle/>
          <a:p>
            <a:fld id="{0B82A135-8E99-4E9D-8CB8-E4E5B640A02E}" type="datetimeFigureOut">
              <a:rPr lang="sl-SI" smtClean="0"/>
              <a:t>10.1.2012</a:t>
            </a:fld>
            <a:endParaRPr lang="sl-SI" dirty="0"/>
          </a:p>
        </p:txBody>
      </p:sp>
      <p:sp>
        <p:nvSpPr>
          <p:cNvPr id="4" name="Footer Placeholder 3"/>
          <p:cNvSpPr>
            <a:spLocks noGrp="1"/>
          </p:cNvSpPr>
          <p:nvPr>
            <p:ph type="ftr" sz="quarter" idx="11"/>
            <p:custDataLst>
              <p:tags r:id="rId3"/>
            </p:custDataLst>
          </p:nvPr>
        </p:nvSpPr>
        <p:spPr/>
        <p:txBody>
          <a:bodyPr/>
          <a:lstStyle/>
          <a:p>
            <a:endParaRPr lang="sl-SI" dirty="0"/>
          </a:p>
        </p:txBody>
      </p:sp>
      <p:sp>
        <p:nvSpPr>
          <p:cNvPr id="5" name="Slide Number Placeholder 4"/>
          <p:cNvSpPr>
            <a:spLocks noGrp="1"/>
          </p:cNvSpPr>
          <p:nvPr>
            <p:ph type="sldNum" sz="quarter" idx="12"/>
            <p:custDataLst>
              <p:tags r:id="rId4"/>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0B82A135-8E99-4E9D-8CB8-E4E5B640A02E}" type="datetimeFigureOut">
              <a:rPr lang="sl-SI" smtClean="0"/>
              <a:t>10.1.2012</a:t>
            </a:fld>
            <a:endParaRPr lang="sl-SI" dirty="0"/>
          </a:p>
        </p:txBody>
      </p:sp>
      <p:sp>
        <p:nvSpPr>
          <p:cNvPr id="3" name="Footer Placeholder 2"/>
          <p:cNvSpPr>
            <a:spLocks noGrp="1"/>
          </p:cNvSpPr>
          <p:nvPr>
            <p:ph type="ftr" sz="quarter" idx="11"/>
            <p:custDataLst>
              <p:tags r:id="rId2"/>
            </p:custDataLst>
          </p:nvPr>
        </p:nvSpPr>
        <p:spPr/>
        <p:txBody>
          <a:bodyPr/>
          <a:lstStyle/>
          <a:p>
            <a:endParaRPr lang="sl-SI" dirty="0"/>
          </a:p>
        </p:txBody>
      </p:sp>
      <p:sp>
        <p:nvSpPr>
          <p:cNvPr id="4" name="Slide Number Placeholder 3"/>
          <p:cNvSpPr>
            <a:spLocks noGrp="1"/>
          </p:cNvSpPr>
          <p:nvPr>
            <p:ph type="sldNum" sz="quarter" idx="12"/>
            <p:custDataLst>
              <p:tags r:id="rId3"/>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44" name="Group 43"/>
          <p:cNvGrpSpPr/>
          <p:nvPr>
            <p:custDataLst>
              <p:tags r:id="rId1"/>
            </p:custDataLst>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2"/>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custDataLst>
              <p:tags r:id="rId3"/>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custDataLst>
              <p:tags r:id="rId4"/>
            </p:custDataLst>
          </p:nvPr>
        </p:nvSpPr>
        <p:spPr/>
        <p:txBody>
          <a:bodyPr/>
          <a:lstStyle/>
          <a:p>
            <a:fld id="{0B82A135-8E99-4E9D-8CB8-E4E5B640A02E}" type="datetimeFigureOut">
              <a:rPr lang="sl-SI" smtClean="0"/>
              <a:t>10.1.2012</a:t>
            </a:fld>
            <a:endParaRPr lang="sl-SI" dirty="0"/>
          </a:p>
        </p:txBody>
      </p:sp>
      <p:sp>
        <p:nvSpPr>
          <p:cNvPr id="7" name="Slide Number Placeholder 6"/>
          <p:cNvSpPr>
            <a:spLocks noGrp="1"/>
          </p:cNvSpPr>
          <p:nvPr>
            <p:ph type="sldNum" sz="quarter" idx="12"/>
            <p:custDataLst>
              <p:tags r:id="rId5"/>
            </p:custDataLst>
          </p:nvPr>
        </p:nvSpPr>
        <p:spPr/>
        <p:txBody>
          <a:bodyPr/>
          <a:lstStyle/>
          <a:p>
            <a:fld id="{2489ED51-BE9F-445B-ACA5-AA5CF3F3CBE7}" type="slidenum">
              <a:rPr lang="sl-SI" smtClean="0"/>
              <a:t>‹#›</a:t>
            </a:fld>
            <a:endParaRPr lang="sl-SI" dirty="0"/>
          </a:p>
        </p:txBody>
      </p:sp>
      <p:sp>
        <p:nvSpPr>
          <p:cNvPr id="58" name="Rectangle 57"/>
          <p:cNvSpPr/>
          <p:nvPr>
            <p:custDataLst>
              <p:tags r:id="rId6"/>
            </p:custDataLst>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custDataLst>
              <p:tags r:id="rId7"/>
            </p:custDataLst>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61" name="Rectangle 60"/>
          <p:cNvSpPr/>
          <p:nvPr>
            <p:custDataLst>
              <p:tags r:id="rId8"/>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custDataLst>
              <p:tags r:id="rId9"/>
            </p:custDataLst>
          </p:nvPr>
        </p:nvSpPr>
        <p:spPr>
          <a:xfrm>
            <a:off x="4641448" y="5724835"/>
            <a:ext cx="3493664" cy="365125"/>
          </a:xfrm>
        </p:spPr>
        <p:txBody>
          <a:bodyPr>
            <a:normAutofit/>
          </a:bodyPr>
          <a:lstStyle/>
          <a:p>
            <a:endParaRPr lang="sl-SI" dirty="0"/>
          </a:p>
        </p:txBody>
      </p:sp>
      <p:sp>
        <p:nvSpPr>
          <p:cNvPr id="2" name="Title 1"/>
          <p:cNvSpPr>
            <a:spLocks noGrp="1"/>
          </p:cNvSpPr>
          <p:nvPr>
            <p:ph type="title"/>
            <p:custDataLst>
              <p:tags r:id="rId10"/>
            </p:custDataLst>
          </p:nvPr>
        </p:nvSpPr>
        <p:spPr>
          <a:xfrm>
            <a:off x="4739833" y="2657434"/>
            <a:ext cx="3304572" cy="1463153"/>
          </a:xfrm>
        </p:spPr>
        <p:txBody>
          <a:bodyPr anchor="b">
            <a:normAutofit/>
          </a:bodyPr>
          <a:lstStyle>
            <a:lvl1pPr algn="l">
              <a:defRPr sz="2800" b="0"/>
            </a:lvl1pPr>
          </a:lstStyle>
          <a:p>
            <a:r>
              <a:rPr lang="sl-SI" smtClean="0"/>
              <a:t>Uredite slog naslova matrice</a:t>
            </a:r>
            <a:endParaRPr lang="en-US"/>
          </a:p>
        </p:txBody>
      </p:sp>
      <p:sp>
        <p:nvSpPr>
          <p:cNvPr id="4" name="Text Placeholder 3"/>
          <p:cNvSpPr>
            <a:spLocks noGrp="1"/>
          </p:cNvSpPr>
          <p:nvPr>
            <p:ph type="body" sz="half" idx="2"/>
            <p:custDataLst>
              <p:tags r:id="rId11"/>
            </p:custDataLst>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44" name="Group 43"/>
          <p:cNvGrpSpPr/>
          <p:nvPr>
            <p:custDataLst>
              <p:tags r:id="rId1"/>
            </p:custDataLst>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custDataLst>
              <p:tags r:id="rId2"/>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custDataLst>
              <p:tags r:id="rId3"/>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custDataLst>
              <p:tags r:id="rId4"/>
            </p:custDataLst>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5"/>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6"/>
            </p:custDataLst>
          </p:nvPr>
        </p:nvSpPr>
        <p:spPr>
          <a:xfrm>
            <a:off x="4734424" y="2660904"/>
            <a:ext cx="3300984" cy="1463040"/>
          </a:xfrm>
        </p:spPr>
        <p:txBody>
          <a:bodyPr anchor="b">
            <a:normAutofit/>
          </a:bodyPr>
          <a:lstStyle>
            <a:lvl1pPr algn="l">
              <a:defRPr sz="2800" b="0"/>
            </a:lvl1pPr>
          </a:lstStyle>
          <a:p>
            <a:r>
              <a:rPr lang="sl-SI" smtClean="0"/>
              <a:t>Uredite slog naslova matrice</a:t>
            </a:r>
            <a:endParaRPr lang="en-US"/>
          </a:p>
        </p:txBody>
      </p:sp>
      <p:sp>
        <p:nvSpPr>
          <p:cNvPr id="3" name="Picture Placeholder 2"/>
          <p:cNvSpPr>
            <a:spLocks noGrp="1"/>
          </p:cNvSpPr>
          <p:nvPr>
            <p:ph type="pic" idx="1"/>
            <p:custDataLst>
              <p:tags r:id="rId7"/>
            </p:custDataLst>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smtClean="0"/>
              <a:t>Kliknite ikono, če želite dodati sliko</a:t>
            </a:r>
            <a:endParaRPr lang="en-US" dirty="0"/>
          </a:p>
        </p:txBody>
      </p:sp>
      <p:sp>
        <p:nvSpPr>
          <p:cNvPr id="4" name="Text Placeholder 3"/>
          <p:cNvSpPr>
            <a:spLocks noGrp="1"/>
          </p:cNvSpPr>
          <p:nvPr>
            <p:ph type="body" sz="half" idx="2"/>
            <p:custDataLst>
              <p:tags r:id="rId8"/>
            </p:custDataLst>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custDataLst>
              <p:tags r:id="rId9"/>
            </p:custDataLst>
          </p:nvPr>
        </p:nvSpPr>
        <p:spPr/>
        <p:txBody>
          <a:bodyPr/>
          <a:lstStyle/>
          <a:p>
            <a:fld id="{0B82A135-8E99-4E9D-8CB8-E4E5B640A02E}" type="datetimeFigureOut">
              <a:rPr lang="sl-SI" smtClean="0"/>
              <a:t>10.1.2012</a:t>
            </a:fld>
            <a:endParaRPr lang="sl-SI" dirty="0"/>
          </a:p>
        </p:txBody>
      </p:sp>
      <p:sp>
        <p:nvSpPr>
          <p:cNvPr id="6" name="Footer Placeholder 5"/>
          <p:cNvSpPr>
            <a:spLocks noGrp="1"/>
          </p:cNvSpPr>
          <p:nvPr>
            <p:ph type="ftr" sz="quarter" idx="11"/>
            <p:custDataLst>
              <p:tags r:id="rId10"/>
            </p:custDataLst>
          </p:nvPr>
        </p:nvSpPr>
        <p:spPr>
          <a:xfrm>
            <a:off x="4641448" y="5724835"/>
            <a:ext cx="3493664" cy="365125"/>
          </a:xfrm>
        </p:spPr>
        <p:txBody>
          <a:bodyPr>
            <a:normAutofit/>
          </a:bodyPr>
          <a:lstStyle/>
          <a:p>
            <a:endParaRPr lang="sl-SI" dirty="0"/>
          </a:p>
        </p:txBody>
      </p:sp>
      <p:sp>
        <p:nvSpPr>
          <p:cNvPr id="7" name="Slide Number Placeholder 6"/>
          <p:cNvSpPr>
            <a:spLocks noGrp="1"/>
          </p:cNvSpPr>
          <p:nvPr>
            <p:ph type="sldNum" sz="quarter" idx="12"/>
            <p:custDataLst>
              <p:tags r:id="rId11"/>
            </p:custDataLst>
          </p:nvPr>
        </p:nvSpPr>
        <p:spPr/>
        <p:txBody>
          <a:bodyPr/>
          <a:lstStyle/>
          <a:p>
            <a:fld id="{2489ED51-BE9F-445B-ACA5-AA5CF3F3CBE7}" type="slidenum">
              <a:rPr lang="sl-SI" smtClean="0"/>
              <a:t>‹#›</a:t>
            </a:fld>
            <a:endParaRPr lang="sl-S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custDataLst>
              <p:tags r:id="rId13"/>
            </p:custDataLst>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4"/>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5"/>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6"/>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7"/>
            </p:custDataLst>
          </p:nvPr>
        </p:nvSpPr>
        <p:spPr>
          <a:xfrm>
            <a:off x="1043490" y="1027664"/>
            <a:ext cx="7024744" cy="1143000"/>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custDataLst>
              <p:tags r:id="rId18"/>
            </p:custDataLst>
          </p:nvPr>
        </p:nvSpPr>
        <p:spPr>
          <a:xfrm>
            <a:off x="1043492" y="2323652"/>
            <a:ext cx="6777317" cy="350897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custDataLst>
              <p:tags r:id="rId19"/>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B82A135-8E99-4E9D-8CB8-E4E5B640A02E}" type="datetimeFigureOut">
              <a:rPr lang="sl-SI" smtClean="0"/>
              <a:t>10.1.2012</a:t>
            </a:fld>
            <a:endParaRPr lang="sl-SI" dirty="0"/>
          </a:p>
        </p:txBody>
      </p:sp>
      <p:sp>
        <p:nvSpPr>
          <p:cNvPr id="5" name="Footer Placeholder 4"/>
          <p:cNvSpPr>
            <a:spLocks noGrp="1"/>
          </p:cNvSpPr>
          <p:nvPr>
            <p:ph type="ftr" sz="quarter" idx="3"/>
            <p:custDataLst>
              <p:tags r:id="rId20"/>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sl-SI" dirty="0"/>
          </a:p>
        </p:txBody>
      </p:sp>
      <p:sp>
        <p:nvSpPr>
          <p:cNvPr id="6" name="Slide Number Placeholder 5"/>
          <p:cNvSpPr>
            <a:spLocks noGrp="1"/>
          </p:cNvSpPr>
          <p:nvPr>
            <p:ph type="sldNum" sz="quarter" idx="4"/>
            <p:custDataLst>
              <p:tags r:id="rId21"/>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489ED51-BE9F-445B-ACA5-AA5CF3F3CBE7}" type="slidenum">
              <a:rPr lang="sl-SI" smtClean="0"/>
              <a:t>‹#›</a:t>
            </a:fld>
            <a:endParaRPr lang="sl-SI"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os-naklo.si/dogodki.php?id=2&amp;t=0&amp;kat=0&amp;ido=815" TargetMode="External"/><Relationship Id="rId3" Type="http://schemas.openxmlformats.org/officeDocument/2006/relationships/tags" Target="../tags/tag132.xml"/><Relationship Id="rId7" Type="http://schemas.openxmlformats.org/officeDocument/2006/relationships/image" Target="../media/image22.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1.xml"/><Relationship Id="rId5" Type="http://schemas.openxmlformats.org/officeDocument/2006/relationships/tags" Target="../tags/tag134.xml"/><Relationship Id="rId4" Type="http://schemas.openxmlformats.org/officeDocument/2006/relationships/tags" Target="../tags/tag133.xml"/></Relationships>
</file>

<file path=ppt/slides/_rels/slide1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hyperlink" Target="http://www.os-naklo.si/dogodki.php?id=2&amp;t=0&amp;kat=3&amp;ido=1558" TargetMode="External"/><Relationship Id="rId5" Type="http://schemas.openxmlformats.org/officeDocument/2006/relationships/hyperlink" Target="http://www.os-naklo.si/dogodki.php?id=2&amp;t=0&amp;kat=0&amp;ido=907" TargetMode="Externa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26.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25.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4.png"/><Relationship Id="rId5" Type="http://schemas.openxmlformats.org/officeDocument/2006/relationships/tags" Target="../tags/tag142.xml"/><Relationship Id="rId10" Type="http://schemas.openxmlformats.org/officeDocument/2006/relationships/image" Target="../media/image23.png"/><Relationship Id="rId4" Type="http://schemas.openxmlformats.org/officeDocument/2006/relationships/tags" Target="../tags/tag141.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27.jpeg"/><Relationship Id="rId5" Type="http://schemas.openxmlformats.org/officeDocument/2006/relationships/slideLayout" Target="../slideLayouts/slideLayout9.xml"/><Relationship Id="rId4" Type="http://schemas.openxmlformats.org/officeDocument/2006/relationships/tags" Target="../tags/tag149.xml"/></Relationships>
</file>

<file path=ppt/slides/_rels/slide1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8.jpeg"/><Relationship Id="rId5" Type="http://schemas.openxmlformats.org/officeDocument/2006/relationships/slideLayout" Target="../slideLayouts/slideLayout9.xml"/><Relationship Id="rId4" Type="http://schemas.openxmlformats.org/officeDocument/2006/relationships/tags" Target="../tags/tag153.xml"/></Relationships>
</file>

<file path=ppt/slides/_rels/slide1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9.jpeg"/><Relationship Id="rId5" Type="http://schemas.openxmlformats.org/officeDocument/2006/relationships/slideLayout" Target="../slideLayouts/slideLayout9.xml"/><Relationship Id="rId4" Type="http://schemas.openxmlformats.org/officeDocument/2006/relationships/tags" Target="../tags/tag157.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60.xml"/><Relationship Id="rId7" Type="http://schemas.openxmlformats.org/officeDocument/2006/relationships/image" Target="../media/image30.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17.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18.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32.jpe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2.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5.jpe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4.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jpeg"/><Relationship Id="rId5" Type="http://schemas.openxmlformats.org/officeDocument/2006/relationships/tags" Target="../tags/tag90.xml"/><Relationship Id="rId10" Type="http://schemas.openxmlformats.org/officeDocument/2006/relationships/image" Target="../media/image2.jpeg"/><Relationship Id="rId4" Type="http://schemas.openxmlformats.org/officeDocument/2006/relationships/tags" Target="../tags/tag89.xml"/><Relationship Id="rId9" Type="http://schemas.openxmlformats.org/officeDocument/2006/relationships/slideLayout" Target="../slideLayouts/slideLayout2.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hyperlink" Target="http://www.hervardi.com/zemljevidi/zn_slovenija.jpg" TargetMode="Externa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hyperlink" Target="http://zlataleta.com/wp-content/uploads/2009/03/dan_zena.jpg" TargetMode="External"/><Relationship Id="rId5" Type="http://schemas.openxmlformats.org/officeDocument/2006/relationships/hyperlink" Target="http://zlataleta.com/wp-content/uploads/2009/03/dan_zena620x330.jpg" TargetMode="Externa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96.xml"/><Relationship Id="rId7"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image" Target="../media/image9.jpeg"/><Relationship Id="rId4" Type="http://schemas.openxmlformats.org/officeDocument/2006/relationships/tags" Target="../tags/tag97.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9.xml"/><Relationship Id="rId7" Type="http://schemas.openxmlformats.org/officeDocument/2006/relationships/image" Target="../media/image11.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14.xml"/><Relationship Id="rId7" Type="http://schemas.openxmlformats.org/officeDocument/2006/relationships/image" Target="../media/image13.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1.pn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2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9.png"/><Relationship Id="rId5" Type="http://schemas.openxmlformats.org/officeDocument/2006/relationships/tags" Target="../tags/tag127.xml"/><Relationship Id="rId10" Type="http://schemas.openxmlformats.org/officeDocument/2006/relationships/image" Target="../media/image18.png"/><Relationship Id="rId4" Type="http://schemas.openxmlformats.org/officeDocument/2006/relationships/tags" Target="../tags/tag126.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custDataLst>
              <p:tags r:id="rId2"/>
            </p:custDataLst>
          </p:nvPr>
        </p:nvSpPr>
        <p:spPr/>
        <p:txBody>
          <a:bodyPr>
            <a:normAutofit fontScale="90000"/>
          </a:bodyPr>
          <a:lstStyle/>
          <a:p>
            <a:r>
              <a:rPr lang="en-GB" dirty="0" smtClean="0"/>
              <a:t>Holidays, customs and traditions</a:t>
            </a:r>
            <a:endParaRPr lang="en-GB" dirty="0"/>
          </a:p>
        </p:txBody>
      </p:sp>
      <p:sp>
        <p:nvSpPr>
          <p:cNvPr id="4" name="Текст 3"/>
          <p:cNvSpPr>
            <a:spLocks noGrp="1"/>
          </p:cNvSpPr>
          <p:nvPr>
            <p:ph type="subTitle" idx="1"/>
            <p:custDataLst>
              <p:tags r:id="rId3"/>
            </p:custDataLst>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0" rIns="91440" bIns="45720" numCol="1" anchor="t" anchorCtr="0" compatLnSpc="1">
            <a:prstTxWarp prst="textNoShape">
              <a:avLst/>
            </a:prstTxWarp>
            <a:normAutofit fontScale="40000" lnSpcReduction="20000"/>
          </a:bodyPr>
          <a:lstStyle>
            <a:lvl1pPr marL="0" indent="0" algn="l" rtl="0" eaLnBrk="0" fontAlgn="base" hangingPunct="0">
              <a:spcBef>
                <a:spcPct val="20000"/>
              </a:spcBef>
              <a:spcAft>
                <a:spcPct val="0"/>
              </a:spcAft>
              <a:buClr>
                <a:schemeClr val="accent1"/>
              </a:buClr>
              <a:buSzPct val="70000"/>
              <a:buFont typeface="Wingdings 2" pitchFamily="18" charset="2"/>
              <a:buNone/>
              <a:defRPr sz="14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12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10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9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9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ctr" eaLnBrk="1" hangingPunct="1"/>
            <a:r>
              <a:rPr lang="en-US" sz="2800" b="1" dirty="0" smtClean="0"/>
              <a:t>Work of students from </a:t>
            </a:r>
            <a:r>
              <a:rPr lang="en-US" sz="2800" b="1" i="1" dirty="0" smtClean="0"/>
              <a:t>Slovenia</a:t>
            </a:r>
          </a:p>
          <a:p>
            <a:pPr algn="ctr" eaLnBrk="1" hangingPunct="1"/>
            <a:r>
              <a:rPr lang="en-US" sz="2800" b="1" i="1" dirty="0" smtClean="0"/>
              <a:t>Uganda</a:t>
            </a:r>
            <a:endParaRPr lang="sl-SI" sz="2800" b="1" i="1" dirty="0" smtClean="0"/>
          </a:p>
          <a:p>
            <a:pPr algn="ctr" eaLnBrk="1" hangingPunct="1"/>
            <a:r>
              <a:rPr lang="en-US" sz="2800" b="1" i="1" dirty="0" smtClean="0"/>
              <a:t>Portugal</a:t>
            </a:r>
          </a:p>
          <a:p>
            <a:pPr algn="ctr" eaLnBrk="1" hangingPunct="1"/>
            <a:r>
              <a:rPr lang="en-US" sz="2800" b="1" i="1" dirty="0" smtClean="0"/>
              <a:t>Russia</a:t>
            </a:r>
          </a:p>
          <a:p>
            <a:pPr algn="ctr" eaLnBrk="1" hangingPunct="1"/>
            <a:r>
              <a:rPr lang="en-US" sz="2800" b="1" i="1" dirty="0" smtClean="0"/>
              <a:t>Belarus</a:t>
            </a:r>
          </a:p>
          <a:p>
            <a:pPr algn="ctr" eaLnBrk="1" hangingPunct="1"/>
            <a:r>
              <a:rPr lang="en-US" sz="2800" b="1" i="1" dirty="0" smtClean="0"/>
              <a:t>Ukraine</a:t>
            </a:r>
          </a:p>
          <a:p>
            <a:pPr algn="ctr" eaLnBrk="1" hangingPunct="1"/>
            <a:r>
              <a:rPr lang="en-US" sz="2800" b="1" dirty="0" smtClean="0"/>
              <a:t>Teacher </a:t>
            </a:r>
            <a:r>
              <a:rPr lang="sl-SI" sz="2800" b="1" dirty="0" smtClean="0"/>
              <a:t>Vera Stoilov Spasova</a:t>
            </a:r>
            <a:endParaRPr lang="en-US" sz="2800" b="1" dirty="0" smtClean="0"/>
          </a:p>
          <a:p>
            <a:pPr eaLnBrk="1" hangingPunct="1"/>
            <a:endParaRPr lang="en-US" sz="2800" dirty="0" smtClean="0"/>
          </a:p>
          <a:p>
            <a:pPr eaLnBrk="1" hangingPunct="1"/>
            <a:endParaRPr lang="ru-RU" sz="2800" dirty="0" smtClean="0"/>
          </a:p>
        </p:txBody>
      </p:sp>
    </p:spTree>
    <p:custDataLst>
      <p:tags r:id="rId1"/>
    </p:custDataLst>
    <p:extLst>
      <p:ext uri="{BB962C8B-B14F-4D97-AF65-F5344CB8AC3E}">
        <p14:creationId xmlns:p14="http://schemas.microsoft.com/office/powerpoint/2010/main" val="85188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custDataLst>
              <p:tags r:id="rId2"/>
            </p:custDataLst>
          </p:nvPr>
        </p:nvSpPr>
        <p:spPr>
          <a:xfrm>
            <a:off x="319377" y="324071"/>
            <a:ext cx="6982544" cy="1470025"/>
          </a:xfrm>
        </p:spPr>
        <p:txBody>
          <a:bodyPr/>
          <a:lstStyle/>
          <a:p>
            <a:pPr algn="ctr" fontAlgn="auto">
              <a:spcAft>
                <a:spcPts val="0"/>
              </a:spcAft>
              <a:defRPr/>
            </a:pPr>
            <a:r>
              <a:rPr lang="pt-PT" dirty="0" smtClean="0"/>
              <a:t>THE CARNIVAL</a:t>
            </a:r>
            <a:endParaRPr lang="pt-PT" dirty="0"/>
          </a:p>
        </p:txBody>
      </p:sp>
      <p:sp>
        <p:nvSpPr>
          <p:cNvPr id="3" name="Subtítulo 2"/>
          <p:cNvSpPr>
            <a:spLocks noGrp="1"/>
          </p:cNvSpPr>
          <p:nvPr>
            <p:ph type="subTitle" idx="1"/>
            <p:custDataLst>
              <p:tags r:id="rId3"/>
            </p:custDataLst>
          </p:nvPr>
        </p:nvSpPr>
        <p:spPr>
          <a:xfrm>
            <a:off x="4716016" y="2204864"/>
            <a:ext cx="3309803" cy="3816424"/>
          </a:xfrm>
        </p:spPr>
        <p:txBody>
          <a:bodyPr>
            <a:noAutofit/>
          </a:bodyPr>
          <a:lstStyle/>
          <a:p>
            <a:pPr fontAlgn="auto">
              <a:spcAft>
                <a:spcPts val="0"/>
              </a:spcAft>
              <a:defRPr/>
            </a:pPr>
            <a:r>
              <a:rPr lang="sl-SI" sz="1200" dirty="0"/>
              <a:t>T</a:t>
            </a:r>
            <a:r>
              <a:rPr lang="en-GB" sz="1200" dirty="0" smtClean="0"/>
              <a:t>his </a:t>
            </a:r>
            <a:r>
              <a:rPr lang="en-GB" sz="1200" dirty="0"/>
              <a:t>day does not have a fixed date because it depends on Easter. It is celebrated from the weekend before Ash Wednesday till Shrove Tuesday. That is 4 days. It is the holiday immediately before lent (40 days before Easter). People wear masks and costumes in order to drive winter away, they come in groups, they don’t speak but they make a lot of noise and dance or sing. The traditional costumes vary from region to region. Children go from house to house where the get money, sweets or doughnuts (traditional food for this holiday). People are supposed to open doors to them because they bring good luck and good harvest. Nowadays children wear home-made costumes or they buy them in shops. Our school also organises events where the smaller children can come to school in their costumes.</a:t>
            </a:r>
            <a:endParaRPr lang="pt-PT" sz="1200" dirty="0"/>
          </a:p>
        </p:txBody>
      </p:sp>
      <p:pic>
        <p:nvPicPr>
          <p:cNvPr id="1026" name="Picture 2"/>
          <p:cNvPicPr>
            <a:picLocks noChangeAspect="1" noChangeArrowheads="1"/>
          </p:cNvPicPr>
          <p:nvPr>
            <p:custDataLst>
              <p:tags r:id="rId4"/>
            </p:custDataLst>
          </p:nvPr>
        </p:nvPicPr>
        <p:blipFill>
          <a:blip r:embed="rId7" cstate="print">
            <a:extLst/>
          </a:blip>
          <a:srcRect/>
          <a:stretch>
            <a:fillRect/>
          </a:stretch>
        </p:blipFill>
        <p:spPr bwMode="auto">
          <a:xfrm>
            <a:off x="251520" y="1988840"/>
            <a:ext cx="4248472" cy="4797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PoljeZBesedilom 3"/>
          <p:cNvSpPr txBox="1"/>
          <p:nvPr>
            <p:custDataLst>
              <p:tags r:id="rId5"/>
            </p:custDataLst>
          </p:nvPr>
        </p:nvSpPr>
        <p:spPr>
          <a:xfrm>
            <a:off x="4716016" y="6309320"/>
            <a:ext cx="3456384" cy="923330"/>
          </a:xfrm>
          <a:prstGeom prst="rect">
            <a:avLst/>
          </a:prstGeom>
          <a:noFill/>
        </p:spPr>
        <p:txBody>
          <a:bodyPr wrap="square" rtlCol="0">
            <a:spAutoFit/>
          </a:bodyPr>
          <a:lstStyle/>
          <a:p>
            <a:r>
              <a:rPr lang="en-GB" u="sng" dirty="0">
                <a:hlinkClick r:id="rId8"/>
              </a:rPr>
              <a:t>Here</a:t>
            </a:r>
            <a:r>
              <a:rPr lang="en-GB" dirty="0"/>
              <a:t> are some </a:t>
            </a:r>
            <a:r>
              <a:rPr lang="en-GB" dirty="0" smtClean="0"/>
              <a:t>photos</a:t>
            </a:r>
            <a:r>
              <a:rPr lang="sl-SI" dirty="0" smtClean="0"/>
              <a:t> </a:t>
            </a:r>
            <a:r>
              <a:rPr lang="sl-SI" dirty="0" err="1" smtClean="0"/>
              <a:t>from</a:t>
            </a:r>
            <a:r>
              <a:rPr lang="sl-SI" dirty="0" smtClean="0"/>
              <a:t> </a:t>
            </a:r>
            <a:r>
              <a:rPr lang="sl-SI" dirty="0" err="1" smtClean="0"/>
              <a:t>Slovenia</a:t>
            </a:r>
            <a:r>
              <a:rPr lang="en-GB" dirty="0" smtClean="0"/>
              <a:t>.</a:t>
            </a:r>
            <a:endParaRPr lang="sl-SI" dirty="0"/>
          </a:p>
          <a:p>
            <a:endParaRPr lang="sl-SI" dirty="0"/>
          </a:p>
        </p:txBody>
      </p:sp>
    </p:spTree>
    <p:custDataLst>
      <p:tags r:id="rId1"/>
    </p:custDataLst>
    <p:extLst>
      <p:ext uri="{BB962C8B-B14F-4D97-AF65-F5344CB8AC3E}">
        <p14:creationId xmlns:p14="http://schemas.microsoft.com/office/powerpoint/2010/main" val="290407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custDataLst>
              <p:tags r:id="rId2"/>
            </p:custDataLst>
          </p:nvPr>
        </p:nvSpPr>
        <p:spPr/>
        <p:txBody>
          <a:bodyPr/>
          <a:lstStyle/>
          <a:p>
            <a:r>
              <a:rPr lang="en-GB" dirty="0" smtClean="0"/>
              <a:t>Easter</a:t>
            </a:r>
            <a:endParaRPr lang="en-GB" dirty="0"/>
          </a:p>
        </p:txBody>
      </p:sp>
      <p:sp>
        <p:nvSpPr>
          <p:cNvPr id="3" name="Ograda vsebine 2"/>
          <p:cNvSpPr>
            <a:spLocks noGrp="1"/>
          </p:cNvSpPr>
          <p:nvPr>
            <p:ph idx="1"/>
            <p:custDataLst>
              <p:tags r:id="rId3"/>
            </p:custDataLst>
          </p:nvPr>
        </p:nvSpPr>
        <p:spPr/>
        <p:txBody>
          <a:bodyPr>
            <a:normAutofit fontScale="62500" lnSpcReduction="20000"/>
          </a:bodyPr>
          <a:lstStyle/>
          <a:p>
            <a:r>
              <a:rPr lang="sl-SI" dirty="0"/>
              <a:t>T</a:t>
            </a:r>
            <a:r>
              <a:rPr lang="en-GB" dirty="0" smtClean="0"/>
              <a:t>his </a:t>
            </a:r>
            <a:r>
              <a:rPr lang="en-GB" dirty="0"/>
              <a:t>holiday is celebrated on the first Sunday after the first full moon in spring. It is a holiday to celebrate the resurrection of Jesus Christ. On this day people go to church. They also have a traditional breakfast (cooked and coloured eggs called ‘</a:t>
            </a:r>
            <a:r>
              <a:rPr lang="en-GB" dirty="0" err="1"/>
              <a:t>pirhi</a:t>
            </a:r>
            <a:r>
              <a:rPr lang="en-GB" dirty="0"/>
              <a:t>’ (usually red) – they stand for Christ’s blood, horseradish – it stands for the nails, cooked ham – it stands for Christ’s flesh, </a:t>
            </a:r>
            <a:r>
              <a:rPr lang="en-GB" dirty="0" err="1"/>
              <a:t>potica</a:t>
            </a:r>
            <a:r>
              <a:rPr lang="en-GB" dirty="0"/>
              <a:t> (a special round walnut sweet – it stands for Christ’s wreath). There is a tradition of playing many games with the cooked and coloured eggs. One is called </a:t>
            </a:r>
            <a:r>
              <a:rPr lang="en-GB" b="1" dirty="0" err="1"/>
              <a:t>sekanje</a:t>
            </a:r>
            <a:r>
              <a:rPr lang="en-GB" b="1" dirty="0"/>
              <a:t> </a:t>
            </a:r>
            <a:r>
              <a:rPr lang="en-GB" b="1" dirty="0" err="1"/>
              <a:t>pirhov</a:t>
            </a:r>
            <a:r>
              <a:rPr lang="en-GB" dirty="0"/>
              <a:t> where the eggs are placed into a basket and the contestant has to stand 1,5 metres away and throw a coin into the egg in order to break it. Another is called </a:t>
            </a:r>
            <a:r>
              <a:rPr lang="en-GB" b="1" dirty="0" err="1"/>
              <a:t>valicanje</a:t>
            </a:r>
            <a:r>
              <a:rPr lang="en-GB" b="1" dirty="0"/>
              <a:t> </a:t>
            </a:r>
            <a:r>
              <a:rPr lang="en-GB" b="1" dirty="0" err="1"/>
              <a:t>pirhov</a:t>
            </a:r>
            <a:r>
              <a:rPr lang="en-GB" dirty="0"/>
              <a:t> where we use wooden rakes and roll the egg on the rake and try to hit another egg which is already on the ground. Easter Monday is also a state holiday. We usually make some traditional decorations in our </a:t>
            </a:r>
            <a:r>
              <a:rPr lang="en-GB" dirty="0" smtClean="0"/>
              <a:t>school</a:t>
            </a:r>
            <a:r>
              <a:rPr lang="sl-SI" dirty="0" smtClean="0"/>
              <a:t> (</a:t>
            </a:r>
            <a:r>
              <a:rPr lang="sl-SI" dirty="0" err="1" smtClean="0"/>
              <a:t>Slovenia</a:t>
            </a:r>
            <a:r>
              <a:rPr lang="sl-SI" dirty="0" smtClean="0"/>
              <a:t>)</a:t>
            </a:r>
            <a:r>
              <a:rPr lang="en-GB" dirty="0" smtClean="0"/>
              <a:t> </a:t>
            </a:r>
            <a:r>
              <a:rPr lang="en-GB" dirty="0"/>
              <a:t>and you can see some photos </a:t>
            </a:r>
            <a:r>
              <a:rPr lang="en-GB" u="sng" dirty="0">
                <a:hlinkClick r:id="rId5"/>
              </a:rPr>
              <a:t>here</a:t>
            </a:r>
            <a:r>
              <a:rPr lang="en-GB" dirty="0"/>
              <a:t> or </a:t>
            </a:r>
            <a:r>
              <a:rPr lang="en-GB" u="sng" dirty="0">
                <a:hlinkClick r:id="rId6"/>
              </a:rPr>
              <a:t>here</a:t>
            </a:r>
            <a:r>
              <a:rPr lang="en-GB" dirty="0"/>
              <a:t>.</a:t>
            </a:r>
            <a:endParaRPr lang="sl-SI" dirty="0"/>
          </a:p>
        </p:txBody>
      </p:sp>
    </p:spTree>
    <p:custDataLst>
      <p:tags r:id="rId1"/>
    </p:custDataLst>
    <p:extLst>
      <p:ext uri="{BB962C8B-B14F-4D97-AF65-F5344CB8AC3E}">
        <p14:creationId xmlns:p14="http://schemas.microsoft.com/office/powerpoint/2010/main" val="318673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custDataLst>
              <p:tags r:id="rId2"/>
            </p:custDataLst>
          </p:nvPr>
        </p:nvSpPr>
        <p:spPr bwMode="auto">
          <a:xfrm>
            <a:off x="0" y="0"/>
            <a:ext cx="9144000" cy="6858000"/>
          </a:xfrm>
          <a:prstGeom prst="rect">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76200" cmpd="tri">
            <a:pattFill prst="sphere">
              <a:fgClr>
                <a:srgbClr val="D5FE08"/>
              </a:fgClr>
              <a:bgClr>
                <a:srgbClr val="FFFFFF"/>
              </a:bgClr>
            </a:pattFill>
            <a:miter lim="800000"/>
            <a:headEnd/>
            <a:tailEnd/>
          </a:ln>
        </p:spPr>
        <p:txBody>
          <a:bodyPr wrap="none" anchor="ctr"/>
          <a:lstStyle/>
          <a:p>
            <a:endParaRPr lang="sl-SI"/>
          </a:p>
        </p:txBody>
      </p:sp>
      <p:sp>
        <p:nvSpPr>
          <p:cNvPr id="7172" name="Содержимое 12"/>
          <p:cNvSpPr>
            <a:spLocks noGrp="1"/>
          </p:cNvSpPr>
          <p:nvPr>
            <p:ph idx="1"/>
            <p:custDataLst>
              <p:tags r:id="rId3"/>
            </p:custDataLst>
          </p:nvPr>
        </p:nvSpPr>
        <p:spPr>
          <a:xfrm>
            <a:off x="2743200" y="1066800"/>
            <a:ext cx="3505200" cy="5486400"/>
          </a:xfrm>
        </p:spPr>
        <p:txBody>
          <a:bodyPr>
            <a:normAutofit lnSpcReduction="10000"/>
          </a:bodyPr>
          <a:lstStyle/>
          <a:p>
            <a:pPr eaLnBrk="1" hangingPunct="1"/>
            <a:r>
              <a:rPr lang="sl-SI" sz="2000" b="1" dirty="0" err="1" smtClean="0">
                <a:solidFill>
                  <a:srgbClr val="1C6E0C"/>
                </a:solidFill>
              </a:rPr>
              <a:t>People</a:t>
            </a:r>
            <a:r>
              <a:rPr lang="sl-SI" sz="2000" b="1" dirty="0" smtClean="0">
                <a:solidFill>
                  <a:srgbClr val="1C6E0C"/>
                </a:solidFill>
              </a:rPr>
              <a:t> in </a:t>
            </a:r>
            <a:r>
              <a:rPr lang="sl-SI" sz="2000" b="1" dirty="0" err="1" smtClean="0">
                <a:solidFill>
                  <a:srgbClr val="1C6E0C"/>
                </a:solidFill>
              </a:rPr>
              <a:t>U</a:t>
            </a:r>
            <a:r>
              <a:rPr lang="sl-SI" sz="2000" b="1" dirty="0" err="1" smtClean="0">
                <a:solidFill>
                  <a:srgbClr val="1C6E0C"/>
                </a:solidFill>
              </a:rPr>
              <a:t>krainie</a:t>
            </a:r>
            <a:r>
              <a:rPr lang="en-US" sz="2000" b="1" dirty="0" smtClean="0">
                <a:solidFill>
                  <a:srgbClr val="1C6E0C"/>
                </a:solidFill>
              </a:rPr>
              <a:t> </a:t>
            </a:r>
            <a:r>
              <a:rPr lang="en-US" sz="2000" b="1" dirty="0" smtClean="0">
                <a:solidFill>
                  <a:srgbClr val="1C6E0C"/>
                </a:solidFill>
              </a:rPr>
              <a:t>celebrate </a:t>
            </a:r>
            <a:r>
              <a:rPr lang="en-US" sz="2000" b="1" dirty="0" err="1" smtClean="0">
                <a:solidFill>
                  <a:srgbClr val="1C6E0C"/>
                </a:solidFill>
              </a:rPr>
              <a:t>Ivana</a:t>
            </a:r>
            <a:r>
              <a:rPr lang="en-US" sz="2000" b="1" dirty="0" smtClean="0">
                <a:solidFill>
                  <a:srgbClr val="1C6E0C"/>
                </a:solidFill>
              </a:rPr>
              <a:t> </a:t>
            </a:r>
            <a:r>
              <a:rPr lang="en-US" sz="2000" b="1" dirty="0" err="1" smtClean="0">
                <a:solidFill>
                  <a:srgbClr val="1C6E0C"/>
                </a:solidFill>
              </a:rPr>
              <a:t>Kupala</a:t>
            </a:r>
            <a:r>
              <a:rPr lang="en-US" sz="2000" b="1" dirty="0" smtClean="0">
                <a:solidFill>
                  <a:srgbClr val="1C6E0C"/>
                </a:solidFill>
              </a:rPr>
              <a:t> at night on 7</a:t>
            </a:r>
            <a:r>
              <a:rPr lang="en-US" sz="2000" b="1" baseline="30000" dirty="0" smtClean="0">
                <a:solidFill>
                  <a:srgbClr val="1C6E0C"/>
                </a:solidFill>
              </a:rPr>
              <a:t>th</a:t>
            </a:r>
            <a:r>
              <a:rPr lang="en-US" sz="2000" b="1" dirty="0" smtClean="0">
                <a:solidFill>
                  <a:srgbClr val="1C6E0C"/>
                </a:solidFill>
              </a:rPr>
              <a:t> July. This day all girls make wreathes decorated with candles and put them in the river or in the lake. Boys catch these wreathes  and, according to the legend, if the boy finds the wreath he should marry the girl who has made it. On this holiday a couple, a boy and a girl, should jump over the fire to prove their love.</a:t>
            </a:r>
            <a:endParaRPr lang="ru-RU" sz="2000" b="1" dirty="0" smtClean="0">
              <a:solidFill>
                <a:srgbClr val="1C6E0C"/>
              </a:solidFill>
            </a:endParaRPr>
          </a:p>
        </p:txBody>
      </p:sp>
      <p:pic>
        <p:nvPicPr>
          <p:cNvPr id="7173" name="Picture 6"/>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rot="500768">
            <a:off x="6248400" y="1600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668464">
            <a:off x="6213475" y="4816475"/>
            <a:ext cx="2667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rot="-904330">
            <a:off x="381000" y="990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rot="974388">
            <a:off x="304800" y="3886200"/>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Заголовок 5"/>
          <p:cNvSpPr>
            <a:spLocks noGrp="1"/>
          </p:cNvSpPr>
          <p:nvPr>
            <p:ph type="title"/>
            <p:custDataLst>
              <p:tags r:id="rId8"/>
            </p:custDataLst>
          </p:nvPr>
        </p:nvSpPr>
        <p:spPr>
          <a:xfrm>
            <a:off x="457200" y="152400"/>
            <a:ext cx="8229600" cy="1143000"/>
          </a:xfrm>
        </p:spPr>
        <p:txBody>
          <a:bodyPr/>
          <a:lstStyle/>
          <a:p>
            <a:pPr eaLnBrk="1" hangingPunct="1"/>
            <a:r>
              <a:rPr lang="en-US" dirty="0" err="1" smtClean="0">
                <a:solidFill>
                  <a:srgbClr val="AD1C11"/>
                </a:solidFill>
                <a:latin typeface="Monotype Corsiva" pitchFamily="66" charset="0"/>
              </a:rPr>
              <a:t>Ivana</a:t>
            </a:r>
            <a:r>
              <a:rPr lang="en-US" dirty="0" smtClean="0">
                <a:solidFill>
                  <a:srgbClr val="AD1C11"/>
                </a:solidFill>
                <a:latin typeface="Monotype Corsiva" pitchFamily="66" charset="0"/>
              </a:rPr>
              <a:t> </a:t>
            </a:r>
            <a:r>
              <a:rPr lang="en-US" dirty="0" err="1" smtClean="0">
                <a:solidFill>
                  <a:srgbClr val="AD1C11"/>
                </a:solidFill>
                <a:latin typeface="Monotype Corsiva" pitchFamily="66" charset="0"/>
              </a:rPr>
              <a:t>Kupala</a:t>
            </a:r>
            <a:endParaRPr lang="ru-RU" dirty="0" smtClean="0">
              <a:solidFill>
                <a:srgbClr val="AD1C11"/>
              </a:solidFill>
              <a:latin typeface="Monotype Corsiva" pitchFamily="66" charset="0"/>
            </a:endParaRPr>
          </a:p>
        </p:txBody>
      </p:sp>
    </p:spTree>
    <p:custDataLst>
      <p:tags r:id="rId1"/>
    </p:custDataLst>
    <p:extLst>
      <p:ext uri="{BB962C8B-B14F-4D97-AF65-F5344CB8AC3E}">
        <p14:creationId xmlns:p14="http://schemas.microsoft.com/office/powerpoint/2010/main" val="285301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custDataLst>
              <p:tags r:id="rId2"/>
            </p:custDataLst>
          </p:nvPr>
        </p:nvSpPr>
        <p:spPr>
          <a:xfrm rot="-60000">
            <a:off x="1050801" y="1151604"/>
            <a:ext cx="3085496" cy="851056"/>
          </a:xfrm>
        </p:spPr>
        <p:txBody>
          <a:bodyPr>
            <a:normAutofit fontScale="90000"/>
          </a:bodyPr>
          <a:lstStyle/>
          <a:p>
            <a:r>
              <a:rPr lang="en-US" dirty="0" smtClean="0">
                <a:solidFill>
                  <a:srgbClr val="00B050"/>
                </a:solidFill>
              </a:rPr>
              <a:t>How do </a:t>
            </a:r>
            <a:r>
              <a:rPr lang="sl-SI" dirty="0" err="1" smtClean="0">
                <a:solidFill>
                  <a:srgbClr val="00B050"/>
                </a:solidFill>
              </a:rPr>
              <a:t>the</a:t>
            </a:r>
            <a:r>
              <a:rPr lang="sl-SI" dirty="0" smtClean="0">
                <a:solidFill>
                  <a:srgbClr val="00B050"/>
                </a:solidFill>
              </a:rPr>
              <a:t> </a:t>
            </a:r>
            <a:r>
              <a:rPr lang="sl-SI" dirty="0" err="1" smtClean="0">
                <a:solidFill>
                  <a:srgbClr val="00B050"/>
                </a:solidFill>
              </a:rPr>
              <a:t>Portugese</a:t>
            </a:r>
            <a:r>
              <a:rPr lang="en-US" dirty="0" smtClean="0">
                <a:solidFill>
                  <a:srgbClr val="00B050"/>
                </a:solidFill>
              </a:rPr>
              <a:t> </a:t>
            </a:r>
            <a:r>
              <a:rPr lang="en-US" dirty="0">
                <a:solidFill>
                  <a:srgbClr val="00B050"/>
                </a:solidFill>
              </a:rPr>
              <a:t>celebrate S. Antonio?</a:t>
            </a:r>
            <a:endParaRPr lang="en-US" dirty="0">
              <a:solidFill>
                <a:srgbClr val="00B050"/>
              </a:solidFill>
              <a:effectLst/>
            </a:endParaRPr>
          </a:p>
        </p:txBody>
      </p:sp>
      <p:pic>
        <p:nvPicPr>
          <p:cNvPr id="7" name="Marcador de Posição da Imagem 6"/>
          <p:cNvPicPr>
            <a:picLocks noGrp="1" noChangeAspect="1"/>
          </p:cNvPicPr>
          <p:nvPr>
            <p:ph type="pic" idx="1"/>
            <p:custDataLst>
              <p:tags r:id="rId3"/>
            </p:custDataLst>
          </p:nvPr>
        </p:nvPicPr>
        <p:blipFill>
          <a:blip r:embed="rId6" cstate="print">
            <a:extLst>
              <a:ext uri="{28A0092B-C50C-407E-A947-70E740481C1C}">
                <a14:useLocalDpi xmlns:a14="http://schemas.microsoft.com/office/drawing/2010/main" val="0"/>
              </a:ext>
            </a:extLst>
          </a:blip>
          <a:srcRect l="4680" r="4680"/>
          <a:stretch>
            <a:fillRect/>
          </a:stretch>
        </p:blipFill>
        <p:spPr>
          <a:xfrm rot="60000">
            <a:off x="5043438" y="1293842"/>
            <a:ext cx="2913863" cy="4539412"/>
          </a:xfrm>
        </p:spPr>
      </p:pic>
      <p:sp>
        <p:nvSpPr>
          <p:cNvPr id="4" name="Marcador de Posição do Texto 3"/>
          <p:cNvSpPr>
            <a:spLocks noGrp="1"/>
          </p:cNvSpPr>
          <p:nvPr>
            <p:ph type="body" sz="half" idx="2"/>
            <p:custDataLst>
              <p:tags r:id="rId4"/>
            </p:custDataLst>
          </p:nvPr>
        </p:nvSpPr>
        <p:spPr>
          <a:xfrm rot="254258">
            <a:off x="1061728" y="2375290"/>
            <a:ext cx="3044952" cy="2103120"/>
          </a:xfrm>
        </p:spPr>
        <p:txBody>
          <a:bodyPr>
            <a:noAutofit/>
          </a:bodyPr>
          <a:lstStyle/>
          <a:p>
            <a:r>
              <a:rPr lang="en-US" dirty="0" smtClean="0">
                <a:latin typeface="+mj-lt"/>
              </a:rPr>
              <a:t>S. Antonio is celebrated on June 13.</a:t>
            </a:r>
            <a:br>
              <a:rPr lang="en-US" dirty="0" smtClean="0">
                <a:latin typeface="+mj-lt"/>
              </a:rPr>
            </a:br>
            <a:r>
              <a:rPr lang="en-US" dirty="0" smtClean="0">
                <a:latin typeface="+mj-lt"/>
              </a:rPr>
              <a:t>That day we have  popular dances from many neighborhoods. We sing and dance and there is even a competition to see which have the best costumes, music and dance. It is a night of fun!</a:t>
            </a:r>
            <a:endParaRPr lang="en-US" dirty="0">
              <a:latin typeface="+mj-lt"/>
            </a:endParaRPr>
          </a:p>
        </p:txBody>
      </p:sp>
    </p:spTree>
    <p:custDataLst>
      <p:tags r:id="rId1"/>
    </p:custDataLst>
    <p:extLst>
      <p:ext uri="{BB962C8B-B14F-4D97-AF65-F5344CB8AC3E}">
        <p14:creationId xmlns:p14="http://schemas.microsoft.com/office/powerpoint/2010/main" val="403516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0" end="0"/>
                                            </p:txEl>
                                          </p:spTgt>
                                        </p:tgtEl>
                                        <p:attrNameLst>
                                          <p:attrName>style.visibility</p:attrName>
                                        </p:attrNameLst>
                                      </p:cBhvr>
                                      <p:to>
                                        <p:strVal val="visible"/>
                                      </p:to>
                                    </p:set>
                                    <p:set>
                                      <p:cBhvr>
                                        <p:cTn id="25" dur="455" fill="hold">
                                          <p:stCondLst>
                                            <p:cond delay="0"/>
                                          </p:stCondLst>
                                        </p:cTn>
                                        <p:tgtEl>
                                          <p:spTgt spid="4">
                                            <p:txEl>
                                              <p:pRg st="0" end="0"/>
                                            </p:txEl>
                                          </p:spTgt>
                                        </p:tgtEl>
                                        <p:attrNameLst>
                                          <p:attrName>style.rotation</p:attrName>
                                        </p:attrNameLst>
                                      </p:cBhvr>
                                      <p:to>
                                        <p:strVal val="-45.0"/>
                                      </p:to>
                                    </p:set>
                                    <p:anim calcmode="lin" valueType="num">
                                      <p:cBhvr>
                                        <p:cTn id="26"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7"/>
                                        </p:tgtEl>
                                        <p:attrNameLst>
                                          <p:attrName>style.visibility</p:attrName>
                                        </p:attrNameLst>
                                      </p:cBhvr>
                                      <p:to>
                                        <p:strVal val="visible"/>
                                      </p:to>
                                    </p:set>
                                    <p:set>
                                      <p:cBhvr>
                                        <p:cTn id="34" dur="455" fill="hold">
                                          <p:stCondLst>
                                            <p:cond delay="0"/>
                                          </p:stCondLst>
                                        </p:cTn>
                                        <p:tgtEl>
                                          <p:spTgt spid="7"/>
                                        </p:tgtEl>
                                        <p:attrNameLst>
                                          <p:attrName>style.rotation</p:attrName>
                                        </p:attrNameLst>
                                      </p:cBhvr>
                                      <p:to>
                                        <p:strVal val="-45.0"/>
                                      </p:to>
                                    </p:set>
                                    <p:anim calcmode="lin" valueType="num">
                                      <p:cBhvr>
                                        <p:cTn id="3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xit" presetSubtype="0" fill="hold" grpId="1" nodeType="clickEffect">
                                  <p:stCondLst>
                                    <p:cond delay="0"/>
                                  </p:stCondLst>
                                  <p:childTnLst>
                                    <p:anim to="" calcmode="lin" valueType="num">
                                      <p:cBhvr>
                                        <p:cTn id="42" dur="1"/>
                                        <p:tgtEl>
                                          <p:spTgt spid="2"/>
                                        </p:tgtEl>
                                        <p:attrNameLst>
                                          <p:attrName/>
                                        </p:attrNameLst>
                                      </p:cBhvr>
                                    </p:anim>
                                    <p:set>
                                      <p:cBhvr>
                                        <p:cTn id="43" dur="1" fill="hold">
                                          <p:stCondLst>
                                            <p:cond delay="0"/>
                                          </p:stCondLst>
                                        </p:cTn>
                                        <p:tgtEl>
                                          <p:spTgt spid="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4" presetClass="exit" presetSubtype="0" fill="hold" grpId="1" nodeType="clickEffect">
                                  <p:stCondLst>
                                    <p:cond delay="0"/>
                                  </p:stCondLst>
                                  <p:iterate type="lt">
                                    <p:tmAbs val="0"/>
                                  </p:iterate>
                                  <p:childTnLst>
                                    <p:anim to="" calcmode="lin" valueType="num">
                                      <p:cBhvr>
                                        <p:cTn id="47" dur="1"/>
                                        <p:tgtEl>
                                          <p:spTgt spid="4">
                                            <p:txEl>
                                              <p:pRg st="0" end="0"/>
                                            </p:txEl>
                                          </p:spTgt>
                                        </p:tgtEl>
                                        <p:attrNameLst>
                                          <p:attrName/>
                                        </p:attrNameLst>
                                      </p:cBhvr>
                                    </p:anim>
                                    <p:set>
                                      <p:cBhvr>
                                        <p:cTn id="48"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4" presetClass="exit" presetSubtype="0" fill="hold" nodeType="clickEffect">
                                  <p:stCondLst>
                                    <p:cond delay="0"/>
                                  </p:stCondLst>
                                  <p:iterate type="lt">
                                    <p:tmAbs val="0"/>
                                  </p:iterate>
                                  <p:childTnLst>
                                    <p:anim to="" calcmode="lin" valueType="num">
                                      <p:cBhvr>
                                        <p:cTn id="52" dur="1"/>
                                        <p:tgtEl>
                                          <p:spTgt spid="7"/>
                                        </p:tgtEl>
                                        <p:attrNameLst>
                                          <p:attrName/>
                                        </p:attrNameLst>
                                      </p:cBhvr>
                                    </p:anim>
                                    <p:set>
                                      <p:cBhvr>
                                        <p:cTn id="5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custDataLst>
              <p:tags r:id="rId2"/>
            </p:custDataLst>
          </p:nvPr>
        </p:nvSpPr>
        <p:spPr>
          <a:xfrm rot="-60000">
            <a:off x="1050800" y="1295620"/>
            <a:ext cx="3085495" cy="851058"/>
          </a:xfrm>
        </p:spPr>
        <p:txBody>
          <a:bodyPr>
            <a:normAutofit fontScale="90000"/>
          </a:bodyPr>
          <a:lstStyle/>
          <a:p>
            <a:r>
              <a:rPr lang="en-US" dirty="0" smtClean="0">
                <a:solidFill>
                  <a:srgbClr val="0070C0"/>
                </a:solidFill>
              </a:rPr>
              <a:t>How do </a:t>
            </a:r>
            <a:r>
              <a:rPr lang="sl-SI" dirty="0" err="1" smtClean="0">
                <a:solidFill>
                  <a:srgbClr val="0070C0"/>
                </a:solidFill>
              </a:rPr>
              <a:t>the</a:t>
            </a:r>
            <a:r>
              <a:rPr lang="sl-SI" dirty="0" smtClean="0">
                <a:solidFill>
                  <a:srgbClr val="0070C0"/>
                </a:solidFill>
              </a:rPr>
              <a:t> </a:t>
            </a:r>
            <a:r>
              <a:rPr lang="sl-SI" dirty="0" err="1" smtClean="0">
                <a:solidFill>
                  <a:srgbClr val="0070C0"/>
                </a:solidFill>
              </a:rPr>
              <a:t>Portugese</a:t>
            </a:r>
            <a:r>
              <a:rPr lang="en-US" dirty="0" smtClean="0">
                <a:solidFill>
                  <a:srgbClr val="0070C0"/>
                </a:solidFill>
              </a:rPr>
              <a:t> </a:t>
            </a:r>
            <a:r>
              <a:rPr lang="en-US" dirty="0" smtClean="0">
                <a:solidFill>
                  <a:srgbClr val="0070C0"/>
                </a:solidFill>
              </a:rPr>
              <a:t>celebrate S. </a:t>
            </a:r>
            <a:r>
              <a:rPr lang="en-US" dirty="0" err="1" smtClean="0">
                <a:solidFill>
                  <a:srgbClr val="0070C0"/>
                </a:solidFill>
              </a:rPr>
              <a:t>João</a:t>
            </a:r>
            <a:r>
              <a:rPr lang="en-US" dirty="0" smtClean="0">
                <a:solidFill>
                  <a:srgbClr val="0070C0"/>
                </a:solidFill>
              </a:rPr>
              <a:t>?</a:t>
            </a:r>
            <a:endParaRPr lang="pt-PT" dirty="0">
              <a:solidFill>
                <a:srgbClr val="0070C0"/>
              </a:solidFill>
            </a:endParaRPr>
          </a:p>
        </p:txBody>
      </p:sp>
      <p:sp>
        <p:nvSpPr>
          <p:cNvPr id="4" name="Marcador de Posição do Texto 3"/>
          <p:cNvSpPr>
            <a:spLocks noGrp="1"/>
          </p:cNvSpPr>
          <p:nvPr>
            <p:ph type="body" sz="half" idx="2"/>
            <p:custDataLst>
              <p:tags r:id="rId3"/>
            </p:custDataLst>
          </p:nvPr>
        </p:nvSpPr>
        <p:spPr>
          <a:xfrm rot="348287">
            <a:off x="1279259" y="2663310"/>
            <a:ext cx="3044952" cy="2275906"/>
          </a:xfrm>
        </p:spPr>
        <p:txBody>
          <a:bodyPr>
            <a:normAutofit lnSpcReduction="10000"/>
          </a:bodyPr>
          <a:lstStyle/>
          <a:p>
            <a:r>
              <a:rPr lang="en-US" sz="1700" dirty="0" smtClean="0">
                <a:latin typeface="+mj-lt"/>
              </a:rPr>
              <a:t>S. </a:t>
            </a:r>
            <a:r>
              <a:rPr lang="en-US" sz="1700" dirty="0" err="1" smtClean="0">
                <a:latin typeface="+mj-lt"/>
              </a:rPr>
              <a:t>João</a:t>
            </a:r>
            <a:r>
              <a:rPr lang="en-US" sz="1700" dirty="0" smtClean="0">
                <a:latin typeface="+mj-lt"/>
              </a:rPr>
              <a:t> is celebrated on June 24.</a:t>
            </a:r>
            <a:br>
              <a:rPr lang="en-US" sz="1700" dirty="0" smtClean="0">
                <a:latin typeface="+mj-lt"/>
              </a:rPr>
            </a:br>
            <a:r>
              <a:rPr lang="en-US" sz="1700" dirty="0" smtClean="0">
                <a:latin typeface="+mj-lt"/>
              </a:rPr>
              <a:t>This day will also have all parts of town and surroundings together dancing and singing. It’s wonderful. People also drink and eat grilled sardines!</a:t>
            </a:r>
          </a:p>
          <a:p>
            <a:endParaRPr lang="pt-PT" dirty="0"/>
          </a:p>
          <a:p>
            <a:endParaRPr lang="pt-PT" dirty="0"/>
          </a:p>
        </p:txBody>
      </p:sp>
      <p:pic>
        <p:nvPicPr>
          <p:cNvPr id="1026" name="Picture 2" descr="http://t0.gstatic.com/images?q=tbn:ANd9GcT7ypR-KeWjs_J-va4gpy0aSR8h7k3g_t1JSGAMuP366Zs8GTXZ"/>
          <p:cNvPicPr>
            <a:picLocks noGrp="1" noChangeAspect="1" noChangeArrowheads="1"/>
          </p:cNvPicPr>
          <p:nvPr>
            <p:ph type="pic" idx="1"/>
            <p:custDataLst>
              <p:tags r:id="rId4"/>
            </p:custDataLst>
          </p:nvPr>
        </p:nvPicPr>
        <p:blipFill>
          <a:blip r:embed="rId6" cstate="print">
            <a:extLst>
              <a:ext uri="{28A0092B-C50C-407E-A947-70E740481C1C}">
                <a14:useLocalDpi xmlns:a14="http://schemas.microsoft.com/office/drawing/2010/main" val="0"/>
              </a:ext>
            </a:extLst>
          </a:blip>
          <a:srcRect t="4674" b="4674"/>
          <a:stretch>
            <a:fillRect/>
          </a:stretch>
        </p:blipFill>
        <p:spPr bwMode="auto">
          <a:xfrm rot="60000">
            <a:off x="4971429" y="1221834"/>
            <a:ext cx="2913863" cy="45394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89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anim calcmode="lin" valueType="num">
                                      <p:cBhvr>
                                        <p:cTn id="25" dur="500" fill="hold"/>
                                        <p:tgtEl>
                                          <p:spTgt spid="1026"/>
                                        </p:tgtEl>
                                        <p:attrNameLst>
                                          <p:attrName>style.rotation</p:attrName>
                                        </p:attrNameLst>
                                      </p:cBhvr>
                                      <p:tavLst>
                                        <p:tav tm="0">
                                          <p:val>
                                            <p:fltVal val="360"/>
                                          </p:val>
                                        </p:tav>
                                        <p:tav tm="100000">
                                          <p:val>
                                            <p:fltVal val="0"/>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4">
                                            <p:txEl>
                                              <p:pRg st="0" end="0"/>
                                            </p:txEl>
                                          </p:spTgt>
                                        </p:tgtEl>
                                      </p:cBhvr>
                                    </p:animEffect>
                                    <p:set>
                                      <p:cBhvr>
                                        <p:cTn id="3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1" presetClass="exit" presetSubtype="4" fill="hold" nodeType="clickEffect">
                                  <p:stCondLst>
                                    <p:cond delay="0"/>
                                  </p:stCondLst>
                                  <p:childTnLst>
                                    <p:animEffect transition="out" filter="wheel(4)">
                                      <p:cBhvr>
                                        <p:cTn id="40" dur="2000"/>
                                        <p:tgtEl>
                                          <p:spTgt spid="1026"/>
                                        </p:tgtEl>
                                      </p:cBhvr>
                                    </p:animEffect>
                                    <p:set>
                                      <p:cBhvr>
                                        <p:cTn id="4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custDataLst>
              <p:tags r:id="rId2"/>
            </p:custDataLst>
          </p:nvPr>
        </p:nvSpPr>
        <p:spPr>
          <a:xfrm rot="-60000">
            <a:off x="1050800" y="935580"/>
            <a:ext cx="3085495" cy="851057"/>
          </a:xfrm>
        </p:spPr>
        <p:txBody>
          <a:bodyPr>
            <a:normAutofit fontScale="90000"/>
          </a:bodyPr>
          <a:lstStyle/>
          <a:p>
            <a:r>
              <a:rPr lang="en-US" dirty="0" smtClean="0">
                <a:solidFill>
                  <a:srgbClr val="7030A0"/>
                </a:solidFill>
              </a:rPr>
              <a:t>How do </a:t>
            </a:r>
            <a:r>
              <a:rPr lang="sl-SI" dirty="0" err="1" smtClean="0">
                <a:solidFill>
                  <a:srgbClr val="7030A0"/>
                </a:solidFill>
              </a:rPr>
              <a:t>the</a:t>
            </a:r>
            <a:r>
              <a:rPr lang="sl-SI" dirty="0" smtClean="0">
                <a:solidFill>
                  <a:srgbClr val="7030A0"/>
                </a:solidFill>
              </a:rPr>
              <a:t> </a:t>
            </a:r>
            <a:r>
              <a:rPr lang="sl-SI" dirty="0" err="1" smtClean="0">
                <a:solidFill>
                  <a:srgbClr val="7030A0"/>
                </a:solidFill>
              </a:rPr>
              <a:t>Portugese</a:t>
            </a:r>
            <a:r>
              <a:rPr lang="en-US" dirty="0" smtClean="0">
                <a:solidFill>
                  <a:srgbClr val="7030A0"/>
                </a:solidFill>
              </a:rPr>
              <a:t> </a:t>
            </a:r>
            <a:r>
              <a:rPr lang="en-US" dirty="0" smtClean="0">
                <a:solidFill>
                  <a:srgbClr val="7030A0"/>
                </a:solidFill>
              </a:rPr>
              <a:t>celebrate S. Pedro?</a:t>
            </a:r>
            <a:endParaRPr lang="pt-PT" dirty="0">
              <a:solidFill>
                <a:srgbClr val="7030A0"/>
              </a:solidFill>
            </a:endParaRPr>
          </a:p>
        </p:txBody>
      </p:sp>
      <p:pic>
        <p:nvPicPr>
          <p:cNvPr id="5" name="Marcador de Posição da Imagem 4"/>
          <p:cNvPicPr>
            <a:picLocks noGrp="1" noChangeAspect="1"/>
          </p:cNvPicPr>
          <p:nvPr>
            <p:ph type="pic" idx="1"/>
            <p:custDataLst>
              <p:tags r:id="rId3"/>
            </p:custDataLst>
          </p:nvPr>
        </p:nvPicPr>
        <p:blipFill>
          <a:blip r:embed="rId6" cstate="print">
            <a:extLst>
              <a:ext uri="{28A0092B-C50C-407E-A947-70E740481C1C}">
                <a14:useLocalDpi xmlns:a14="http://schemas.microsoft.com/office/drawing/2010/main" val="0"/>
              </a:ext>
            </a:extLst>
          </a:blip>
          <a:srcRect l="7462" r="7462"/>
          <a:stretch>
            <a:fillRect/>
          </a:stretch>
        </p:blipFill>
        <p:spPr>
          <a:xfrm rot="60000">
            <a:off x="4755405" y="1149825"/>
            <a:ext cx="2913863" cy="4539412"/>
          </a:xfrm>
        </p:spPr>
      </p:pic>
      <p:sp>
        <p:nvSpPr>
          <p:cNvPr id="4" name="Marcador de Posição do Texto 3"/>
          <p:cNvSpPr>
            <a:spLocks noGrp="1"/>
          </p:cNvSpPr>
          <p:nvPr>
            <p:ph type="body" sz="half" idx="2"/>
            <p:custDataLst>
              <p:tags r:id="rId4"/>
            </p:custDataLst>
          </p:nvPr>
        </p:nvSpPr>
        <p:spPr>
          <a:xfrm>
            <a:off x="1146183" y="2086607"/>
            <a:ext cx="3107218" cy="3530016"/>
          </a:xfrm>
        </p:spPr>
        <p:txBody>
          <a:bodyPr>
            <a:normAutofit fontScale="85000" lnSpcReduction="10000"/>
          </a:bodyPr>
          <a:lstStyle/>
          <a:p>
            <a:r>
              <a:rPr lang="en-US" sz="1700" b="1" dirty="0" smtClean="0">
                <a:latin typeface="+mj-lt"/>
              </a:rPr>
              <a:t>Tradition</a:t>
            </a:r>
            <a:r>
              <a:rPr lang="en-US" sz="1700" dirty="0" smtClean="0">
                <a:latin typeface="+mj-lt"/>
              </a:rPr>
              <a:t> says that people celebrate the day decorating the streets with various colors and basil. Popular dances and marches are organized in the streets and the music is always present.</a:t>
            </a:r>
            <a:br>
              <a:rPr lang="en-US" sz="1700" dirty="0" smtClean="0">
                <a:latin typeface="+mj-lt"/>
              </a:rPr>
            </a:br>
            <a:r>
              <a:rPr lang="en-US" sz="1700" dirty="0" smtClean="0">
                <a:latin typeface="+mj-lt"/>
              </a:rPr>
              <a:t/>
            </a:r>
            <a:br>
              <a:rPr lang="en-US" sz="1700" dirty="0" smtClean="0">
                <a:latin typeface="+mj-lt"/>
              </a:rPr>
            </a:br>
            <a:r>
              <a:rPr lang="en-US" sz="1700" b="1" dirty="0" smtClean="0">
                <a:latin typeface="+mj-lt"/>
              </a:rPr>
              <a:t>In gastronomy</a:t>
            </a:r>
            <a:r>
              <a:rPr lang="en-US" sz="1700" dirty="0" smtClean="0">
                <a:latin typeface="+mj-lt"/>
              </a:rPr>
              <a:t>, grilled sardines, peppers, bread, vegetable broth and wine are the main elements of the party.</a:t>
            </a:r>
            <a:br>
              <a:rPr lang="en-US" sz="1700" dirty="0" smtClean="0">
                <a:latin typeface="+mj-lt"/>
              </a:rPr>
            </a:br>
            <a:r>
              <a:rPr lang="en-US" sz="1700" dirty="0" smtClean="0">
                <a:latin typeface="+mj-lt"/>
              </a:rPr>
              <a:t/>
            </a:r>
            <a:br>
              <a:rPr lang="en-US" sz="1700" dirty="0" smtClean="0">
                <a:latin typeface="+mj-lt"/>
              </a:rPr>
            </a:br>
            <a:r>
              <a:rPr lang="en-US" sz="1700" dirty="0" smtClean="0">
                <a:latin typeface="+mj-lt"/>
              </a:rPr>
              <a:t>Some cities celebrate the holiday city of St. Peter on the day such as </a:t>
            </a:r>
            <a:r>
              <a:rPr lang="en-US" sz="1700" dirty="0" err="1" smtClean="0">
                <a:latin typeface="+mj-lt"/>
              </a:rPr>
              <a:t>Povoa</a:t>
            </a:r>
            <a:r>
              <a:rPr lang="en-US" sz="1700" dirty="0" smtClean="0">
                <a:latin typeface="+mj-lt"/>
              </a:rPr>
              <a:t> de </a:t>
            </a:r>
            <a:r>
              <a:rPr lang="en-US" sz="1700" dirty="0" err="1" smtClean="0">
                <a:latin typeface="+mj-lt"/>
              </a:rPr>
              <a:t>Varzim</a:t>
            </a:r>
            <a:r>
              <a:rPr lang="en-US" sz="1700" dirty="0" smtClean="0">
                <a:latin typeface="+mj-lt"/>
              </a:rPr>
              <a:t>, </a:t>
            </a:r>
            <a:r>
              <a:rPr lang="en-US" sz="1700" dirty="0" err="1" smtClean="0">
                <a:latin typeface="+mj-lt"/>
              </a:rPr>
              <a:t>Sintra</a:t>
            </a:r>
            <a:r>
              <a:rPr lang="en-US" sz="1700" dirty="0" smtClean="0">
                <a:latin typeface="+mj-lt"/>
              </a:rPr>
              <a:t> and </a:t>
            </a:r>
            <a:r>
              <a:rPr lang="en-US" sz="1700" dirty="0" err="1" smtClean="0">
                <a:latin typeface="+mj-lt"/>
              </a:rPr>
              <a:t>Bombarral</a:t>
            </a:r>
            <a:r>
              <a:rPr lang="en-US" sz="1700" dirty="0" smtClean="0">
                <a:latin typeface="+mj-lt"/>
              </a:rPr>
              <a:t>.</a:t>
            </a:r>
          </a:p>
          <a:p>
            <a:endParaRPr lang="pt-PT" dirty="0"/>
          </a:p>
        </p:txBody>
      </p:sp>
    </p:spTree>
    <p:custDataLst>
      <p:tags r:id="rId1"/>
    </p:custDataLst>
    <p:extLst>
      <p:ext uri="{BB962C8B-B14F-4D97-AF65-F5344CB8AC3E}">
        <p14:creationId xmlns:p14="http://schemas.microsoft.com/office/powerpoint/2010/main" val="356001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lt">
                                    <p:tmPct val="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80">
                                          <p:stCondLst>
                                            <p:cond delay="0"/>
                                          </p:stCondLst>
                                        </p:cTn>
                                        <p:tgtEl>
                                          <p:spTgt spid="4">
                                            <p:txEl>
                                              <p:pRg st="0" end="0"/>
                                            </p:txEl>
                                          </p:spTgt>
                                        </p:tgtEl>
                                      </p:cBhvr>
                                    </p:animEffect>
                                    <p:anim calcmode="lin" valueType="num">
                                      <p:cBhvr>
                                        <p:cTn id="1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xEl>
                                              <p:pRg st="0" end="0"/>
                                            </p:txEl>
                                          </p:spTgt>
                                        </p:tgtEl>
                                      </p:cBhvr>
                                      <p:to x="100000" y="60000"/>
                                    </p:animScale>
                                    <p:animScale>
                                      <p:cBhvr>
                                        <p:cTn id="22" dur="166" decel="50000">
                                          <p:stCondLst>
                                            <p:cond delay="676"/>
                                          </p:stCondLst>
                                        </p:cTn>
                                        <p:tgtEl>
                                          <p:spTgt spid="4">
                                            <p:txEl>
                                              <p:pRg st="0" end="0"/>
                                            </p:txEl>
                                          </p:spTgt>
                                        </p:tgtEl>
                                      </p:cBhvr>
                                      <p:to x="100000" y="100000"/>
                                    </p:animScale>
                                    <p:animScale>
                                      <p:cBhvr>
                                        <p:cTn id="23" dur="26">
                                          <p:stCondLst>
                                            <p:cond delay="1312"/>
                                          </p:stCondLst>
                                        </p:cTn>
                                        <p:tgtEl>
                                          <p:spTgt spid="4">
                                            <p:txEl>
                                              <p:pRg st="0" end="0"/>
                                            </p:txEl>
                                          </p:spTgt>
                                        </p:tgtEl>
                                      </p:cBhvr>
                                      <p:to x="100000" y="80000"/>
                                    </p:animScale>
                                    <p:animScale>
                                      <p:cBhvr>
                                        <p:cTn id="24" dur="166" decel="50000">
                                          <p:stCondLst>
                                            <p:cond delay="1338"/>
                                          </p:stCondLst>
                                        </p:cTn>
                                        <p:tgtEl>
                                          <p:spTgt spid="4">
                                            <p:txEl>
                                              <p:pRg st="0" end="0"/>
                                            </p:txEl>
                                          </p:spTgt>
                                        </p:tgtEl>
                                      </p:cBhvr>
                                      <p:to x="100000" y="100000"/>
                                    </p:animScale>
                                    <p:animScale>
                                      <p:cBhvr>
                                        <p:cTn id="25" dur="26">
                                          <p:stCondLst>
                                            <p:cond delay="1642"/>
                                          </p:stCondLst>
                                        </p:cTn>
                                        <p:tgtEl>
                                          <p:spTgt spid="4">
                                            <p:txEl>
                                              <p:pRg st="0" end="0"/>
                                            </p:txEl>
                                          </p:spTgt>
                                        </p:tgtEl>
                                      </p:cBhvr>
                                      <p:to x="100000" y="90000"/>
                                    </p:animScale>
                                    <p:animScale>
                                      <p:cBhvr>
                                        <p:cTn id="26" dur="166" decel="50000">
                                          <p:stCondLst>
                                            <p:cond delay="1668"/>
                                          </p:stCondLst>
                                        </p:cTn>
                                        <p:tgtEl>
                                          <p:spTgt spid="4">
                                            <p:txEl>
                                              <p:pRg st="0" end="0"/>
                                            </p:txEl>
                                          </p:spTgt>
                                        </p:tgtEl>
                                      </p:cBhvr>
                                      <p:to x="100000" y="100000"/>
                                    </p:animScale>
                                    <p:animScale>
                                      <p:cBhvr>
                                        <p:cTn id="27" dur="26">
                                          <p:stCondLst>
                                            <p:cond delay="1808"/>
                                          </p:stCondLst>
                                        </p:cTn>
                                        <p:tgtEl>
                                          <p:spTgt spid="4">
                                            <p:txEl>
                                              <p:pRg st="0" end="0"/>
                                            </p:txEl>
                                          </p:spTgt>
                                        </p:tgtEl>
                                      </p:cBhvr>
                                      <p:to x="100000" y="95000"/>
                                    </p:animScale>
                                    <p:animScale>
                                      <p:cBhvr>
                                        <p:cTn id="28" dur="166" decel="50000">
                                          <p:stCondLst>
                                            <p:cond delay="1834"/>
                                          </p:stCondLst>
                                        </p:cTn>
                                        <p:tgtEl>
                                          <p:spTgt spid="4">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8" presetClass="exit" presetSubtype="0" accel="50000" fill="hold" grpId="1" nodeType="clickEffect">
                                  <p:stCondLst>
                                    <p:cond delay="0"/>
                                  </p:stCondLst>
                                  <p:iterate type="lt">
                                    <p:tmPct val="50000"/>
                                  </p:iterate>
                                  <p:childTnLst>
                                    <p:anim calcmode="lin" valueType="num">
                                      <p:cBhvr>
                                        <p:cTn id="50"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51" dur="1000">
                                          <p:stCondLst>
                                            <p:cond delay="0"/>
                                          </p:stCondLst>
                                        </p:cTn>
                                        <p:tgtEl>
                                          <p:spTgt spid="2"/>
                                        </p:tgtEl>
                                        <p:attrNameLst>
                                          <p:attrName>ppt_y</p:attrName>
                                        </p:attrNameLst>
                                      </p:cBhvr>
                                      <p:tavLst>
                                        <p:tav tm="0">
                                          <p:val>
                                            <p:strVal val="ppt_y"/>
                                          </p:val>
                                        </p:tav>
                                        <p:tav tm="100000">
                                          <p:val>
                                            <p:strVal val="ppt_y+1"/>
                                          </p:val>
                                        </p:tav>
                                      </p:tavLst>
                                    </p:anim>
                                    <p:set>
                                      <p:cBhvr>
                                        <p:cTn id="52" dur="1" fill="hold">
                                          <p:stCondLst>
                                            <p:cond delay="999"/>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8" presetClass="exit" presetSubtype="0" accel="50000" fill="hold" grpId="1" nodeType="clickEffect">
                                  <p:stCondLst>
                                    <p:cond delay="0"/>
                                  </p:stCondLst>
                                  <p:iterate type="lt">
                                    <p:tmPct val="50000"/>
                                  </p:iterate>
                                  <p:childTnLst>
                                    <p:anim calcmode="lin" valueType="num">
                                      <p:cBhvr>
                                        <p:cTn id="56" dur="1000">
                                          <p:stCondLst>
                                            <p:cond delay="0"/>
                                          </p:stCondLst>
                                        </p:cTn>
                                        <p:tgtEl>
                                          <p:spTgt spid="4">
                                            <p:txEl>
                                              <p:pRg st="0" end="0"/>
                                            </p:txEl>
                                          </p:spTgt>
                                        </p:tgtEl>
                                        <p:attrNameLst>
                                          <p:attrName>style.rotation</p:attrName>
                                        </p:attrNameLst>
                                      </p:cBhvr>
                                      <p:tavLst>
                                        <p:tav tm="0">
                                          <p:val>
                                            <p:fltVal val="0"/>
                                          </p:val>
                                        </p:tav>
                                        <p:tav tm="100000">
                                          <p:val>
                                            <p:fltVal val="45"/>
                                          </p:val>
                                        </p:tav>
                                      </p:tavLst>
                                    </p:anim>
                                    <p:anim calcmode="lin" valueType="num">
                                      <p:cBhvr>
                                        <p:cTn id="57" dur="1000">
                                          <p:stCondLst>
                                            <p:cond delay="0"/>
                                          </p:stCondLst>
                                        </p:cTn>
                                        <p:tgtEl>
                                          <p:spTgt spid="4">
                                            <p:txEl>
                                              <p:pRg st="0" end="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5"/>
                                        </p:tgtEl>
                                        <p:attrNameLst>
                                          <p:attrName>ppt_x</p:attrName>
                                        </p:attrNameLst>
                                      </p:cBhvr>
                                      <p:tavLst>
                                        <p:tav tm="0">
                                          <p:val>
                                            <p:strVal val="ppt_x"/>
                                          </p:val>
                                        </p:tav>
                                        <p:tav tm="100000">
                                          <p:val>
                                            <p:strVal val="ppt_x"/>
                                          </p:val>
                                        </p:tav>
                                      </p:tavLst>
                                    </p:anim>
                                    <p:anim calcmode="lin" valueType="num">
                                      <p:cBhvr additive="base">
                                        <p:cTn id="63" dur="500"/>
                                        <p:tgtEl>
                                          <p:spTgt spid="5"/>
                                        </p:tgtEl>
                                        <p:attrNameLst>
                                          <p:attrName>ppt_y</p:attrName>
                                        </p:attrNameLst>
                                      </p:cBhvr>
                                      <p:tavLst>
                                        <p:tav tm="0">
                                          <p:val>
                                            <p:strVal val="ppt_y"/>
                                          </p:val>
                                        </p:tav>
                                        <p:tav tm="100000">
                                          <p:val>
                                            <p:strVal val="1+ppt_h/2"/>
                                          </p:val>
                                        </p:tav>
                                      </p:tavLst>
                                    </p:anim>
                                    <p:set>
                                      <p:cBhvr>
                                        <p:cTn id="6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custDataLst>
              <p:tags r:id="rId2"/>
            </p:custDataLst>
          </p:nvPr>
        </p:nvSpPr>
        <p:spPr>
          <a:xfrm>
            <a:off x="3923928" y="1009291"/>
            <a:ext cx="4752528" cy="5867400"/>
          </a:xfrm>
        </p:spPr>
        <p:txBody>
          <a:bodyPr rtlCol="0">
            <a:normAutofit/>
          </a:bodyPr>
          <a:lstStyle/>
          <a:p>
            <a:pPr fontAlgn="auto">
              <a:spcAft>
                <a:spcPts val="0"/>
              </a:spcAft>
              <a:buFont typeface="Arial" pitchFamily="34" charset="0"/>
              <a:buChar char="•"/>
              <a:defRPr/>
            </a:pPr>
            <a:r>
              <a:rPr lang="en-US" dirty="0" smtClean="0"/>
              <a:t>This marks the climax of the execution of twenty six Christians at </a:t>
            </a:r>
            <a:r>
              <a:rPr lang="en-US" dirty="0" err="1" smtClean="0"/>
              <a:t>Namugongo</a:t>
            </a:r>
            <a:r>
              <a:rPr lang="en-US" dirty="0" smtClean="0"/>
              <a:t> on June 3, 1886;  by the major tribal King in Uganda.</a:t>
            </a:r>
          </a:p>
          <a:p>
            <a:pPr fontAlgn="auto">
              <a:spcAft>
                <a:spcPts val="0"/>
              </a:spcAft>
              <a:buFont typeface="Arial" pitchFamily="34" charset="0"/>
              <a:buChar char="•"/>
              <a:defRPr/>
            </a:pPr>
            <a:r>
              <a:rPr lang="en-US" dirty="0" smtClean="0"/>
              <a:t>22 of these were Catholic believers  &amp; were declared "Blessed" by Pope Benedict XV in 1920.</a:t>
            </a:r>
          </a:p>
          <a:p>
            <a:pPr fontAlgn="auto">
              <a:spcAft>
                <a:spcPts val="0"/>
              </a:spcAft>
              <a:buFont typeface="Arial" pitchFamily="34" charset="0"/>
              <a:buChar char="•"/>
              <a:defRPr/>
            </a:pPr>
            <a:r>
              <a:rPr lang="en-US" dirty="0" smtClean="0"/>
              <a:t>A church was constructed pictured here.  Pilgrimage is made by Christians to this spot on this day.</a:t>
            </a:r>
          </a:p>
        </p:txBody>
      </p:sp>
      <p:pic>
        <p:nvPicPr>
          <p:cNvPr id="8196" name="Picture 2" descr="D:\I-earn\22 uganda matyrs.jp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990600" y="838200"/>
            <a:ext cx="24384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descr="D:\I-earn\namugongo Shrine.jp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838200" y="4343400"/>
            <a:ext cx="27130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2"/>
          <p:cNvSpPr>
            <a:spLocks noGrp="1"/>
          </p:cNvSpPr>
          <p:nvPr>
            <p:ph type="title"/>
            <p:custDataLst>
              <p:tags r:id="rId5"/>
            </p:custDataLst>
          </p:nvPr>
        </p:nvSpPr>
        <p:spPr>
          <a:xfrm>
            <a:off x="457200" y="0"/>
            <a:ext cx="8229600" cy="1143000"/>
          </a:xfrm>
        </p:spPr>
        <p:txBody>
          <a:bodyPr/>
          <a:lstStyle/>
          <a:p>
            <a:r>
              <a:rPr lang="en-US" dirty="0" smtClean="0"/>
              <a:t>3</a:t>
            </a:r>
            <a:r>
              <a:rPr lang="en-US" baseline="30000" dirty="0" smtClean="0"/>
              <a:t>rd</a:t>
            </a:r>
            <a:r>
              <a:rPr lang="en-US" dirty="0" smtClean="0"/>
              <a:t> June: Martyrs' Day</a:t>
            </a:r>
          </a:p>
        </p:txBody>
      </p:sp>
    </p:spTree>
    <p:custDataLst>
      <p:tags r:id="rId1"/>
    </p:custDataLst>
    <p:extLst>
      <p:ext uri="{BB962C8B-B14F-4D97-AF65-F5344CB8AC3E}">
        <p14:creationId xmlns:p14="http://schemas.microsoft.com/office/powerpoint/2010/main" val="3498097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custDataLst>
              <p:tags r:id="rId2"/>
            </p:custDataLst>
          </p:nvPr>
        </p:nvSpPr>
        <p:spPr>
          <a:xfrm>
            <a:off x="611560" y="116632"/>
            <a:ext cx="7776864" cy="1143000"/>
          </a:xfrm>
        </p:spPr>
        <p:txBody>
          <a:bodyPr>
            <a:normAutofit fontScale="90000"/>
          </a:bodyPr>
          <a:lstStyle/>
          <a:p>
            <a:pPr>
              <a:buFont typeface="Wingdings" pitchFamily="2" charset="2"/>
              <a:buChar char="§"/>
            </a:pPr>
            <a:r>
              <a:rPr lang="en-US" dirty="0" smtClean="0"/>
              <a:t>9</a:t>
            </a:r>
            <a:r>
              <a:rPr lang="en-US" baseline="30000" dirty="0" smtClean="0"/>
              <a:t>th</a:t>
            </a:r>
            <a:r>
              <a:rPr lang="en-US" dirty="0" smtClean="0"/>
              <a:t> October: Independence Day</a:t>
            </a:r>
          </a:p>
        </p:txBody>
      </p:sp>
      <p:sp>
        <p:nvSpPr>
          <p:cNvPr id="17410" name="Content Placeholder 1"/>
          <p:cNvSpPr>
            <a:spLocks noGrp="1"/>
          </p:cNvSpPr>
          <p:nvPr>
            <p:ph idx="1"/>
            <p:custDataLst>
              <p:tags r:id="rId3"/>
            </p:custDataLst>
          </p:nvPr>
        </p:nvSpPr>
        <p:spPr>
          <a:xfrm>
            <a:off x="304800" y="1219200"/>
            <a:ext cx="8534400" cy="990600"/>
          </a:xfrm>
        </p:spPr>
        <p:txBody>
          <a:bodyPr rtlCol="0">
            <a:normAutofit/>
          </a:bodyPr>
          <a:lstStyle/>
          <a:p>
            <a:pPr fontAlgn="auto">
              <a:spcAft>
                <a:spcPts val="0"/>
              </a:spcAft>
              <a:buFont typeface="Arial" pitchFamily="34" charset="0"/>
              <a:buChar char="•"/>
              <a:defRPr/>
            </a:pPr>
            <a:r>
              <a:rPr lang="en-US" dirty="0" smtClean="0"/>
              <a:t>This is the day when Uganda got independence from Britain, the </a:t>
            </a:r>
            <a:r>
              <a:rPr lang="en-US" dirty="0" smtClean="0"/>
              <a:t>colonial</a:t>
            </a:r>
            <a:r>
              <a:rPr lang="sl-SI" dirty="0" smtClean="0"/>
              <a:t> </a:t>
            </a:r>
            <a:r>
              <a:rPr lang="en-US" dirty="0" smtClean="0"/>
              <a:t>rulers</a:t>
            </a:r>
            <a:r>
              <a:rPr lang="en-US" dirty="0" smtClean="0"/>
              <a:t>, in 1962.</a:t>
            </a:r>
          </a:p>
        </p:txBody>
      </p:sp>
      <p:sp>
        <p:nvSpPr>
          <p:cNvPr id="4" name="Title 2"/>
          <p:cNvSpPr txBox="1">
            <a:spLocks/>
          </p:cNvSpPr>
          <p:nvPr>
            <p:custDataLst>
              <p:tags r:id="rId4"/>
            </p:custDataLst>
          </p:nvPr>
        </p:nvSpPr>
        <p:spPr>
          <a:xfrm>
            <a:off x="381000" y="2133600"/>
            <a:ext cx="8686800" cy="914400"/>
          </a:xfrm>
          <a:prstGeom prst="rect">
            <a:avLst/>
          </a:prstGeom>
        </p:spPr>
        <p:txBody>
          <a:bodyPr anchor="ctr">
            <a:normAutofit fontScale="85000" lnSpcReduction="10000"/>
            <a:scene3d>
              <a:camera prst="orthographicFront"/>
              <a:lightRig rig="soft" dir="t"/>
            </a:scene3d>
            <a:sp3d prstMaterial="softEdge">
              <a:bevelT w="25400" h="25400"/>
            </a:sp3d>
          </a:bodyPr>
          <a:lstStyle/>
          <a:p>
            <a:pPr>
              <a:buFont typeface="Wingdings" pitchFamily="2" charset="2"/>
              <a:buChar char="§"/>
              <a:defRPr/>
            </a:pPr>
            <a:r>
              <a:rPr lang="en-US" sz="4400" dirty="0" err="1"/>
              <a:t>Eid</a:t>
            </a:r>
            <a:r>
              <a:rPr lang="en-US" sz="4400" dirty="0"/>
              <a:t> al-</a:t>
            </a:r>
            <a:r>
              <a:rPr lang="en-US" sz="4400" dirty="0" err="1"/>
              <a:t>Adha</a:t>
            </a:r>
            <a:r>
              <a:rPr lang="en-US" sz="4400" dirty="0"/>
              <a:t> (Feast of the Sacrifice)</a:t>
            </a:r>
            <a:endParaRPr lang="en-U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5" name="Content Placeholder 1"/>
          <p:cNvSpPr txBox="1">
            <a:spLocks/>
          </p:cNvSpPr>
          <p:nvPr>
            <p:custDataLst>
              <p:tags r:id="rId5"/>
            </p:custDataLst>
          </p:nvPr>
        </p:nvSpPr>
        <p:spPr bwMode="auto">
          <a:xfrm>
            <a:off x="381000" y="3048000"/>
            <a:ext cx="8534400" cy="27432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defRPr/>
            </a:pPr>
            <a:r>
              <a:rPr lang="en-US" sz="2800" dirty="0"/>
              <a:t>Muslims slaughter animals and serve themselves and others. It is required that the meat from the sacrifice of </a:t>
            </a:r>
            <a:r>
              <a:rPr lang="en-US" sz="2800" dirty="0" err="1"/>
              <a:t>Eid</a:t>
            </a:r>
            <a:r>
              <a:rPr lang="en-US" sz="2800" dirty="0"/>
              <a:t> al-</a:t>
            </a:r>
            <a:r>
              <a:rPr lang="en-US" sz="2800" dirty="0" err="1"/>
              <a:t>Adha</a:t>
            </a:r>
            <a:r>
              <a:rPr lang="en-US" sz="2800" dirty="0"/>
              <a:t> is given away to others and that one-third is eaten by immediate family and relatives, one-third is given away to friends, and one-third is donated to the poor.</a:t>
            </a:r>
          </a:p>
          <a:p>
            <a:pPr marL="365125" indent="-255588">
              <a:spcBef>
                <a:spcPts val="400"/>
              </a:spcBef>
              <a:buClr>
                <a:schemeClr val="accent1"/>
              </a:buClr>
              <a:buSzPct val="68000"/>
              <a:buFont typeface="Wingdings 3" pitchFamily="18" charset="2"/>
              <a:buChar char=""/>
              <a:defRPr/>
            </a:pPr>
            <a:endParaRPr lang="en-US" sz="2700" dirty="0">
              <a:latin typeface="+mn-lt"/>
            </a:endParaRPr>
          </a:p>
        </p:txBody>
      </p:sp>
    </p:spTree>
    <p:custDataLst>
      <p:tags r:id="rId1"/>
    </p:custDataLst>
    <p:extLst>
      <p:ext uri="{BB962C8B-B14F-4D97-AF65-F5344CB8AC3E}">
        <p14:creationId xmlns:p14="http://schemas.microsoft.com/office/powerpoint/2010/main" val="343698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custDataLst>
              <p:tags r:id="rId2"/>
            </p:custDataLst>
          </p:nvPr>
        </p:nvSpPr>
        <p:spPr>
          <a:xfrm>
            <a:off x="971600" y="1988840"/>
            <a:ext cx="7416824" cy="4401205"/>
          </a:xfrm>
          <a:prstGeom prst="rect">
            <a:avLst/>
          </a:prstGeom>
        </p:spPr>
        <p:txBody>
          <a:bodyPr wrap="square">
            <a:spAutoFit/>
          </a:bodyPr>
          <a:lstStyle/>
          <a:p>
            <a:r>
              <a:rPr lang="en-US" sz="3500" b="1" dirty="0">
                <a:latin typeface="Baskerville Old Face" pitchFamily="18" charset="0"/>
              </a:rPr>
              <a:t>Christmas </a:t>
            </a:r>
            <a:r>
              <a:rPr lang="sl-SI" sz="3500" b="1" dirty="0" smtClean="0">
                <a:latin typeface="Baskerville Old Face" pitchFamily="18" charset="0"/>
              </a:rPr>
              <a:t>in </a:t>
            </a:r>
            <a:r>
              <a:rPr lang="sl-SI" sz="3500" b="1" dirty="0" err="1" smtClean="0">
                <a:latin typeface="Baskerville Old Face" pitchFamily="18" charset="0"/>
              </a:rPr>
              <a:t>Ch</a:t>
            </a:r>
            <a:r>
              <a:rPr lang="sl-SI" sz="3500" b="1" dirty="0" err="1" smtClean="0">
                <a:latin typeface="Baskerville Old Face" pitchFamily="18" charset="0"/>
              </a:rPr>
              <a:t>atolic</a:t>
            </a:r>
            <a:r>
              <a:rPr lang="sl-SI" sz="3500" b="1" dirty="0" smtClean="0">
                <a:latin typeface="Baskerville Old Face" pitchFamily="18" charset="0"/>
              </a:rPr>
              <a:t> </a:t>
            </a:r>
            <a:r>
              <a:rPr lang="sl-SI" sz="3500" b="1" dirty="0" err="1" smtClean="0">
                <a:latin typeface="Baskerville Old Face" pitchFamily="18" charset="0"/>
              </a:rPr>
              <a:t>religion</a:t>
            </a:r>
            <a:r>
              <a:rPr lang="sl-SI" sz="3500" b="1" dirty="0" smtClean="0">
                <a:latin typeface="Baskerville Old Face" pitchFamily="18" charset="0"/>
              </a:rPr>
              <a:t> </a:t>
            </a:r>
            <a:r>
              <a:rPr lang="en-US" sz="3500" b="1" dirty="0" smtClean="0">
                <a:latin typeface="Baskerville Old Face" pitchFamily="18" charset="0"/>
              </a:rPr>
              <a:t>is </a:t>
            </a:r>
            <a:r>
              <a:rPr lang="en-US" sz="3500" b="1" dirty="0">
                <a:latin typeface="Baskerville Old Face" pitchFamily="18" charset="0"/>
              </a:rPr>
              <a:t>celebrated annually on December 25.</a:t>
            </a:r>
            <a:br>
              <a:rPr lang="en-US" sz="3500" b="1" dirty="0">
                <a:latin typeface="Baskerville Old Face" pitchFamily="18" charset="0"/>
              </a:rPr>
            </a:br>
            <a:r>
              <a:rPr lang="en-US" sz="3500" b="1" dirty="0">
                <a:latin typeface="Baskerville Old Face" pitchFamily="18" charset="0"/>
              </a:rPr>
              <a:t>It's a special day </a:t>
            </a:r>
            <a:r>
              <a:rPr lang="en-US" sz="3500" b="1" dirty="0" smtClean="0">
                <a:latin typeface="Baskerville Old Face" pitchFamily="18" charset="0"/>
              </a:rPr>
              <a:t> </a:t>
            </a:r>
            <a:r>
              <a:rPr lang="en-US" sz="3500" b="1" dirty="0">
                <a:latin typeface="Baskerville Old Face" pitchFamily="18" charset="0"/>
              </a:rPr>
              <a:t>to be with the family.</a:t>
            </a:r>
            <a:br>
              <a:rPr lang="en-US" sz="3500" b="1" dirty="0">
                <a:latin typeface="Baskerville Old Face" pitchFamily="18" charset="0"/>
              </a:rPr>
            </a:br>
            <a:r>
              <a:rPr lang="en-US" sz="3500" b="1" dirty="0">
                <a:latin typeface="Baskerville Old Face" pitchFamily="18" charset="0"/>
              </a:rPr>
              <a:t>Christmas </a:t>
            </a:r>
            <a:r>
              <a:rPr lang="en-US" sz="3500" b="1" dirty="0" smtClean="0">
                <a:latin typeface="Baskerville Old Face" pitchFamily="18" charset="0"/>
              </a:rPr>
              <a:t>celebrates </a:t>
            </a:r>
            <a:r>
              <a:rPr lang="en-US" sz="3500" b="1" dirty="0">
                <a:latin typeface="Baskerville Old Face" pitchFamily="18" charset="0"/>
              </a:rPr>
              <a:t>the birth of Jesus Christ. At Christmas people usually decorate the house with lights </a:t>
            </a:r>
            <a:r>
              <a:rPr lang="en-US" sz="3500" b="1" dirty="0" smtClean="0">
                <a:latin typeface="Baskerville Old Face" pitchFamily="18" charset="0"/>
              </a:rPr>
              <a:t>, prepare the </a:t>
            </a:r>
            <a:r>
              <a:rPr lang="sl-SI" sz="3500" b="1" dirty="0" err="1">
                <a:latin typeface="Baskerville Old Face" pitchFamily="18" charset="0"/>
              </a:rPr>
              <a:t>N</a:t>
            </a:r>
            <a:r>
              <a:rPr lang="sl-SI" sz="3500" b="1" dirty="0" err="1" smtClean="0">
                <a:latin typeface="Baskerville Old Face" pitchFamily="18" charset="0"/>
              </a:rPr>
              <a:t>ativity</a:t>
            </a:r>
            <a:r>
              <a:rPr lang="sl-SI" sz="3500" b="1" dirty="0" smtClean="0">
                <a:latin typeface="Baskerville Old Face" pitchFamily="18" charset="0"/>
              </a:rPr>
              <a:t> scene</a:t>
            </a:r>
            <a:r>
              <a:rPr lang="en-US" sz="3500" b="1" dirty="0" smtClean="0">
                <a:latin typeface="Baskerville Old Face" pitchFamily="18" charset="0"/>
              </a:rPr>
              <a:t> </a:t>
            </a:r>
            <a:r>
              <a:rPr lang="en-US" sz="3500" b="1" dirty="0" smtClean="0">
                <a:latin typeface="Baskerville Old Face" pitchFamily="18" charset="0"/>
              </a:rPr>
              <a:t>and </a:t>
            </a:r>
            <a:r>
              <a:rPr lang="en-US" sz="3500" b="1" dirty="0">
                <a:latin typeface="Baskerville Old Face" pitchFamily="18" charset="0"/>
              </a:rPr>
              <a:t>the Christmas </a:t>
            </a:r>
            <a:r>
              <a:rPr lang="en-US" sz="3500" b="1" dirty="0" smtClean="0">
                <a:latin typeface="Baskerville Old Face" pitchFamily="18" charset="0"/>
              </a:rPr>
              <a:t>tree.</a:t>
            </a:r>
            <a:endParaRPr lang="en-US" sz="3500" b="1" dirty="0">
              <a:latin typeface="Baskerville Old Face" pitchFamily="18" charset="0"/>
            </a:endParaRPr>
          </a:p>
        </p:txBody>
      </p:sp>
      <p:sp>
        <p:nvSpPr>
          <p:cNvPr id="6" name="Rectângulo 5"/>
          <p:cNvSpPr/>
          <p:nvPr>
            <p:custDataLst>
              <p:tags r:id="rId3"/>
            </p:custDataLst>
          </p:nvPr>
        </p:nvSpPr>
        <p:spPr>
          <a:xfrm rot="341672">
            <a:off x="1763688" y="764704"/>
            <a:ext cx="52565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PT" sz="5400" b="1" cap="none" spc="0" dirty="0" err="1" smtClean="0">
                <a:ln w="11430"/>
                <a:solidFill>
                  <a:srgbClr val="00FF00"/>
                </a:solidFill>
                <a:effectLst>
                  <a:outerShdw blurRad="50800" dist="39000" dir="5460000" algn="tl">
                    <a:srgbClr val="000000">
                      <a:alpha val="38000"/>
                    </a:srgbClr>
                  </a:outerShdw>
                </a:effectLst>
              </a:rPr>
              <a:t>Christmas</a:t>
            </a:r>
            <a:endParaRPr lang="pt-PT" sz="5400" b="1" cap="none" spc="0" dirty="0">
              <a:ln w="11430"/>
              <a:solidFill>
                <a:srgbClr val="00FF00"/>
              </a:soli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025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custDataLst>
              <p:tags r:id="rId2"/>
            </p:custDataLst>
          </p:nvPr>
        </p:nvSpPr>
        <p:spPr/>
        <p:txBody>
          <a:bodyPr/>
          <a:lstStyle/>
          <a:p>
            <a:r>
              <a:rPr lang="sl-SI" dirty="0" smtClean="0"/>
              <a:t>The END</a:t>
            </a:r>
            <a:endParaRPr lang="sl-SI" dirty="0"/>
          </a:p>
        </p:txBody>
      </p:sp>
      <p:sp>
        <p:nvSpPr>
          <p:cNvPr id="3" name="Ograda vsebine 2"/>
          <p:cNvSpPr>
            <a:spLocks noGrp="1"/>
          </p:cNvSpPr>
          <p:nvPr>
            <p:ph idx="1"/>
            <p:custDataLst>
              <p:tags r:id="rId3"/>
            </p:custDataLst>
          </p:nvPr>
        </p:nvSpPr>
        <p:spPr/>
        <p:txBody>
          <a:bodyPr/>
          <a:lstStyle/>
          <a:p>
            <a:r>
              <a:rPr lang="sl-SI" dirty="0" err="1" smtClean="0"/>
              <a:t>Made</a:t>
            </a:r>
            <a:r>
              <a:rPr lang="sl-SI" dirty="0" smtClean="0"/>
              <a:t> </a:t>
            </a:r>
            <a:r>
              <a:rPr lang="sl-SI" dirty="0" err="1" smtClean="0"/>
              <a:t>by</a:t>
            </a:r>
            <a:r>
              <a:rPr lang="sl-SI" dirty="0" smtClean="0"/>
              <a:t> Nejc Lavtar and Andraž Žnidar</a:t>
            </a:r>
          </a:p>
          <a:p>
            <a:r>
              <a:rPr lang="sl-SI" dirty="0" err="1" smtClean="0"/>
              <a:t>From</a:t>
            </a:r>
            <a:r>
              <a:rPr lang="sl-SI" dirty="0" smtClean="0"/>
              <a:t> </a:t>
            </a:r>
            <a:r>
              <a:rPr lang="sl-SI" dirty="0" err="1" smtClean="0"/>
              <a:t>Slovenia</a:t>
            </a:r>
            <a:endParaRPr lang="sl-SI" dirty="0"/>
          </a:p>
        </p:txBody>
      </p:sp>
      <p:pic>
        <p:nvPicPr>
          <p:cNvPr id="3074" name="Picture 2" descr="http://www.hervardi.com/zemljevidi/zn_slovenija.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79512" y="188640"/>
            <a:ext cx="7992888" cy="6349346"/>
          </a:xfrm>
          <a:prstGeom prst="rect">
            <a:avLst/>
          </a:prstGeom>
          <a:noFill/>
          <a:extLst>
            <a:ext uri="{909E8E84-426E-40DD-AFC4-6F175D3DCCD1}">
              <a14:hiddenFill xmlns:a14="http://schemas.microsoft.com/office/drawing/2010/main">
                <a:solidFill>
                  <a:srgbClr val="FFFFFF"/>
                </a:solidFill>
              </a14:hiddenFill>
            </a:ext>
          </a:extLst>
        </p:spPr>
      </p:pic>
      <p:sp>
        <p:nvSpPr>
          <p:cNvPr id="4" name="Puščica gor 3"/>
          <p:cNvSpPr/>
          <p:nvPr>
            <p:custDataLst>
              <p:tags r:id="rId5"/>
            </p:custDataLst>
          </p:nvPr>
        </p:nvSpPr>
        <p:spPr>
          <a:xfrm rot="18754113">
            <a:off x="2518508" y="1777497"/>
            <a:ext cx="3312368" cy="35049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ustDataLst>
      <p:tags r:id="rId1"/>
    </p:custDataLst>
    <p:extLst>
      <p:ext uri="{BB962C8B-B14F-4D97-AF65-F5344CB8AC3E}">
        <p14:creationId xmlns:p14="http://schemas.microsoft.com/office/powerpoint/2010/main" val="97014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3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3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3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3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3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3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2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26" dur="2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27" dur="2500" accel="50000" fill="hold">
                                          <p:stCondLst>
                                            <p:cond delay="2500"/>
                                          </p:stCondLst>
                                        </p:cTn>
                                        <p:tgtEl>
                                          <p:spTgt spid="3074"/>
                                        </p:tgtEl>
                                        <p:attrNameLst>
                                          <p:attrName>ppt_w</p:attrName>
                                        </p:attrNameLst>
                                      </p:cBhvr>
                                      <p:tavLst>
                                        <p:tav tm="0">
                                          <p:val>
                                            <p:strVal val="#ppt_w*.05"/>
                                          </p:val>
                                        </p:tav>
                                        <p:tav tm="100000">
                                          <p:val>
                                            <p:strVal val="#ppt_w"/>
                                          </p:val>
                                        </p:tav>
                                      </p:tavLst>
                                    </p:anim>
                                    <p:anim calcmode="lin" valueType="num">
                                      <p:cBhvr>
                                        <p:cTn id="28" dur="5000" fill="hold"/>
                                        <p:tgtEl>
                                          <p:spTgt spid="3074"/>
                                        </p:tgtEl>
                                        <p:attrNameLst>
                                          <p:attrName>ppt_h</p:attrName>
                                        </p:attrNameLst>
                                      </p:cBhvr>
                                      <p:tavLst>
                                        <p:tav tm="0">
                                          <p:val>
                                            <p:strVal val="#ppt_h"/>
                                          </p:val>
                                        </p:tav>
                                        <p:tav tm="100000">
                                          <p:val>
                                            <p:strVal val="#ppt_h"/>
                                          </p:val>
                                        </p:tav>
                                      </p:tavLst>
                                    </p:anim>
                                    <p:anim calcmode="lin" valueType="num">
                                      <p:cBhvr>
                                        <p:cTn id="29" dur="2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0" dur="2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1" dur="2500" accel="50000" fill="hold">
                                          <p:stCondLst>
                                            <p:cond delay="2500"/>
                                          </p:stCondLst>
                                        </p:cTn>
                                        <p:tgtEl>
                                          <p:spTgt spid="3074"/>
                                        </p:tgtEl>
                                        <p:attrNameLst>
                                          <p:attrName>ppt_y</p:attrName>
                                        </p:attrNameLst>
                                      </p:cBhvr>
                                      <p:tavLst>
                                        <p:tav tm="0">
                                          <p:val>
                                            <p:strVal val="#ppt_y+.1"/>
                                          </p:val>
                                        </p:tav>
                                        <p:tav tm="100000">
                                          <p:val>
                                            <p:strVal val="#ppt_y"/>
                                          </p:val>
                                        </p:tav>
                                      </p:tavLst>
                                    </p:anim>
                                    <p:animEffect transition="in" filter="fade">
                                      <p:cBhvr>
                                        <p:cTn id="32" dur="5000" decel="50000">
                                          <p:stCondLst>
                                            <p:cond delay="0"/>
                                          </p:stCondLst>
                                        </p:cTn>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custDataLst>
              <p:tags r:id="rId2"/>
            </p:custDataLst>
          </p:nvPr>
        </p:nvSpPr>
        <p:spPr/>
        <p:txBody>
          <a:bodyPr/>
          <a:lstStyle/>
          <a:p>
            <a:r>
              <a:rPr lang="en-GB" dirty="0" smtClean="0"/>
              <a:t>New Year</a:t>
            </a:r>
            <a:endParaRPr lang="en-GB" dirty="0"/>
          </a:p>
        </p:txBody>
      </p:sp>
      <p:sp>
        <p:nvSpPr>
          <p:cNvPr id="3" name="Ograda vsebine 2"/>
          <p:cNvSpPr>
            <a:spLocks noGrp="1"/>
          </p:cNvSpPr>
          <p:nvPr>
            <p:ph idx="1"/>
            <p:custDataLst>
              <p:tags r:id="rId3"/>
            </p:custDataLst>
          </p:nvPr>
        </p:nvSpPr>
        <p:spPr/>
        <p:txBody>
          <a:bodyPr/>
          <a:lstStyle/>
          <a:p>
            <a:r>
              <a:rPr lang="en-GB" dirty="0" smtClean="0"/>
              <a:t>E</a:t>
            </a:r>
            <a:r>
              <a:rPr lang="sl-SI" dirty="0" smtClean="0"/>
              <a:t>ver</a:t>
            </a:r>
            <a:r>
              <a:rPr lang="en-GB" dirty="0" smtClean="0"/>
              <a:t>y</a:t>
            </a:r>
            <a:r>
              <a:rPr lang="sl-SI" dirty="0" smtClean="0"/>
              <a:t>one in </a:t>
            </a:r>
            <a:r>
              <a:rPr lang="sl-SI" dirty="0" err="1" smtClean="0"/>
              <a:t>our</a:t>
            </a:r>
            <a:r>
              <a:rPr lang="sl-SI" dirty="0" smtClean="0"/>
              <a:t> </a:t>
            </a:r>
            <a:r>
              <a:rPr lang="sl-SI" dirty="0" err="1" smtClean="0"/>
              <a:t>learning</a:t>
            </a:r>
            <a:r>
              <a:rPr lang="sl-SI" dirty="0" smtClean="0"/>
              <a:t> </a:t>
            </a:r>
            <a:r>
              <a:rPr lang="sl-SI" dirty="0" err="1" smtClean="0"/>
              <a:t>circle</a:t>
            </a:r>
            <a:r>
              <a:rPr lang="sl-SI" dirty="0" smtClean="0"/>
              <a:t> </a:t>
            </a:r>
            <a:r>
              <a:rPr lang="sl-SI" dirty="0" err="1" smtClean="0"/>
              <a:t>likes</a:t>
            </a:r>
            <a:r>
              <a:rPr lang="sl-SI" dirty="0" smtClean="0"/>
              <a:t> </a:t>
            </a:r>
            <a:r>
              <a:rPr lang="sl-SI" dirty="0" err="1" smtClean="0"/>
              <a:t>new</a:t>
            </a:r>
            <a:r>
              <a:rPr lang="sl-SI" dirty="0" smtClean="0"/>
              <a:t> </a:t>
            </a:r>
            <a:r>
              <a:rPr lang="sl-SI" dirty="0" err="1" smtClean="0"/>
              <a:t>year</a:t>
            </a:r>
            <a:r>
              <a:rPr lang="sl-SI" dirty="0" smtClean="0"/>
              <a:t> </a:t>
            </a:r>
            <a:r>
              <a:rPr lang="sl-SI" dirty="0" err="1" smtClean="0"/>
              <a:t>especially</a:t>
            </a:r>
            <a:r>
              <a:rPr lang="sl-SI" dirty="0" smtClean="0"/>
              <a:t> </a:t>
            </a:r>
            <a:r>
              <a:rPr lang="sl-SI" dirty="0" err="1" smtClean="0"/>
              <a:t>Belarus</a:t>
            </a:r>
            <a:r>
              <a:rPr lang="sl-SI" dirty="0" smtClean="0"/>
              <a:t>.</a:t>
            </a:r>
            <a:endParaRPr lang="en-GB" dirty="0"/>
          </a:p>
        </p:txBody>
      </p:sp>
      <p:pic>
        <p:nvPicPr>
          <p:cNvPr id="4" name="Рисунок 2" descr="ррн.jpg"/>
          <p:cNvPicPr>
            <a:picLocks noChangeAspect="1"/>
          </p:cNvPicPr>
          <p:nvPr>
            <p:custDataLst>
              <p:tags r:id="rId4"/>
            </p:custDataLst>
          </p:nvPr>
        </p:nvPicPr>
        <p:blipFill>
          <a:blip r:embed="rId10"/>
          <a:stretch>
            <a:fillRect/>
          </a:stretch>
        </p:blipFill>
        <p:spPr>
          <a:xfrm>
            <a:off x="3707737" y="3140968"/>
            <a:ext cx="2786052" cy="200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5"/>
          </a:lnRef>
          <a:fillRef idx="3">
            <a:schemeClr val="accent5"/>
          </a:fillRef>
          <a:effectRef idx="2">
            <a:schemeClr val="accent5"/>
          </a:effectRef>
          <a:fontRef idx="minor">
            <a:schemeClr val="lt1"/>
          </a:fontRef>
        </p:style>
      </p:pic>
      <p:pic>
        <p:nvPicPr>
          <p:cNvPr id="5" name="Рисунок 3" descr="52509812_1260976074_img_dc0ee55052837667273983f4bda235fc.jpg"/>
          <p:cNvPicPr>
            <a:picLocks noChangeAspect="1"/>
          </p:cNvPicPr>
          <p:nvPr>
            <p:custDataLst>
              <p:tags r:id="rId5"/>
            </p:custDataLst>
          </p:nvPr>
        </p:nvPicPr>
        <p:blipFill>
          <a:blip r:embed="rId11" cstate="email"/>
          <a:stretch>
            <a:fillRect/>
          </a:stretch>
        </p:blipFill>
        <p:spPr>
          <a:xfrm>
            <a:off x="3527890" y="4581128"/>
            <a:ext cx="3000396" cy="1928826"/>
          </a:xfrm>
          <a:prstGeom prst="roundRect">
            <a:avLst>
              <a:gd name="adj" fmla="val 8594"/>
            </a:avLst>
          </a:prstGeom>
          <a:ln/>
        </p:spPr>
        <p:style>
          <a:lnRef idx="1">
            <a:schemeClr val="accent5"/>
          </a:lnRef>
          <a:fillRef idx="3">
            <a:schemeClr val="accent5"/>
          </a:fillRef>
          <a:effectRef idx="2">
            <a:schemeClr val="accent5"/>
          </a:effectRef>
          <a:fontRef idx="minor">
            <a:schemeClr val="lt1"/>
          </a:fontRef>
        </p:style>
      </p:pic>
      <p:pic>
        <p:nvPicPr>
          <p:cNvPr id="6" name="Рисунок 5" descr="1253054760_005ut.jpg"/>
          <p:cNvPicPr>
            <a:picLocks noChangeAspect="1"/>
          </p:cNvPicPr>
          <p:nvPr>
            <p:custDataLst>
              <p:tags r:id="rId6"/>
            </p:custDataLst>
          </p:nvPr>
        </p:nvPicPr>
        <p:blipFill>
          <a:blip r:embed="rId12" cstate="email"/>
          <a:stretch>
            <a:fillRect/>
          </a:stretch>
        </p:blipFill>
        <p:spPr>
          <a:xfrm>
            <a:off x="5868144" y="332656"/>
            <a:ext cx="1928826" cy="1785950"/>
          </a:xfrm>
          <a:prstGeom prst="roundRect">
            <a:avLst>
              <a:gd name="adj" fmla="val 8594"/>
            </a:avLst>
          </a:prstGeom>
          <a:ln/>
        </p:spPr>
        <p:style>
          <a:lnRef idx="1">
            <a:schemeClr val="accent5"/>
          </a:lnRef>
          <a:fillRef idx="3">
            <a:schemeClr val="accent5"/>
          </a:fillRef>
          <a:effectRef idx="2">
            <a:schemeClr val="accent5"/>
          </a:effectRef>
          <a:fontRef idx="minor">
            <a:schemeClr val="lt1"/>
          </a:fontRef>
        </p:style>
      </p:pic>
      <p:pic>
        <p:nvPicPr>
          <p:cNvPr id="7" name="Рисунок 6" descr="рон.jpg"/>
          <p:cNvPicPr>
            <a:picLocks noChangeAspect="1"/>
          </p:cNvPicPr>
          <p:nvPr>
            <p:custDataLst>
              <p:tags r:id="rId7"/>
            </p:custDataLst>
          </p:nvPr>
        </p:nvPicPr>
        <p:blipFill>
          <a:blip r:embed="rId13"/>
          <a:stretch>
            <a:fillRect/>
          </a:stretch>
        </p:blipFill>
        <p:spPr>
          <a:xfrm>
            <a:off x="7203993" y="3820264"/>
            <a:ext cx="1397000"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5"/>
          </a:lnRef>
          <a:fillRef idx="3">
            <a:schemeClr val="accent5"/>
          </a:fillRef>
          <a:effectRef idx="2">
            <a:schemeClr val="accent5"/>
          </a:effectRef>
          <a:fontRef idx="minor">
            <a:schemeClr val="lt1"/>
          </a:fontRef>
        </p:style>
      </p:pic>
      <p:pic>
        <p:nvPicPr>
          <p:cNvPr id="8" name="Рисунок 7" descr="christmas-table-decor-ideas.jpg"/>
          <p:cNvPicPr>
            <a:picLocks noChangeAspect="1"/>
          </p:cNvPicPr>
          <p:nvPr>
            <p:custDataLst>
              <p:tags r:id="rId8"/>
            </p:custDataLst>
          </p:nvPr>
        </p:nvPicPr>
        <p:blipFill>
          <a:blip r:embed="rId14" cstate="email"/>
          <a:stretch>
            <a:fillRect/>
          </a:stretch>
        </p:blipFill>
        <p:spPr>
          <a:xfrm>
            <a:off x="428581" y="3429000"/>
            <a:ext cx="3071834" cy="2605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170581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custDataLst>
              <p:tags r:id="rId2"/>
            </p:custDataLst>
          </p:nvPr>
        </p:nvSpPr>
        <p:spPr/>
        <p:txBody>
          <a:bodyPr/>
          <a:lstStyle/>
          <a:p>
            <a:r>
              <a:rPr lang="en-GB" dirty="0" smtClean="0"/>
              <a:t>Sources</a:t>
            </a:r>
            <a:endParaRPr lang="en-GB" dirty="0"/>
          </a:p>
        </p:txBody>
      </p:sp>
      <p:sp>
        <p:nvSpPr>
          <p:cNvPr id="3" name="Ograda vsebine 2"/>
          <p:cNvSpPr>
            <a:spLocks noGrp="1"/>
          </p:cNvSpPr>
          <p:nvPr>
            <p:ph idx="1"/>
            <p:custDataLst>
              <p:tags r:id="rId3"/>
            </p:custDataLst>
          </p:nvPr>
        </p:nvSpPr>
        <p:spPr/>
        <p:txBody>
          <a:bodyPr/>
          <a:lstStyle/>
          <a:p>
            <a:r>
              <a:rPr lang="sl-SI" dirty="0">
                <a:hlinkClick r:id="rId5"/>
              </a:rPr>
              <a:t>http://</a:t>
            </a:r>
            <a:r>
              <a:rPr lang="sl-SI" dirty="0" smtClean="0">
                <a:hlinkClick r:id="rId5"/>
              </a:rPr>
              <a:t>zlataleta.com/wp-content/uploads/2009/03/dan_zena620x330.jpg</a:t>
            </a:r>
            <a:endParaRPr lang="sl-SI" dirty="0" smtClean="0"/>
          </a:p>
          <a:p>
            <a:r>
              <a:rPr lang="sl-SI" dirty="0">
                <a:hlinkClick r:id="rId6"/>
              </a:rPr>
              <a:t>http://</a:t>
            </a:r>
            <a:r>
              <a:rPr lang="sl-SI" dirty="0" smtClean="0">
                <a:hlinkClick r:id="rId6"/>
              </a:rPr>
              <a:t>zlataleta.com/wp-content/uploads/2009/03/dan_zena.jpg</a:t>
            </a:r>
            <a:endParaRPr lang="sl-SI" dirty="0" smtClean="0"/>
          </a:p>
          <a:p>
            <a:r>
              <a:rPr lang="sl-SI" dirty="0">
                <a:hlinkClick r:id="rId7"/>
              </a:rPr>
              <a:t>http://www.hervardi.com/zemljevidi/zn_slovenija.jpg</a:t>
            </a:r>
            <a:endParaRPr lang="sl-SI" dirty="0" smtClean="0"/>
          </a:p>
          <a:p>
            <a:r>
              <a:rPr lang="sl-SI" dirty="0" err="1" smtClean="0"/>
              <a:t>Other</a:t>
            </a:r>
            <a:r>
              <a:rPr lang="sl-SI" dirty="0" smtClean="0"/>
              <a:t> </a:t>
            </a:r>
            <a:r>
              <a:rPr lang="sl-SI" dirty="0" err="1" smtClean="0"/>
              <a:t>SlideShows</a:t>
            </a:r>
            <a:r>
              <a:rPr lang="sl-SI" dirty="0" smtClean="0"/>
              <a:t> and </a:t>
            </a:r>
            <a:r>
              <a:rPr lang="sl-SI" dirty="0" err="1" smtClean="0"/>
              <a:t>Work</a:t>
            </a:r>
            <a:r>
              <a:rPr lang="sl-SI" dirty="0" smtClean="0"/>
              <a:t> </a:t>
            </a:r>
            <a:r>
              <a:rPr lang="sl-SI" dirty="0" err="1" smtClean="0"/>
              <a:t>from</a:t>
            </a:r>
            <a:r>
              <a:rPr lang="sl-SI" dirty="0" smtClean="0"/>
              <a:t> Word</a:t>
            </a:r>
            <a:endParaRPr lang="sl-SI" dirty="0"/>
          </a:p>
        </p:txBody>
      </p:sp>
    </p:spTree>
    <p:custDataLst>
      <p:tags r:id="rId1"/>
    </p:custDataLst>
    <p:extLst>
      <p:ext uri="{BB962C8B-B14F-4D97-AF65-F5344CB8AC3E}">
        <p14:creationId xmlns:p14="http://schemas.microsoft.com/office/powerpoint/2010/main" val="180369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8" descr="C:\Documents and Settings\домик\Мои документы\Мои рисунки\Рисунок12.jpg"/>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787900" y="2060575"/>
            <a:ext cx="36512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custDataLst>
              <p:tags r:id="rId3"/>
            </p:custDataLst>
          </p:nvPr>
        </p:nvSpPr>
        <p:spPr/>
        <p:txBody>
          <a:bodyPr/>
          <a:lstStyle/>
          <a:p>
            <a:pPr eaLnBrk="1" hangingPunct="1"/>
            <a:r>
              <a:rPr lang="en-US" dirty="0" smtClean="0"/>
              <a:t>Christmas</a:t>
            </a:r>
            <a:endParaRPr lang="ru-RU" dirty="0" smtClean="0"/>
          </a:p>
        </p:txBody>
      </p:sp>
      <p:pic>
        <p:nvPicPr>
          <p:cNvPr id="7171" name="Picture 4" descr="ч_(1)"/>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932363" y="3933825"/>
            <a:ext cx="359886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p:cNvSpPr txBox="1">
            <a:spLocks noChangeArrowheads="1"/>
          </p:cNvSpPr>
          <p:nvPr>
            <p:custDataLst>
              <p:tags r:id="rId5"/>
            </p:custDataLst>
          </p:nvPr>
        </p:nvSpPr>
        <p:spPr bwMode="auto">
          <a:xfrm>
            <a:off x="628252" y="2139950"/>
            <a:ext cx="7688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sl-SI" dirty="0" err="1" smtClean="0"/>
              <a:t>People</a:t>
            </a:r>
            <a:r>
              <a:rPr lang="sl-SI" dirty="0" smtClean="0"/>
              <a:t> </a:t>
            </a:r>
            <a:r>
              <a:rPr lang="sl-SI" dirty="0" err="1" smtClean="0"/>
              <a:t>of</a:t>
            </a:r>
            <a:r>
              <a:rPr lang="sl-SI" dirty="0" smtClean="0"/>
              <a:t> </a:t>
            </a:r>
            <a:r>
              <a:rPr lang="sl-SI" dirty="0" err="1" smtClean="0"/>
              <a:t>orthodox</a:t>
            </a:r>
            <a:r>
              <a:rPr lang="sl-SI" dirty="0" smtClean="0"/>
              <a:t> </a:t>
            </a:r>
            <a:r>
              <a:rPr lang="sl-SI" dirty="0" err="1" smtClean="0"/>
              <a:t>religion</a:t>
            </a:r>
            <a:r>
              <a:rPr lang="sl-SI" dirty="0" smtClean="0"/>
              <a:t> </a:t>
            </a:r>
            <a:r>
              <a:rPr lang="sl-SI" dirty="0" err="1" smtClean="0"/>
              <a:t>have</a:t>
            </a:r>
            <a:r>
              <a:rPr lang="sl-SI" dirty="0" smtClean="0"/>
              <a:t> </a:t>
            </a:r>
            <a:r>
              <a:rPr lang="sl-SI" dirty="0" err="1" smtClean="0"/>
              <a:t>Christmas</a:t>
            </a:r>
            <a:r>
              <a:rPr lang="sl-SI" dirty="0" smtClean="0"/>
              <a:t> on </a:t>
            </a:r>
            <a:r>
              <a:rPr lang="en-US" dirty="0" smtClean="0"/>
              <a:t>7th </a:t>
            </a:r>
            <a:r>
              <a:rPr lang="en-US" dirty="0"/>
              <a:t>of January</a:t>
            </a:r>
            <a:endParaRPr lang="ru-RU" dirty="0"/>
          </a:p>
        </p:txBody>
      </p:sp>
      <p:pic>
        <p:nvPicPr>
          <p:cNvPr id="7173" name="Picture 7" descr="C:\Documents and Settings\домик\Мои документы\Мои рисунки\Рисунок11.jp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755650" y="2420938"/>
            <a:ext cx="36972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424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custDataLst>
              <p:tags r:id="rId2"/>
            </p:custDataLst>
          </p:nvPr>
        </p:nvSpPr>
        <p:spPr>
          <a:xfrm>
            <a:off x="457200" y="274638"/>
            <a:ext cx="8229600" cy="868362"/>
          </a:xfrm>
        </p:spPr>
        <p:txBody>
          <a:bodyPr/>
          <a:lstStyle/>
          <a:p>
            <a:r>
              <a:rPr lang="en-US" smtClean="0"/>
              <a:t>26</a:t>
            </a:r>
            <a:r>
              <a:rPr lang="en-US" baseline="30000" smtClean="0"/>
              <a:t>th</a:t>
            </a:r>
            <a:r>
              <a:rPr lang="en-US" smtClean="0"/>
              <a:t> January: Liberation Day</a:t>
            </a:r>
          </a:p>
        </p:txBody>
      </p:sp>
      <p:sp>
        <p:nvSpPr>
          <p:cNvPr id="2" name="Content Placeholder 1"/>
          <p:cNvSpPr>
            <a:spLocks noGrp="1"/>
          </p:cNvSpPr>
          <p:nvPr>
            <p:ph idx="1"/>
            <p:custDataLst>
              <p:tags r:id="rId3"/>
            </p:custDataLst>
          </p:nvPr>
        </p:nvSpPr>
        <p:spPr>
          <a:xfrm>
            <a:off x="457200" y="1143000"/>
            <a:ext cx="8229600" cy="914400"/>
          </a:xfrm>
        </p:spPr>
        <p:txBody>
          <a:bodyPr rtlCol="0">
            <a:normAutofit fontScale="92500" lnSpcReduction="20000"/>
          </a:bodyPr>
          <a:lstStyle/>
          <a:p>
            <a:pPr marL="365760" indent="-256032" fontAlgn="auto">
              <a:spcAft>
                <a:spcPts val="0"/>
              </a:spcAft>
              <a:buFont typeface="Wingdings 3"/>
              <a:buChar char=""/>
              <a:defRPr/>
            </a:pPr>
            <a:r>
              <a:rPr lang="en-US" dirty="0" smtClean="0"/>
              <a:t>Uganda Liberation Day marks the events of January 26, 1986, when the military junta was overthrown by the current government after a five-year civil war.</a:t>
            </a:r>
            <a:endParaRPr lang="en-US" dirty="0"/>
          </a:p>
        </p:txBody>
      </p:sp>
      <p:pic>
        <p:nvPicPr>
          <p:cNvPr id="5124" name="Picture 2" descr="D:\I-earn\Liberation day.jp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43000" y="1981200"/>
            <a:ext cx="62103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943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custDataLst>
              <p:tags r:id="rId2"/>
            </p:custDataLst>
          </p:nvPr>
        </p:nvSpPr>
        <p:spPr/>
        <p:txBody>
          <a:bodyPr>
            <a:normAutofit fontScale="90000"/>
          </a:bodyPr>
          <a:lstStyle/>
          <a:p>
            <a:r>
              <a:rPr lang="sl-SI" dirty="0"/>
              <a:t>Prešeren </a:t>
            </a:r>
            <a:r>
              <a:rPr lang="sl-SI" dirty="0" err="1"/>
              <a:t>Day</a:t>
            </a:r>
            <a:r>
              <a:rPr lang="sl-SI" dirty="0"/>
              <a:t>, the </a:t>
            </a:r>
            <a:r>
              <a:rPr lang="sl-SI" dirty="0" err="1"/>
              <a:t>Slovenian</a:t>
            </a:r>
            <a:r>
              <a:rPr lang="sl-SI" dirty="0"/>
              <a:t> </a:t>
            </a:r>
            <a:r>
              <a:rPr lang="sl-SI" dirty="0" err="1"/>
              <a:t>Cultural</a:t>
            </a:r>
            <a:r>
              <a:rPr lang="sl-SI" dirty="0"/>
              <a:t> </a:t>
            </a:r>
            <a:r>
              <a:rPr lang="sl-SI" dirty="0" err="1"/>
              <a:t>Holiday</a:t>
            </a:r>
            <a:endParaRPr lang="sl-SI" dirty="0"/>
          </a:p>
        </p:txBody>
      </p:sp>
      <p:sp>
        <p:nvSpPr>
          <p:cNvPr id="3" name="Ograda vsebine 2"/>
          <p:cNvSpPr>
            <a:spLocks noGrp="1"/>
          </p:cNvSpPr>
          <p:nvPr>
            <p:ph idx="1"/>
            <p:custDataLst>
              <p:tags r:id="rId3"/>
            </p:custDataLst>
          </p:nvPr>
        </p:nvSpPr>
        <p:spPr/>
        <p:txBody>
          <a:bodyPr/>
          <a:lstStyle/>
          <a:p>
            <a:r>
              <a:rPr lang="en-GB" b="1" dirty="0"/>
              <a:t>8</a:t>
            </a:r>
            <a:r>
              <a:rPr lang="en-GB" b="1" baseline="30000" dirty="0"/>
              <a:t>TH</a:t>
            </a:r>
            <a:r>
              <a:rPr lang="en-GB" b="1" dirty="0"/>
              <a:t> FEBRUARY</a:t>
            </a:r>
            <a:r>
              <a:rPr lang="en-GB" dirty="0"/>
              <a:t>: on this day we honour our greatest poet dr. France </a:t>
            </a:r>
            <a:r>
              <a:rPr lang="en-GB" dirty="0" err="1"/>
              <a:t>Prešeren</a:t>
            </a:r>
            <a:r>
              <a:rPr lang="en-GB" dirty="0"/>
              <a:t> who died on this day in 1849 in </a:t>
            </a:r>
            <a:r>
              <a:rPr lang="en-GB" dirty="0" err="1"/>
              <a:t>Kranj</a:t>
            </a:r>
            <a:r>
              <a:rPr lang="en-GB" dirty="0"/>
              <a:t> (the town near our village). He wrote our national anthem </a:t>
            </a:r>
            <a:r>
              <a:rPr lang="en-GB" dirty="0" err="1"/>
              <a:t>Zdravljica</a:t>
            </a:r>
            <a:r>
              <a:rPr lang="en-GB" dirty="0"/>
              <a:t>. There are many cultural events in </a:t>
            </a:r>
            <a:r>
              <a:rPr lang="en-GB" dirty="0" err="1"/>
              <a:t>Kranj</a:t>
            </a:r>
            <a:r>
              <a:rPr lang="en-GB" dirty="0"/>
              <a:t> or other cities that we can visit</a:t>
            </a:r>
            <a:endParaRPr lang="sl-SI" dirty="0"/>
          </a:p>
        </p:txBody>
      </p:sp>
    </p:spTree>
    <p:custDataLst>
      <p:tags r:id="rId1"/>
    </p:custDataLst>
    <p:extLst>
      <p:ext uri="{BB962C8B-B14F-4D97-AF65-F5344CB8AC3E}">
        <p14:creationId xmlns:p14="http://schemas.microsoft.com/office/powerpoint/2010/main" val="295429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Прямоугольник 8"/>
          <p:cNvGrpSpPr>
            <a:grpSpLocks/>
          </p:cNvGrpSpPr>
          <p:nvPr>
            <p:custDataLst>
              <p:tags r:id="rId2"/>
            </p:custDataLst>
          </p:nvPr>
        </p:nvGrpSpPr>
        <p:grpSpPr bwMode="auto">
          <a:xfrm>
            <a:off x="-85725" y="-60325"/>
            <a:ext cx="9315450" cy="7027863"/>
            <a:chOff x="-54" y="-38"/>
            <a:chExt cx="5868" cy="4427"/>
          </a:xfrm>
        </p:grpSpPr>
        <p:pic>
          <p:nvPicPr>
            <p:cNvPr id="6150" name="Прямоугольник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 y="-38"/>
              <a:ext cx="5868" cy="4427"/>
            </a:xfrm>
            <a:prstGeom prst="rect">
              <a:avLst/>
            </a:prstGeom>
            <a:gradFill rotWithShape="1">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51" name="Text Box 3"/>
            <p:cNvSpPr txBox="1">
              <a:spLocks noChangeArrowheads="1"/>
            </p:cNvSpPr>
            <p:nvPr/>
          </p:nvSpPr>
          <p:spPr bwMode="auto">
            <a:xfrm>
              <a:off x="0" y="0"/>
              <a:ext cx="5760" cy="4320"/>
            </a:xfrm>
            <a:prstGeom prst="rect">
              <a:avLst/>
            </a:prstGeom>
            <a:gradFill rotWithShape="1">
              <a:gsLst>
                <a:gs pos="0">
                  <a:srgbClr val="DDEBCF"/>
                </a:gs>
                <a:gs pos="50000">
                  <a:srgbClr val="9CB86E"/>
                </a:gs>
                <a:gs pos="100000">
                  <a:srgbClr val="156B1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sl-SI">
                <a:solidFill>
                  <a:srgbClr val="FFFFFF"/>
                </a:solidFill>
              </a:endParaRPr>
            </a:p>
          </p:txBody>
        </p:sp>
      </p:grpSp>
      <p:sp>
        <p:nvSpPr>
          <p:cNvPr id="6147" name="Rectangle 2"/>
          <p:cNvSpPr>
            <a:spLocks noGrp="1" noChangeArrowheads="1"/>
          </p:cNvSpPr>
          <p:nvPr>
            <p:ph type="title"/>
            <p:custDataLst>
              <p:tags r:id="rId3"/>
            </p:custDataLst>
          </p:nvPr>
        </p:nvSpPr>
        <p:spPr>
          <a:xfrm>
            <a:off x="0" y="304800"/>
            <a:ext cx="8229600" cy="1143000"/>
          </a:xfrm>
        </p:spPr>
        <p:txBody>
          <a:bodyPr/>
          <a:lstStyle/>
          <a:p>
            <a:pPr eaLnBrk="1" hangingPunct="1"/>
            <a:r>
              <a:rPr lang="en-US" smtClean="0">
                <a:solidFill>
                  <a:srgbClr val="0C3E02"/>
                </a:solidFill>
              </a:rPr>
              <a:t>Masliana</a:t>
            </a:r>
            <a:endParaRPr lang="ru-RU" smtClean="0">
              <a:solidFill>
                <a:srgbClr val="0C3E02"/>
              </a:solidFill>
            </a:endParaRPr>
          </a:p>
        </p:txBody>
      </p:sp>
      <p:sp>
        <p:nvSpPr>
          <p:cNvPr id="6148" name="Rectangle 3"/>
          <p:cNvSpPr>
            <a:spLocks noGrp="1" noChangeArrowheads="1"/>
          </p:cNvSpPr>
          <p:nvPr>
            <p:ph type="body" idx="1"/>
            <p:custDataLst>
              <p:tags r:id="rId4"/>
            </p:custDataLst>
          </p:nvPr>
        </p:nvSpPr>
        <p:spPr>
          <a:xfrm>
            <a:off x="228600" y="1981200"/>
            <a:ext cx="5105400" cy="3429000"/>
          </a:xfrm>
        </p:spPr>
        <p:txBody>
          <a:bodyPr/>
          <a:lstStyle/>
          <a:p>
            <a:pPr algn="ctr" eaLnBrk="1" hangingPunct="1">
              <a:buFontTx/>
              <a:buNone/>
            </a:pPr>
            <a:r>
              <a:rPr lang="en-US" dirty="0" smtClean="0">
                <a:solidFill>
                  <a:srgbClr val="FF3300"/>
                </a:solidFill>
              </a:rPr>
              <a:t>	</a:t>
            </a:r>
            <a:r>
              <a:rPr lang="en-US" sz="2400" dirty="0" smtClean="0">
                <a:solidFill>
                  <a:srgbClr val="FF3300"/>
                </a:solidFill>
              </a:rPr>
              <a:t>Last week of </a:t>
            </a:r>
            <a:r>
              <a:rPr lang="en-US" sz="2400" dirty="0" err="1" smtClean="0">
                <a:solidFill>
                  <a:srgbClr val="FF3300"/>
                </a:solidFill>
              </a:rPr>
              <a:t>Februar</a:t>
            </a:r>
            <a:r>
              <a:rPr lang="sl-SI" sz="2400" dirty="0" smtClean="0">
                <a:solidFill>
                  <a:srgbClr val="FF3300"/>
                </a:solidFill>
              </a:rPr>
              <a:t>y </a:t>
            </a:r>
            <a:r>
              <a:rPr lang="sl-SI" sz="2400" dirty="0" err="1" smtClean="0">
                <a:solidFill>
                  <a:srgbClr val="FF3300"/>
                </a:solidFill>
              </a:rPr>
              <a:t>people</a:t>
            </a:r>
            <a:r>
              <a:rPr lang="sl-SI" sz="2400" dirty="0" smtClean="0">
                <a:solidFill>
                  <a:srgbClr val="FF3300"/>
                </a:solidFill>
              </a:rPr>
              <a:t> in </a:t>
            </a:r>
            <a:r>
              <a:rPr lang="sl-SI" sz="2400" dirty="0" err="1" smtClean="0">
                <a:solidFill>
                  <a:srgbClr val="FF3300"/>
                </a:solidFill>
              </a:rPr>
              <a:t>Ukraine</a:t>
            </a:r>
            <a:r>
              <a:rPr lang="en-US" sz="2400" dirty="0" smtClean="0">
                <a:solidFill>
                  <a:srgbClr val="FF3300"/>
                </a:solidFill>
              </a:rPr>
              <a:t> </a:t>
            </a:r>
            <a:r>
              <a:rPr lang="en-US" sz="2400" dirty="0" smtClean="0">
                <a:solidFill>
                  <a:srgbClr val="FF3300"/>
                </a:solidFill>
              </a:rPr>
              <a:t>celebrate </a:t>
            </a:r>
            <a:r>
              <a:rPr lang="en-US" sz="2400" dirty="0" err="1" smtClean="0">
                <a:solidFill>
                  <a:srgbClr val="FF3300"/>
                </a:solidFill>
              </a:rPr>
              <a:t>Masliana</a:t>
            </a:r>
            <a:r>
              <a:rPr lang="en-US" sz="2400" dirty="0" smtClean="0">
                <a:solidFill>
                  <a:srgbClr val="FF3300"/>
                </a:solidFill>
              </a:rPr>
              <a:t>. The tradition food at </a:t>
            </a:r>
            <a:r>
              <a:rPr lang="en-US" sz="2400" dirty="0" err="1" smtClean="0">
                <a:solidFill>
                  <a:srgbClr val="FF3300"/>
                </a:solidFill>
              </a:rPr>
              <a:t>Masliana</a:t>
            </a:r>
            <a:r>
              <a:rPr lang="en-US" sz="2400" dirty="0" smtClean="0">
                <a:solidFill>
                  <a:srgbClr val="FF3300"/>
                </a:solidFill>
              </a:rPr>
              <a:t> is </a:t>
            </a:r>
            <a:r>
              <a:rPr lang="en-US" sz="2400" dirty="0" err="1" smtClean="0">
                <a:solidFill>
                  <a:srgbClr val="FF3300"/>
                </a:solidFill>
              </a:rPr>
              <a:t>varenyky</a:t>
            </a:r>
            <a:r>
              <a:rPr lang="en-US" sz="2400" dirty="0" smtClean="0">
                <a:solidFill>
                  <a:srgbClr val="FF3300"/>
                </a:solidFill>
              </a:rPr>
              <a:t> and pancakes. </a:t>
            </a:r>
            <a:r>
              <a:rPr lang="en-US" sz="2400" dirty="0" err="1" smtClean="0">
                <a:solidFill>
                  <a:srgbClr val="FF3300"/>
                </a:solidFill>
              </a:rPr>
              <a:t>Masliana</a:t>
            </a:r>
            <a:r>
              <a:rPr lang="en-US" sz="2400" dirty="0" smtClean="0">
                <a:solidFill>
                  <a:srgbClr val="FF3300"/>
                </a:solidFill>
              </a:rPr>
              <a:t> is a women’s holiday, because they like foretelling. However, men celebrate this holiday too.</a:t>
            </a:r>
            <a:endParaRPr lang="ru-RU" sz="2400" dirty="0" smtClean="0">
              <a:solidFill>
                <a:srgbClr val="FF3300"/>
              </a:solidFill>
            </a:endParaRPr>
          </a:p>
        </p:txBody>
      </p:sp>
      <p:pic>
        <p:nvPicPr>
          <p:cNvPr id="6149" name="Picture 4"/>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432425" y="10541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2175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p:txBody>
          <a:bodyPr/>
          <a:lstStyle/>
          <a:p>
            <a:pPr eaLnBrk="1" hangingPunct="1"/>
            <a:r>
              <a:rPr lang="en-US" sz="3400" smtClean="0"/>
              <a:t>Maslenitza – in the end of winter</a:t>
            </a:r>
            <a:endParaRPr lang="ru-RU" sz="3400" smtClean="0"/>
          </a:p>
        </p:txBody>
      </p:sp>
      <p:pic>
        <p:nvPicPr>
          <p:cNvPr id="4100" name="Picture 6" descr="2562 (1)"/>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11188" y="2852738"/>
            <a:ext cx="43211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C:\Documents and Settings\домик\Мои документы\Мои рисунки\Рисунок5.jp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292725" y="2349500"/>
            <a:ext cx="31638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custDataLst>
              <p:tags r:id="rId5"/>
            </p:custDataLst>
          </p:nvPr>
        </p:nvSpPr>
        <p:spPr/>
        <p:txBody>
          <a:bodyPr/>
          <a:lstStyle/>
          <a:p>
            <a:pPr eaLnBrk="1" hangingPunct="1"/>
            <a:r>
              <a:rPr lang="sl-SI" dirty="0" err="1" smtClean="0"/>
              <a:t>People</a:t>
            </a:r>
            <a:r>
              <a:rPr lang="sl-SI" dirty="0" smtClean="0"/>
              <a:t> in </a:t>
            </a:r>
            <a:r>
              <a:rPr lang="sl-SI" dirty="0" err="1" smtClean="0"/>
              <a:t>Russia</a:t>
            </a:r>
            <a:r>
              <a:rPr lang="sl-SI" dirty="0" smtClean="0"/>
              <a:t> </a:t>
            </a:r>
            <a:r>
              <a:rPr lang="en-US" dirty="0" smtClean="0"/>
              <a:t>b</a:t>
            </a:r>
            <a:r>
              <a:rPr lang="ru-RU" dirty="0" smtClean="0"/>
              <a:t>ake pancakes </a:t>
            </a:r>
            <a:r>
              <a:rPr lang="en-US" dirty="0" smtClean="0"/>
              <a:t>and burn stuffed </a:t>
            </a:r>
            <a:r>
              <a:rPr lang="en-US" dirty="0" err="1" smtClean="0"/>
              <a:t>Maslenitza</a:t>
            </a:r>
            <a:endParaRPr lang="ru-RU" dirty="0" smtClean="0"/>
          </a:p>
        </p:txBody>
      </p:sp>
    </p:spTree>
    <p:custDataLst>
      <p:tags r:id="rId1"/>
    </p:custDataLst>
    <p:extLst>
      <p:ext uri="{BB962C8B-B14F-4D97-AF65-F5344CB8AC3E}">
        <p14:creationId xmlns:p14="http://schemas.microsoft.com/office/powerpoint/2010/main" val="280902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1043608" y="476672"/>
            <a:ext cx="7024744" cy="1143000"/>
          </a:xfrm>
        </p:spPr>
        <p:txBody>
          <a:bodyPr/>
          <a:lstStyle/>
          <a:p>
            <a:pPr eaLnBrk="1" hangingPunct="1"/>
            <a:r>
              <a:rPr lang="en-US" dirty="0" smtClean="0"/>
              <a:t>8</a:t>
            </a:r>
            <a:r>
              <a:rPr lang="sl-SI" dirty="0" err="1" smtClean="0"/>
              <a:t>th</a:t>
            </a:r>
            <a:r>
              <a:rPr lang="en-US" dirty="0" smtClean="0"/>
              <a:t> </a:t>
            </a:r>
            <a:r>
              <a:rPr lang="sl-SI" dirty="0" smtClean="0"/>
              <a:t>M</a:t>
            </a:r>
            <a:r>
              <a:rPr lang="en-US" dirty="0" smtClean="0"/>
              <a:t>arch (</a:t>
            </a:r>
            <a:r>
              <a:rPr lang="sl-SI" dirty="0"/>
              <a:t>W</a:t>
            </a:r>
            <a:r>
              <a:rPr lang="en-US" dirty="0" smtClean="0"/>
              <a:t>omen</a:t>
            </a:r>
            <a:r>
              <a:rPr lang="sl-SI" dirty="0" smtClean="0"/>
              <a:t>‘s </a:t>
            </a:r>
            <a:r>
              <a:rPr lang="sl-SI" dirty="0" err="1" smtClean="0"/>
              <a:t>Day</a:t>
            </a:r>
            <a:r>
              <a:rPr lang="en-US" dirty="0" smtClean="0"/>
              <a:t>)</a:t>
            </a:r>
            <a:endParaRPr lang="ru-RU" dirty="0" smtClean="0"/>
          </a:p>
        </p:txBody>
      </p:sp>
      <p:pic>
        <p:nvPicPr>
          <p:cNvPr id="1026" name="Picture 2" descr="http://zlataleta.com/wp-content/uploads/2009/03/dan_zena620x330.jp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11560" y="1556792"/>
            <a:ext cx="4968552" cy="2644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zlataleta.com/wp-content/uploads/2009/03/dan_zena620x330.jp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rot="10800000">
            <a:off x="611560" y="3797878"/>
            <a:ext cx="4968552" cy="2644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zlataleta.com/wp-content/uploads/2009/03/dan_zena.jpg"/>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796136" y="1556792"/>
            <a:ext cx="2729880"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custDataLst>
              <p:tags r:id="rId6"/>
            </p:custDataLst>
          </p:nvPr>
        </p:nvSpPr>
        <p:spPr>
          <a:xfrm>
            <a:off x="755576" y="1772816"/>
            <a:ext cx="4464496" cy="1200329"/>
          </a:xfrm>
          <a:prstGeom prst="rect">
            <a:avLst/>
          </a:prstGeom>
          <a:noFill/>
        </p:spPr>
        <p:txBody>
          <a:bodyPr wrap="square" rtlCol="0">
            <a:spAutoFit/>
          </a:bodyPr>
          <a:lstStyle/>
          <a:p>
            <a:r>
              <a:rPr lang="en-GB" b="1" dirty="0">
                <a:solidFill>
                  <a:schemeClr val="bg1"/>
                </a:solidFill>
              </a:rPr>
              <a:t>8</a:t>
            </a:r>
            <a:r>
              <a:rPr lang="en-GB" b="1" baseline="30000" dirty="0">
                <a:solidFill>
                  <a:schemeClr val="bg1"/>
                </a:solidFill>
              </a:rPr>
              <a:t>TH</a:t>
            </a:r>
            <a:r>
              <a:rPr lang="en-GB" b="1" dirty="0">
                <a:solidFill>
                  <a:schemeClr val="bg1"/>
                </a:solidFill>
              </a:rPr>
              <a:t> MARCH</a:t>
            </a:r>
            <a:r>
              <a:rPr lang="en-GB" dirty="0">
                <a:solidFill>
                  <a:schemeClr val="bg1"/>
                </a:solidFill>
              </a:rPr>
              <a:t>:</a:t>
            </a:r>
            <a:r>
              <a:rPr lang="en-GB" b="1" dirty="0">
                <a:solidFill>
                  <a:schemeClr val="bg1"/>
                </a:solidFill>
              </a:rPr>
              <a:t> </a:t>
            </a:r>
            <a:r>
              <a:rPr lang="en-GB" dirty="0">
                <a:solidFill>
                  <a:schemeClr val="bg1"/>
                </a:solidFill>
              </a:rPr>
              <a:t>The international women’s day – we celebrate this day in our country as well. We give flowers to women.</a:t>
            </a:r>
            <a:endParaRPr lang="sl-SI" dirty="0">
              <a:solidFill>
                <a:schemeClr val="bg1"/>
              </a:solidFill>
            </a:endParaRPr>
          </a:p>
        </p:txBody>
      </p:sp>
    </p:spTree>
    <p:custDataLst>
      <p:tags r:id="rId1"/>
    </p:custDataLst>
    <p:extLst>
      <p:ext uri="{BB962C8B-B14F-4D97-AF65-F5344CB8AC3E}">
        <p14:creationId xmlns:p14="http://schemas.microsoft.com/office/powerpoint/2010/main" val="1339874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Maria-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908175" y="3860800"/>
            <a:ext cx="16557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Maria-3"/>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07950" y="1773238"/>
            <a:ext cx="172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Maria-1"/>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635375" y="1700213"/>
            <a:ext cx="1809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Maria-6"/>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5508625" y="3644900"/>
            <a:ext cx="1809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Maria-8-1"/>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7380288" y="1628775"/>
            <a:ext cx="1627187"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custDataLst>
              <p:tags r:id="rId7"/>
            </p:custDataLst>
          </p:nvPr>
        </p:nvSpPr>
        <p:spPr/>
        <p:txBody>
          <a:bodyPr/>
          <a:lstStyle/>
          <a:p>
            <a:pPr eaLnBrk="1" hangingPunct="1"/>
            <a:r>
              <a:rPr lang="en-US" sz="3400" dirty="0" smtClean="0"/>
              <a:t>The birthday of </a:t>
            </a:r>
            <a:r>
              <a:rPr lang="en-US" sz="3400" dirty="0" err="1" smtClean="0"/>
              <a:t>Beata</a:t>
            </a:r>
            <a:r>
              <a:rPr lang="ru-RU" sz="3400" dirty="0" smtClean="0"/>
              <a:t> </a:t>
            </a:r>
            <a:r>
              <a:rPr lang="en-US" sz="3400" dirty="0" smtClean="0"/>
              <a:t>Maria </a:t>
            </a:r>
            <a:r>
              <a:rPr lang="en-US" sz="3400" dirty="0" err="1" smtClean="0"/>
              <a:t>Samarskaya</a:t>
            </a:r>
            <a:r>
              <a:rPr lang="en-US" sz="3400" dirty="0" smtClean="0"/>
              <a:t> – The 11’th of April</a:t>
            </a:r>
            <a:endParaRPr lang="ru-RU" sz="3400" dirty="0" smtClean="0"/>
          </a:p>
        </p:txBody>
      </p:sp>
    </p:spTree>
    <p:custDataLst>
      <p:tags r:id="rId1"/>
    </p:custDataLst>
    <p:extLst>
      <p:ext uri="{BB962C8B-B14F-4D97-AF65-F5344CB8AC3E}">
        <p14:creationId xmlns:p14="http://schemas.microsoft.com/office/powerpoint/2010/main" val="1241705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43qLic52bQ3bTrQ59tCmr"/>
</p:tagLst>
</file>

<file path=ppt/tags/tag10.xml><?xml version="1.0" encoding="utf-8"?>
<p:tagLst xmlns:a="http://schemas.openxmlformats.org/drawingml/2006/main" xmlns:r="http://schemas.openxmlformats.org/officeDocument/2006/relationships" xmlns:p="http://schemas.openxmlformats.org/presentationml/2006/main">
  <p:tag name="DVSHAPEID" val="0qq8ltbDB1KhHqbdJGNlwp"/>
</p:tagLst>
</file>

<file path=ppt/tags/tag100.xml><?xml version="1.0" encoding="utf-8"?>
<p:tagLst xmlns:a="http://schemas.openxmlformats.org/drawingml/2006/main" xmlns:r="http://schemas.openxmlformats.org/officeDocument/2006/relationships" xmlns:p="http://schemas.openxmlformats.org/presentationml/2006/main">
  <p:tag name="DVSECTIONID" val="Zlx75ct7EADB45Bkk39QBV"/>
</p:tagLst>
</file>

<file path=ppt/tags/tag101.xml><?xml version="1.0" encoding="utf-8"?>
<p:tagLst xmlns:a="http://schemas.openxmlformats.org/drawingml/2006/main" xmlns:r="http://schemas.openxmlformats.org/officeDocument/2006/relationships" xmlns:p="http://schemas.openxmlformats.org/presentationml/2006/main">
  <p:tag name="DVSHAPEID" val="xMBizcXXSf1iPnamMof0Tl"/>
</p:tagLst>
</file>

<file path=ppt/tags/tag102.xml><?xml version="1.0" encoding="utf-8"?>
<p:tagLst xmlns:a="http://schemas.openxmlformats.org/drawingml/2006/main" xmlns:r="http://schemas.openxmlformats.org/officeDocument/2006/relationships" xmlns:p="http://schemas.openxmlformats.org/presentationml/2006/main">
  <p:tag name="DVSHAPEID" val="hk8foiPg5QBBBsBh07JLlv"/>
</p:tagLst>
</file>

<file path=ppt/tags/tag103.xml><?xml version="1.0" encoding="utf-8"?>
<p:tagLst xmlns:a="http://schemas.openxmlformats.org/drawingml/2006/main" xmlns:r="http://schemas.openxmlformats.org/officeDocument/2006/relationships" xmlns:p="http://schemas.openxmlformats.org/presentationml/2006/main">
  <p:tag name="DVSHAPEID" val="B0NRrUw23btcugakOE8C9b"/>
</p:tagLst>
</file>

<file path=ppt/tags/tag104.xml><?xml version="1.0" encoding="utf-8"?>
<p:tagLst xmlns:a="http://schemas.openxmlformats.org/drawingml/2006/main" xmlns:r="http://schemas.openxmlformats.org/officeDocument/2006/relationships" xmlns:p="http://schemas.openxmlformats.org/presentationml/2006/main">
  <p:tag name="DVSECTIONID" val="cH8QVX0XnzgnyayqwOdt8g"/>
</p:tagLst>
</file>

<file path=ppt/tags/tag105.xml><?xml version="1.0" encoding="utf-8"?>
<p:tagLst xmlns:a="http://schemas.openxmlformats.org/drawingml/2006/main" xmlns:r="http://schemas.openxmlformats.org/officeDocument/2006/relationships" xmlns:p="http://schemas.openxmlformats.org/presentationml/2006/main">
  <p:tag name="DVSHAPEID" val="GdMHLuo7g80MJ7rwQVK2Np"/>
</p:tagLst>
</file>

<file path=ppt/tags/tag106.xml><?xml version="1.0" encoding="utf-8"?>
<p:tagLst xmlns:a="http://schemas.openxmlformats.org/drawingml/2006/main" xmlns:r="http://schemas.openxmlformats.org/officeDocument/2006/relationships" xmlns:p="http://schemas.openxmlformats.org/presentationml/2006/main">
  <p:tag name="DVSHAPEID" val="8pYk7Gi4CIlqjA5J91EVVl"/>
</p:tagLst>
</file>

<file path=ppt/tags/tag107.xml><?xml version="1.0" encoding="utf-8"?>
<p:tagLst xmlns:a="http://schemas.openxmlformats.org/drawingml/2006/main" xmlns:r="http://schemas.openxmlformats.org/officeDocument/2006/relationships" xmlns:p="http://schemas.openxmlformats.org/presentationml/2006/main">
  <p:tag name="DVSECTIONID" val="GqUZ4SHiaO949PZegw7Hd3"/>
</p:tagLst>
</file>

<file path=ppt/tags/tag108.xml><?xml version="1.0" encoding="utf-8"?>
<p:tagLst xmlns:a="http://schemas.openxmlformats.org/drawingml/2006/main" xmlns:r="http://schemas.openxmlformats.org/officeDocument/2006/relationships" xmlns:p="http://schemas.openxmlformats.org/presentationml/2006/main">
  <p:tag name="DVSHAPEID" val="bHx3SiOdS6nh5mJqmIObvh"/>
</p:tagLst>
</file>

<file path=ppt/tags/tag109.xml><?xml version="1.0" encoding="utf-8"?>
<p:tagLst xmlns:a="http://schemas.openxmlformats.org/drawingml/2006/main" xmlns:r="http://schemas.openxmlformats.org/officeDocument/2006/relationships" xmlns:p="http://schemas.openxmlformats.org/presentationml/2006/main">
  <p:tag name="DVSHAPEID" val="qiNRq6MIoRuNdgM4N0gpQf"/>
</p:tagLst>
</file>

<file path=ppt/tags/tag11.xml><?xml version="1.0" encoding="utf-8"?>
<p:tagLst xmlns:a="http://schemas.openxmlformats.org/drawingml/2006/main" xmlns:r="http://schemas.openxmlformats.org/officeDocument/2006/relationships" xmlns:p="http://schemas.openxmlformats.org/presentationml/2006/main">
  <p:tag name="DVSHAPEID" val="l3h3N0MvE5O8Ru2b45cHvZ"/>
</p:tagLst>
</file>

<file path=ppt/tags/tag110.xml><?xml version="1.0" encoding="utf-8"?>
<p:tagLst xmlns:a="http://schemas.openxmlformats.org/drawingml/2006/main" xmlns:r="http://schemas.openxmlformats.org/officeDocument/2006/relationships" xmlns:p="http://schemas.openxmlformats.org/presentationml/2006/main">
  <p:tag name="DVSHAPEID" val="22uI0IFV6JPUgef1RHr9Hw"/>
</p:tagLst>
</file>

<file path=ppt/tags/tag111.xml><?xml version="1.0" encoding="utf-8"?>
<p:tagLst xmlns:a="http://schemas.openxmlformats.org/drawingml/2006/main" xmlns:r="http://schemas.openxmlformats.org/officeDocument/2006/relationships" xmlns:p="http://schemas.openxmlformats.org/presentationml/2006/main">
  <p:tag name="DVSHAPEID" val="Mi9sDiVOV6qbgKmI533tKL"/>
</p:tagLst>
</file>

<file path=ppt/tags/tag112.xml><?xml version="1.0" encoding="utf-8"?>
<p:tagLst xmlns:a="http://schemas.openxmlformats.org/drawingml/2006/main" xmlns:r="http://schemas.openxmlformats.org/officeDocument/2006/relationships" xmlns:p="http://schemas.openxmlformats.org/presentationml/2006/main">
  <p:tag name="DVSECTIONID" val="lHxqLUxkC7NV0IVWT8f4pr"/>
</p:tagLst>
</file>

<file path=ppt/tags/tag113.xml><?xml version="1.0" encoding="utf-8"?>
<p:tagLst xmlns:a="http://schemas.openxmlformats.org/drawingml/2006/main" xmlns:r="http://schemas.openxmlformats.org/officeDocument/2006/relationships" xmlns:p="http://schemas.openxmlformats.org/presentationml/2006/main">
  <p:tag name="DVSHAPEID" val="XjZyOL9yXGxvfbzy4m0iNI"/>
</p:tagLst>
</file>

<file path=ppt/tags/tag114.xml><?xml version="1.0" encoding="utf-8"?>
<p:tagLst xmlns:a="http://schemas.openxmlformats.org/drawingml/2006/main" xmlns:r="http://schemas.openxmlformats.org/officeDocument/2006/relationships" xmlns:p="http://schemas.openxmlformats.org/presentationml/2006/main">
  <p:tag name="DVSHAPEID" val="t4YuF9Bn6eL1kQs5taEm9J"/>
</p:tagLst>
</file>

<file path=ppt/tags/tag115.xml><?xml version="1.0" encoding="utf-8"?>
<p:tagLst xmlns:a="http://schemas.openxmlformats.org/drawingml/2006/main" xmlns:r="http://schemas.openxmlformats.org/officeDocument/2006/relationships" xmlns:p="http://schemas.openxmlformats.org/presentationml/2006/main">
  <p:tag name="DVSHAPEID" val="EKva8xYGtsXePUzj50WzAi"/>
</p:tagLst>
</file>

<file path=ppt/tags/tag116.xml><?xml version="1.0" encoding="utf-8"?>
<p:tagLst xmlns:a="http://schemas.openxmlformats.org/drawingml/2006/main" xmlns:r="http://schemas.openxmlformats.org/officeDocument/2006/relationships" xmlns:p="http://schemas.openxmlformats.org/presentationml/2006/main">
  <p:tag name="DVSHAPEID" val="KdQI5ZSPDrzJpeZu04opLj"/>
</p:tagLst>
</file>

<file path=ppt/tags/tag117.xml><?xml version="1.0" encoding="utf-8"?>
<p:tagLst xmlns:a="http://schemas.openxmlformats.org/drawingml/2006/main" xmlns:r="http://schemas.openxmlformats.org/officeDocument/2006/relationships" xmlns:p="http://schemas.openxmlformats.org/presentationml/2006/main">
  <p:tag name="DVSECTIONID" val="dt1IrixHmq3D4drD6NLPc2"/>
</p:tagLst>
</file>

<file path=ppt/tags/tag118.xml><?xml version="1.0" encoding="utf-8"?>
<p:tagLst xmlns:a="http://schemas.openxmlformats.org/drawingml/2006/main" xmlns:r="http://schemas.openxmlformats.org/officeDocument/2006/relationships" xmlns:p="http://schemas.openxmlformats.org/presentationml/2006/main">
  <p:tag name="DVSHAPEID" val="A3dIaADpB8vxqV2aQsExoY"/>
</p:tagLst>
</file>

<file path=ppt/tags/tag119.xml><?xml version="1.0" encoding="utf-8"?>
<p:tagLst xmlns:a="http://schemas.openxmlformats.org/drawingml/2006/main" xmlns:r="http://schemas.openxmlformats.org/officeDocument/2006/relationships" xmlns:p="http://schemas.openxmlformats.org/presentationml/2006/main">
  <p:tag name="DVSHAPEID" val="Ja1fI92gCxLbfLtiwxEom5"/>
</p:tagLst>
</file>

<file path=ppt/tags/tag12.xml><?xml version="1.0" encoding="utf-8"?>
<p:tagLst xmlns:a="http://schemas.openxmlformats.org/drawingml/2006/main" xmlns:r="http://schemas.openxmlformats.org/officeDocument/2006/relationships" xmlns:p="http://schemas.openxmlformats.org/presentationml/2006/main">
  <p:tag name="DVSHAPEID" val="g9oUDO3V9VDB4mQhFbR5mE"/>
</p:tagLst>
</file>

<file path=ppt/tags/tag120.xml><?xml version="1.0" encoding="utf-8"?>
<p:tagLst xmlns:a="http://schemas.openxmlformats.org/drawingml/2006/main" xmlns:r="http://schemas.openxmlformats.org/officeDocument/2006/relationships" xmlns:p="http://schemas.openxmlformats.org/presentationml/2006/main">
  <p:tag name="DVSHAPEID" val="5JSxTTbWa6LkFibk3o7T0H"/>
</p:tagLst>
</file>

<file path=ppt/tags/tag121.xml><?xml version="1.0" encoding="utf-8"?>
<p:tagLst xmlns:a="http://schemas.openxmlformats.org/drawingml/2006/main" xmlns:r="http://schemas.openxmlformats.org/officeDocument/2006/relationships" xmlns:p="http://schemas.openxmlformats.org/presentationml/2006/main">
  <p:tag name="DVSHAPEID" val="67sL1tnJMbFD4inag94FmF"/>
</p:tagLst>
</file>

<file path=ppt/tags/tag122.xml><?xml version="1.0" encoding="utf-8"?>
<p:tagLst xmlns:a="http://schemas.openxmlformats.org/drawingml/2006/main" xmlns:r="http://schemas.openxmlformats.org/officeDocument/2006/relationships" xmlns:p="http://schemas.openxmlformats.org/presentationml/2006/main">
  <p:tag name="DVSHAPEID" val="pV6a6cufht5nCK47RHyqkA"/>
</p:tagLst>
</file>

<file path=ppt/tags/tag123.xml><?xml version="1.0" encoding="utf-8"?>
<p:tagLst xmlns:a="http://schemas.openxmlformats.org/drawingml/2006/main" xmlns:r="http://schemas.openxmlformats.org/officeDocument/2006/relationships" xmlns:p="http://schemas.openxmlformats.org/presentationml/2006/main">
  <p:tag name="DVSECTIONID" val="gdOhikCZr8ETu3p3teNULm"/>
</p:tagLst>
</file>

<file path=ppt/tags/tag124.xml><?xml version="1.0" encoding="utf-8"?>
<p:tagLst xmlns:a="http://schemas.openxmlformats.org/drawingml/2006/main" xmlns:r="http://schemas.openxmlformats.org/officeDocument/2006/relationships" xmlns:p="http://schemas.openxmlformats.org/presentationml/2006/main">
  <p:tag name="DVSHAPEID" val="Pz7yHTw5ROvEur7BqpfLyo"/>
</p:tagLst>
</file>

<file path=ppt/tags/tag125.xml><?xml version="1.0" encoding="utf-8"?>
<p:tagLst xmlns:a="http://schemas.openxmlformats.org/drawingml/2006/main" xmlns:r="http://schemas.openxmlformats.org/officeDocument/2006/relationships" xmlns:p="http://schemas.openxmlformats.org/presentationml/2006/main">
  <p:tag name="DVSHAPEID" val="VBjMviSiltBBdEBBSJSwgG"/>
</p:tagLst>
</file>

<file path=ppt/tags/tag126.xml><?xml version="1.0" encoding="utf-8"?>
<p:tagLst xmlns:a="http://schemas.openxmlformats.org/drawingml/2006/main" xmlns:r="http://schemas.openxmlformats.org/officeDocument/2006/relationships" xmlns:p="http://schemas.openxmlformats.org/presentationml/2006/main">
  <p:tag name="DVSHAPEID" val="2MqB2e2fiDprEveVoedyt1"/>
</p:tagLst>
</file>

<file path=ppt/tags/tag127.xml><?xml version="1.0" encoding="utf-8"?>
<p:tagLst xmlns:a="http://schemas.openxmlformats.org/drawingml/2006/main" xmlns:r="http://schemas.openxmlformats.org/officeDocument/2006/relationships" xmlns:p="http://schemas.openxmlformats.org/presentationml/2006/main">
  <p:tag name="DVSHAPEID" val="3Set0OwvT27ezxlTfDg5bY"/>
</p:tagLst>
</file>

<file path=ppt/tags/tag128.xml><?xml version="1.0" encoding="utf-8"?>
<p:tagLst xmlns:a="http://schemas.openxmlformats.org/drawingml/2006/main" xmlns:r="http://schemas.openxmlformats.org/officeDocument/2006/relationships" xmlns:p="http://schemas.openxmlformats.org/presentationml/2006/main">
  <p:tag name="DVSHAPEID" val="cLZ5mXlEjHd0IymzeeINJn"/>
</p:tagLst>
</file>

<file path=ppt/tags/tag129.xml><?xml version="1.0" encoding="utf-8"?>
<p:tagLst xmlns:a="http://schemas.openxmlformats.org/drawingml/2006/main" xmlns:r="http://schemas.openxmlformats.org/officeDocument/2006/relationships" xmlns:p="http://schemas.openxmlformats.org/presentationml/2006/main">
  <p:tag name="DVSHAPEID" val="jqVHzuYzinQ5GstUry9fJp"/>
</p:tagLst>
</file>

<file path=ppt/tags/tag13.xml><?xml version="1.0" encoding="utf-8"?>
<p:tagLst xmlns:a="http://schemas.openxmlformats.org/drawingml/2006/main" xmlns:r="http://schemas.openxmlformats.org/officeDocument/2006/relationships" xmlns:p="http://schemas.openxmlformats.org/presentationml/2006/main">
  <p:tag name="DVSHAPEID" val="tzzGbyBH9PTmN8FSmXrJWS"/>
</p:tagLst>
</file>

<file path=ppt/tags/tag130.xml><?xml version="1.0" encoding="utf-8"?>
<p:tagLst xmlns:a="http://schemas.openxmlformats.org/drawingml/2006/main" xmlns:r="http://schemas.openxmlformats.org/officeDocument/2006/relationships" xmlns:p="http://schemas.openxmlformats.org/presentationml/2006/main">
  <p:tag name="DVSECTIONID" val="SnDIvg1sizfbdNU9Zd4nYU"/>
</p:tagLst>
</file>

<file path=ppt/tags/tag131.xml><?xml version="1.0" encoding="utf-8"?>
<p:tagLst xmlns:a="http://schemas.openxmlformats.org/drawingml/2006/main" xmlns:r="http://schemas.openxmlformats.org/officeDocument/2006/relationships" xmlns:p="http://schemas.openxmlformats.org/presentationml/2006/main">
  <p:tag name="DVSHAPEID" val="1yONxGo1moeOrz9FnRFJoP"/>
</p:tagLst>
</file>

<file path=ppt/tags/tag132.xml><?xml version="1.0" encoding="utf-8"?>
<p:tagLst xmlns:a="http://schemas.openxmlformats.org/drawingml/2006/main" xmlns:r="http://schemas.openxmlformats.org/officeDocument/2006/relationships" xmlns:p="http://schemas.openxmlformats.org/presentationml/2006/main">
  <p:tag name="DVSHAPEID" val="aDRU5kM9DuEUonSMXhbg1r"/>
</p:tagLst>
</file>

<file path=ppt/tags/tag133.xml><?xml version="1.0" encoding="utf-8"?>
<p:tagLst xmlns:a="http://schemas.openxmlformats.org/drawingml/2006/main" xmlns:r="http://schemas.openxmlformats.org/officeDocument/2006/relationships" xmlns:p="http://schemas.openxmlformats.org/presentationml/2006/main">
  <p:tag name="DVSHAPEID" val="QS0ULLbizZ0cnbVCA4fcKJ"/>
</p:tagLst>
</file>

<file path=ppt/tags/tag134.xml><?xml version="1.0" encoding="utf-8"?>
<p:tagLst xmlns:a="http://schemas.openxmlformats.org/drawingml/2006/main" xmlns:r="http://schemas.openxmlformats.org/officeDocument/2006/relationships" xmlns:p="http://schemas.openxmlformats.org/presentationml/2006/main">
  <p:tag name="DVSHAPEID" val="axaMNATnx8OJMZTby0YkUE"/>
</p:tagLst>
</file>

<file path=ppt/tags/tag135.xml><?xml version="1.0" encoding="utf-8"?>
<p:tagLst xmlns:a="http://schemas.openxmlformats.org/drawingml/2006/main" xmlns:r="http://schemas.openxmlformats.org/officeDocument/2006/relationships" xmlns:p="http://schemas.openxmlformats.org/presentationml/2006/main">
  <p:tag name="DVSECTIONID" val="YaInd3jx1hgUlqDAPmXZQ4"/>
</p:tagLst>
</file>

<file path=ppt/tags/tag136.xml><?xml version="1.0" encoding="utf-8"?>
<p:tagLst xmlns:a="http://schemas.openxmlformats.org/drawingml/2006/main" xmlns:r="http://schemas.openxmlformats.org/officeDocument/2006/relationships" xmlns:p="http://schemas.openxmlformats.org/presentationml/2006/main">
  <p:tag name="DVSHAPEID" val="TcZHQkG61OG7HtJYYAobrS"/>
</p:tagLst>
</file>

<file path=ppt/tags/tag137.xml><?xml version="1.0" encoding="utf-8"?>
<p:tagLst xmlns:a="http://schemas.openxmlformats.org/drawingml/2006/main" xmlns:r="http://schemas.openxmlformats.org/officeDocument/2006/relationships" xmlns:p="http://schemas.openxmlformats.org/presentationml/2006/main">
  <p:tag name="DVSHAPEID" val="oEoWJpveeqOvEXM6JzGr6Z"/>
</p:tagLst>
</file>

<file path=ppt/tags/tag138.xml><?xml version="1.0" encoding="utf-8"?>
<p:tagLst xmlns:a="http://schemas.openxmlformats.org/drawingml/2006/main" xmlns:r="http://schemas.openxmlformats.org/officeDocument/2006/relationships" xmlns:p="http://schemas.openxmlformats.org/presentationml/2006/main">
  <p:tag name="DVSECTIONID" val="EjQB8jeAPonXptZ72Y8LyX"/>
</p:tagLst>
</file>

<file path=ppt/tags/tag139.xml><?xml version="1.0" encoding="utf-8"?>
<p:tagLst xmlns:a="http://schemas.openxmlformats.org/drawingml/2006/main" xmlns:r="http://schemas.openxmlformats.org/officeDocument/2006/relationships" xmlns:p="http://schemas.openxmlformats.org/presentationml/2006/main">
  <p:tag name="DVSHAPEID" val="2Fhqrz2nVJc0OliUBhBNzg"/>
</p:tagLst>
</file>

<file path=ppt/tags/tag14.xml><?xml version="1.0" encoding="utf-8"?>
<p:tagLst xmlns:a="http://schemas.openxmlformats.org/drawingml/2006/main" xmlns:r="http://schemas.openxmlformats.org/officeDocument/2006/relationships" xmlns:p="http://schemas.openxmlformats.org/presentationml/2006/main">
  <p:tag name="DVSHAPEID" val="ugqFkMq0QpDBFPlWCvjrMO"/>
</p:tagLst>
</file>

<file path=ppt/tags/tag140.xml><?xml version="1.0" encoding="utf-8"?>
<p:tagLst xmlns:a="http://schemas.openxmlformats.org/drawingml/2006/main" xmlns:r="http://schemas.openxmlformats.org/officeDocument/2006/relationships" xmlns:p="http://schemas.openxmlformats.org/presentationml/2006/main">
  <p:tag name="DVSHAPEID" val="icPMcSQPv0MoCJFjYVbQu5"/>
</p:tagLst>
</file>

<file path=ppt/tags/tag141.xml><?xml version="1.0" encoding="utf-8"?>
<p:tagLst xmlns:a="http://schemas.openxmlformats.org/drawingml/2006/main" xmlns:r="http://schemas.openxmlformats.org/officeDocument/2006/relationships" xmlns:p="http://schemas.openxmlformats.org/presentationml/2006/main">
  <p:tag name="DVSHAPEID" val="jD8rNPXpQjpLm5BFnaw5db"/>
</p:tagLst>
</file>

<file path=ppt/tags/tag142.xml><?xml version="1.0" encoding="utf-8"?>
<p:tagLst xmlns:a="http://schemas.openxmlformats.org/drawingml/2006/main" xmlns:r="http://schemas.openxmlformats.org/officeDocument/2006/relationships" xmlns:p="http://schemas.openxmlformats.org/presentationml/2006/main">
  <p:tag name="DVSHAPEID" val="eqIzfiiFBJLcSbDL41R5as"/>
</p:tagLst>
</file>

<file path=ppt/tags/tag143.xml><?xml version="1.0" encoding="utf-8"?>
<p:tagLst xmlns:a="http://schemas.openxmlformats.org/drawingml/2006/main" xmlns:r="http://schemas.openxmlformats.org/officeDocument/2006/relationships" xmlns:p="http://schemas.openxmlformats.org/presentationml/2006/main">
  <p:tag name="DVSHAPEID" val="YQmAIjy1koR7oIIeAF6aIG"/>
</p:tagLst>
</file>

<file path=ppt/tags/tag144.xml><?xml version="1.0" encoding="utf-8"?>
<p:tagLst xmlns:a="http://schemas.openxmlformats.org/drawingml/2006/main" xmlns:r="http://schemas.openxmlformats.org/officeDocument/2006/relationships" xmlns:p="http://schemas.openxmlformats.org/presentationml/2006/main">
  <p:tag name="DVSHAPEID" val="Zacp1B6ve81MsRdEzZ7zpm"/>
</p:tagLst>
</file>

<file path=ppt/tags/tag145.xml><?xml version="1.0" encoding="utf-8"?>
<p:tagLst xmlns:a="http://schemas.openxmlformats.org/drawingml/2006/main" xmlns:r="http://schemas.openxmlformats.org/officeDocument/2006/relationships" xmlns:p="http://schemas.openxmlformats.org/presentationml/2006/main">
  <p:tag name="DVSHAPEID" val="lLMV2PqbY0JhQcoihWVOaJ"/>
</p:tagLst>
</file>

<file path=ppt/tags/tag146.xml><?xml version="1.0" encoding="utf-8"?>
<p:tagLst xmlns:a="http://schemas.openxmlformats.org/drawingml/2006/main" xmlns:r="http://schemas.openxmlformats.org/officeDocument/2006/relationships" xmlns:p="http://schemas.openxmlformats.org/presentationml/2006/main">
  <p:tag name="DVSECTIONID" val="UistwpnIpZ4TwpwBU0irrS"/>
</p:tagLst>
</file>

<file path=ppt/tags/tag147.xml><?xml version="1.0" encoding="utf-8"?>
<p:tagLst xmlns:a="http://schemas.openxmlformats.org/drawingml/2006/main" xmlns:r="http://schemas.openxmlformats.org/officeDocument/2006/relationships" xmlns:p="http://schemas.openxmlformats.org/presentationml/2006/main">
  <p:tag name="DVSHAPEID" val="6CgR1V6738hDPqC6zg52a0"/>
</p:tagLst>
</file>

<file path=ppt/tags/tag148.xml><?xml version="1.0" encoding="utf-8"?>
<p:tagLst xmlns:a="http://schemas.openxmlformats.org/drawingml/2006/main" xmlns:r="http://schemas.openxmlformats.org/officeDocument/2006/relationships" xmlns:p="http://schemas.openxmlformats.org/presentationml/2006/main">
  <p:tag name="DVSHAPEID" val="2a01ghIbEAbBFaEbOu5RXA"/>
</p:tagLst>
</file>

<file path=ppt/tags/tag149.xml><?xml version="1.0" encoding="utf-8"?>
<p:tagLst xmlns:a="http://schemas.openxmlformats.org/drawingml/2006/main" xmlns:r="http://schemas.openxmlformats.org/officeDocument/2006/relationships" xmlns:p="http://schemas.openxmlformats.org/presentationml/2006/main">
  <p:tag name="DVSHAPEID" val="0dmXGamEJ8y5A6Q0FPpSuH"/>
</p:tagLst>
</file>

<file path=ppt/tags/tag15.xml><?xml version="1.0" encoding="utf-8"?>
<p:tagLst xmlns:a="http://schemas.openxmlformats.org/drawingml/2006/main" xmlns:r="http://schemas.openxmlformats.org/officeDocument/2006/relationships" xmlns:p="http://schemas.openxmlformats.org/presentationml/2006/main">
  <p:tag name="DVSHAPEID" val="HIyICNOTECIA4jgvePh8Zt"/>
</p:tagLst>
</file>

<file path=ppt/tags/tag150.xml><?xml version="1.0" encoding="utf-8"?>
<p:tagLst xmlns:a="http://schemas.openxmlformats.org/drawingml/2006/main" xmlns:r="http://schemas.openxmlformats.org/officeDocument/2006/relationships" xmlns:p="http://schemas.openxmlformats.org/presentationml/2006/main">
  <p:tag name="DVSECTIONID" val="wn1aAIkZQ4wGoy9ENPc7Yo"/>
</p:tagLst>
</file>

<file path=ppt/tags/tag151.xml><?xml version="1.0" encoding="utf-8"?>
<p:tagLst xmlns:a="http://schemas.openxmlformats.org/drawingml/2006/main" xmlns:r="http://schemas.openxmlformats.org/officeDocument/2006/relationships" xmlns:p="http://schemas.openxmlformats.org/presentationml/2006/main">
  <p:tag name="DVSHAPEID" val="rdLsrnrAWj3raMEjBxOZR3"/>
</p:tagLst>
</file>

<file path=ppt/tags/tag152.xml><?xml version="1.0" encoding="utf-8"?>
<p:tagLst xmlns:a="http://schemas.openxmlformats.org/drawingml/2006/main" xmlns:r="http://schemas.openxmlformats.org/officeDocument/2006/relationships" xmlns:p="http://schemas.openxmlformats.org/presentationml/2006/main">
  <p:tag name="DVSHAPEID" val="2AzylOPgr56jM9cdIZc8cf"/>
</p:tagLst>
</file>

<file path=ppt/tags/tag153.xml><?xml version="1.0" encoding="utf-8"?>
<p:tagLst xmlns:a="http://schemas.openxmlformats.org/drawingml/2006/main" xmlns:r="http://schemas.openxmlformats.org/officeDocument/2006/relationships" xmlns:p="http://schemas.openxmlformats.org/presentationml/2006/main">
  <p:tag name="DVSHAPEID" val="18V3lleR3uPnabST2DKFRY"/>
</p:tagLst>
</file>

<file path=ppt/tags/tag154.xml><?xml version="1.0" encoding="utf-8"?>
<p:tagLst xmlns:a="http://schemas.openxmlformats.org/drawingml/2006/main" xmlns:r="http://schemas.openxmlformats.org/officeDocument/2006/relationships" xmlns:p="http://schemas.openxmlformats.org/presentationml/2006/main">
  <p:tag name="DVSECTIONID" val="SvXAAq38s6v2M4rlPFoq8Z"/>
</p:tagLst>
</file>

<file path=ppt/tags/tag155.xml><?xml version="1.0" encoding="utf-8"?>
<p:tagLst xmlns:a="http://schemas.openxmlformats.org/drawingml/2006/main" xmlns:r="http://schemas.openxmlformats.org/officeDocument/2006/relationships" xmlns:p="http://schemas.openxmlformats.org/presentationml/2006/main">
  <p:tag name="DVSHAPEID" val="kRZu7nPOMIQNyqChsu2A1B"/>
</p:tagLst>
</file>

<file path=ppt/tags/tag156.xml><?xml version="1.0" encoding="utf-8"?>
<p:tagLst xmlns:a="http://schemas.openxmlformats.org/drawingml/2006/main" xmlns:r="http://schemas.openxmlformats.org/officeDocument/2006/relationships" xmlns:p="http://schemas.openxmlformats.org/presentationml/2006/main">
  <p:tag name="DVSHAPEID" val="toZ0kPWznwo2O43QeQ2fH6"/>
</p:tagLst>
</file>

<file path=ppt/tags/tag157.xml><?xml version="1.0" encoding="utf-8"?>
<p:tagLst xmlns:a="http://schemas.openxmlformats.org/drawingml/2006/main" xmlns:r="http://schemas.openxmlformats.org/officeDocument/2006/relationships" xmlns:p="http://schemas.openxmlformats.org/presentationml/2006/main">
  <p:tag name="DVSHAPEID" val="xnCsgKagDgXInBv63ZSdlk"/>
</p:tagLst>
</file>

<file path=ppt/tags/tag158.xml><?xml version="1.0" encoding="utf-8"?>
<p:tagLst xmlns:a="http://schemas.openxmlformats.org/drawingml/2006/main" xmlns:r="http://schemas.openxmlformats.org/officeDocument/2006/relationships" xmlns:p="http://schemas.openxmlformats.org/presentationml/2006/main">
  <p:tag name="DVSECTIONID" val="nP0YsgctfkT7vwdZ7TWICq"/>
</p:tagLst>
</file>

<file path=ppt/tags/tag159.xml><?xml version="1.0" encoding="utf-8"?>
<p:tagLst xmlns:a="http://schemas.openxmlformats.org/drawingml/2006/main" xmlns:r="http://schemas.openxmlformats.org/officeDocument/2006/relationships" xmlns:p="http://schemas.openxmlformats.org/presentationml/2006/main">
  <p:tag name="DVSHAPEID" val="ovCxeBfcyMUmRBnSzcp6T7"/>
</p:tagLst>
</file>

<file path=ppt/tags/tag16.xml><?xml version="1.0" encoding="utf-8"?>
<p:tagLst xmlns:a="http://schemas.openxmlformats.org/drawingml/2006/main" xmlns:r="http://schemas.openxmlformats.org/officeDocument/2006/relationships" xmlns:p="http://schemas.openxmlformats.org/presentationml/2006/main">
  <p:tag name="DVSHAPEID" val="IcsPxplWqu6FyH6BaCbWL0"/>
</p:tagLst>
</file>

<file path=ppt/tags/tag160.xml><?xml version="1.0" encoding="utf-8"?>
<p:tagLst xmlns:a="http://schemas.openxmlformats.org/drawingml/2006/main" xmlns:r="http://schemas.openxmlformats.org/officeDocument/2006/relationships" xmlns:p="http://schemas.openxmlformats.org/presentationml/2006/main">
  <p:tag name="DVSHAPEID" val="55Hsl7N2nuLcY6PIwy1qIb"/>
</p:tagLst>
</file>

<file path=ppt/tags/tag161.xml><?xml version="1.0" encoding="utf-8"?>
<p:tagLst xmlns:a="http://schemas.openxmlformats.org/drawingml/2006/main" xmlns:r="http://schemas.openxmlformats.org/officeDocument/2006/relationships" xmlns:p="http://schemas.openxmlformats.org/presentationml/2006/main">
  <p:tag name="DVSHAPEID" val="O1JTIaqFNeqgqxQLg8ovpp"/>
</p:tagLst>
</file>

<file path=ppt/tags/tag162.xml><?xml version="1.0" encoding="utf-8"?>
<p:tagLst xmlns:a="http://schemas.openxmlformats.org/drawingml/2006/main" xmlns:r="http://schemas.openxmlformats.org/officeDocument/2006/relationships" xmlns:p="http://schemas.openxmlformats.org/presentationml/2006/main">
  <p:tag name="DVSHAPEID" val="AEDg3QFR5spTgGIsoCCHGx"/>
</p:tagLst>
</file>

<file path=ppt/tags/tag163.xml><?xml version="1.0" encoding="utf-8"?>
<p:tagLst xmlns:a="http://schemas.openxmlformats.org/drawingml/2006/main" xmlns:r="http://schemas.openxmlformats.org/officeDocument/2006/relationships" xmlns:p="http://schemas.openxmlformats.org/presentationml/2006/main">
  <p:tag name="DVSECTIONID" val="amL4cr0wJygS87zBXNVZRb"/>
</p:tagLst>
</file>

<file path=ppt/tags/tag164.xml><?xml version="1.0" encoding="utf-8"?>
<p:tagLst xmlns:a="http://schemas.openxmlformats.org/drawingml/2006/main" xmlns:r="http://schemas.openxmlformats.org/officeDocument/2006/relationships" xmlns:p="http://schemas.openxmlformats.org/presentationml/2006/main">
  <p:tag name="DVSHAPEID" val="MIGhRKiT1dMoq4gr7zZW8X"/>
</p:tagLst>
</file>

<file path=ppt/tags/tag165.xml><?xml version="1.0" encoding="utf-8"?>
<p:tagLst xmlns:a="http://schemas.openxmlformats.org/drawingml/2006/main" xmlns:r="http://schemas.openxmlformats.org/officeDocument/2006/relationships" xmlns:p="http://schemas.openxmlformats.org/presentationml/2006/main">
  <p:tag name="DVSHAPEID" val="Rwha2OJMSHI3SUALZVzcqb"/>
</p:tagLst>
</file>

<file path=ppt/tags/tag166.xml><?xml version="1.0" encoding="utf-8"?>
<p:tagLst xmlns:a="http://schemas.openxmlformats.org/drawingml/2006/main" xmlns:r="http://schemas.openxmlformats.org/officeDocument/2006/relationships" xmlns:p="http://schemas.openxmlformats.org/presentationml/2006/main">
  <p:tag name="DVSHAPEID" val="7RfEbXv3HKoOQ90HIt9fl4"/>
</p:tagLst>
</file>

<file path=ppt/tags/tag167.xml><?xml version="1.0" encoding="utf-8"?>
<p:tagLst xmlns:a="http://schemas.openxmlformats.org/drawingml/2006/main" xmlns:r="http://schemas.openxmlformats.org/officeDocument/2006/relationships" xmlns:p="http://schemas.openxmlformats.org/presentationml/2006/main">
  <p:tag name="DVSHAPEID" val="FmclRlA4nWxFopUoCMhO0Y"/>
</p:tagLst>
</file>

<file path=ppt/tags/tag168.xml><?xml version="1.0" encoding="utf-8"?>
<p:tagLst xmlns:a="http://schemas.openxmlformats.org/drawingml/2006/main" xmlns:r="http://schemas.openxmlformats.org/officeDocument/2006/relationships" xmlns:p="http://schemas.openxmlformats.org/presentationml/2006/main">
  <p:tag name="DVSECTIONID" val="6ShBUaWDoAwOEuAyGh3KKw"/>
</p:tagLst>
</file>

<file path=ppt/tags/tag169.xml><?xml version="1.0" encoding="utf-8"?>
<p:tagLst xmlns:a="http://schemas.openxmlformats.org/drawingml/2006/main" xmlns:r="http://schemas.openxmlformats.org/officeDocument/2006/relationships" xmlns:p="http://schemas.openxmlformats.org/presentationml/2006/main">
  <p:tag name="DVSHAPEID" val="abPqkkvEBd0wKvriWWx5J8"/>
</p:tagLst>
</file>

<file path=ppt/tags/tag17.xml><?xml version="1.0" encoding="utf-8"?>
<p:tagLst xmlns:a="http://schemas.openxmlformats.org/drawingml/2006/main" xmlns:r="http://schemas.openxmlformats.org/officeDocument/2006/relationships" xmlns:p="http://schemas.openxmlformats.org/presentationml/2006/main">
  <p:tag name="DVSHAPEID" val="S5K1G6gt9DOdZmgMgpyIce"/>
</p:tagLst>
</file>

<file path=ppt/tags/tag170.xml><?xml version="1.0" encoding="utf-8"?>
<p:tagLst xmlns:a="http://schemas.openxmlformats.org/drawingml/2006/main" xmlns:r="http://schemas.openxmlformats.org/officeDocument/2006/relationships" xmlns:p="http://schemas.openxmlformats.org/presentationml/2006/main">
  <p:tag name="DVSHAPEID" val="ewRey7VMjWdw0oPwxlPlJK"/>
</p:tagLst>
</file>

<file path=ppt/tags/tag171.xml><?xml version="1.0" encoding="utf-8"?>
<p:tagLst xmlns:a="http://schemas.openxmlformats.org/drawingml/2006/main" xmlns:r="http://schemas.openxmlformats.org/officeDocument/2006/relationships" xmlns:p="http://schemas.openxmlformats.org/presentationml/2006/main">
  <p:tag name="DVSECTIONID" val="8LBpZVO8DdxD5afQ6aqyp5"/>
</p:tagLst>
</file>

<file path=ppt/tags/tag172.xml><?xml version="1.0" encoding="utf-8"?>
<p:tagLst xmlns:a="http://schemas.openxmlformats.org/drawingml/2006/main" xmlns:r="http://schemas.openxmlformats.org/officeDocument/2006/relationships" xmlns:p="http://schemas.openxmlformats.org/presentationml/2006/main">
  <p:tag name="DVSHAPEID" val="uvZwol9EYDF2Wiz6MnJPT4"/>
</p:tagLst>
</file>

<file path=ppt/tags/tag173.xml><?xml version="1.0" encoding="utf-8"?>
<p:tagLst xmlns:a="http://schemas.openxmlformats.org/drawingml/2006/main" xmlns:r="http://schemas.openxmlformats.org/officeDocument/2006/relationships" xmlns:p="http://schemas.openxmlformats.org/presentationml/2006/main">
  <p:tag name="DVSHAPEID" val="iev3sqpcfopu1le1JzCEXA"/>
</p:tagLst>
</file>

<file path=ppt/tags/tag174.xml><?xml version="1.0" encoding="utf-8"?>
<p:tagLst xmlns:a="http://schemas.openxmlformats.org/drawingml/2006/main" xmlns:r="http://schemas.openxmlformats.org/officeDocument/2006/relationships" xmlns:p="http://schemas.openxmlformats.org/presentationml/2006/main">
  <p:tag name="DVSHAPEID" val="RXswWqzrBTQqcL1lSJfMnh"/>
</p:tagLst>
</file>

<file path=ppt/tags/tag175.xml><?xml version="1.0" encoding="utf-8"?>
<p:tagLst xmlns:a="http://schemas.openxmlformats.org/drawingml/2006/main" xmlns:r="http://schemas.openxmlformats.org/officeDocument/2006/relationships" xmlns:p="http://schemas.openxmlformats.org/presentationml/2006/main">
  <p:tag name="DVSHAPEID" val="DrhdRKEace6InxBWuYCNMv"/>
</p:tagLst>
</file>

<file path=ppt/tags/tag176.xml><?xml version="1.0" encoding="utf-8"?>
<p:tagLst xmlns:a="http://schemas.openxmlformats.org/drawingml/2006/main" xmlns:r="http://schemas.openxmlformats.org/officeDocument/2006/relationships" xmlns:p="http://schemas.openxmlformats.org/presentationml/2006/main">
  <p:tag name="DVSECTIONID" val="mosdALxa9CeSiIxvMUgqA2"/>
</p:tagLst>
</file>

<file path=ppt/tags/tag177.xml><?xml version="1.0" encoding="utf-8"?>
<p:tagLst xmlns:a="http://schemas.openxmlformats.org/drawingml/2006/main" xmlns:r="http://schemas.openxmlformats.org/officeDocument/2006/relationships" xmlns:p="http://schemas.openxmlformats.org/presentationml/2006/main">
  <p:tag name="DVSHAPEID" val="F1eTWS8XOklrHxFRnbfwUb"/>
</p:tagLst>
</file>

<file path=ppt/tags/tag178.xml><?xml version="1.0" encoding="utf-8"?>
<p:tagLst xmlns:a="http://schemas.openxmlformats.org/drawingml/2006/main" xmlns:r="http://schemas.openxmlformats.org/officeDocument/2006/relationships" xmlns:p="http://schemas.openxmlformats.org/presentationml/2006/main">
  <p:tag name="DVSHAPEID" val="yGFD58hn7VkPf4WdfB7jEK"/>
</p:tagLst>
</file>

<file path=ppt/tags/tag18.xml><?xml version="1.0" encoding="utf-8"?>
<p:tagLst xmlns:a="http://schemas.openxmlformats.org/drawingml/2006/main" xmlns:r="http://schemas.openxmlformats.org/officeDocument/2006/relationships" xmlns:p="http://schemas.openxmlformats.org/presentationml/2006/main">
  <p:tag name="DVSHAPEID" val="tpKypDFFX2IIkm4vJeFWkt"/>
</p:tagLst>
</file>

<file path=ppt/tags/tag19.xml><?xml version="1.0" encoding="utf-8"?>
<p:tagLst xmlns:a="http://schemas.openxmlformats.org/drawingml/2006/main" xmlns:r="http://schemas.openxmlformats.org/officeDocument/2006/relationships" xmlns:p="http://schemas.openxmlformats.org/presentationml/2006/main">
  <p:tag name="DVSHAPEID" val="QlHKlnmMo2ODBlh7HDOuGM"/>
</p:tagLst>
</file>

<file path=ppt/tags/tag2.xml><?xml version="1.0" encoding="utf-8"?>
<p:tagLst xmlns:a="http://schemas.openxmlformats.org/drawingml/2006/main" xmlns:r="http://schemas.openxmlformats.org/officeDocument/2006/relationships" xmlns:p="http://schemas.openxmlformats.org/presentationml/2006/main">
  <p:tag name="DVSHAPEID" val="hbLAMjQnYw3HH8hqzhRiTl"/>
</p:tagLst>
</file>

<file path=ppt/tags/tag20.xml><?xml version="1.0" encoding="utf-8"?>
<p:tagLst xmlns:a="http://schemas.openxmlformats.org/drawingml/2006/main" xmlns:r="http://schemas.openxmlformats.org/officeDocument/2006/relationships" xmlns:p="http://schemas.openxmlformats.org/presentationml/2006/main">
  <p:tag name="DVSHAPEID" val="uh1THKFj2fT0yoQEhhiaDG"/>
</p:tagLst>
</file>

<file path=ppt/tags/tag21.xml><?xml version="1.0" encoding="utf-8"?>
<p:tagLst xmlns:a="http://schemas.openxmlformats.org/drawingml/2006/main" xmlns:r="http://schemas.openxmlformats.org/officeDocument/2006/relationships" xmlns:p="http://schemas.openxmlformats.org/presentationml/2006/main">
  <p:tag name="DVSHAPEID" val="TGLJdBw28QM4QqJsFB64Zz"/>
</p:tagLst>
</file>

<file path=ppt/tags/tag22.xml><?xml version="1.0" encoding="utf-8"?>
<p:tagLst xmlns:a="http://schemas.openxmlformats.org/drawingml/2006/main" xmlns:r="http://schemas.openxmlformats.org/officeDocument/2006/relationships" xmlns:p="http://schemas.openxmlformats.org/presentationml/2006/main">
  <p:tag name="DVSHAPEID" val="KANSg3lwbv8Ook8Yx4N072"/>
</p:tagLst>
</file>

<file path=ppt/tags/tag23.xml><?xml version="1.0" encoding="utf-8"?>
<p:tagLst xmlns:a="http://schemas.openxmlformats.org/drawingml/2006/main" xmlns:r="http://schemas.openxmlformats.org/officeDocument/2006/relationships" xmlns:p="http://schemas.openxmlformats.org/presentationml/2006/main">
  <p:tag name="DVSHAPEID" val="etxqVPCH4zGkWaVllsHBEh"/>
</p:tagLst>
</file>

<file path=ppt/tags/tag24.xml><?xml version="1.0" encoding="utf-8"?>
<p:tagLst xmlns:a="http://schemas.openxmlformats.org/drawingml/2006/main" xmlns:r="http://schemas.openxmlformats.org/officeDocument/2006/relationships" xmlns:p="http://schemas.openxmlformats.org/presentationml/2006/main">
  <p:tag name="DVSHAPEID" val="W22ojG42hZrHmjkQ8vUurz"/>
</p:tagLst>
</file>

<file path=ppt/tags/tag25.xml><?xml version="1.0" encoding="utf-8"?>
<p:tagLst xmlns:a="http://schemas.openxmlformats.org/drawingml/2006/main" xmlns:r="http://schemas.openxmlformats.org/officeDocument/2006/relationships" xmlns:p="http://schemas.openxmlformats.org/presentationml/2006/main">
  <p:tag name="DVSHAPEID" val="73oX2bIkjvoWxvoxvVD1iH"/>
</p:tagLst>
</file>

<file path=ppt/tags/tag26.xml><?xml version="1.0" encoding="utf-8"?>
<p:tagLst xmlns:a="http://schemas.openxmlformats.org/drawingml/2006/main" xmlns:r="http://schemas.openxmlformats.org/officeDocument/2006/relationships" xmlns:p="http://schemas.openxmlformats.org/presentationml/2006/main">
  <p:tag name="DVSHAPEID" val="SeNB0vkbGaQmUYZlDSjWGW"/>
</p:tagLst>
</file>

<file path=ppt/tags/tag27.xml><?xml version="1.0" encoding="utf-8"?>
<p:tagLst xmlns:a="http://schemas.openxmlformats.org/drawingml/2006/main" xmlns:r="http://schemas.openxmlformats.org/officeDocument/2006/relationships" xmlns:p="http://schemas.openxmlformats.org/presentationml/2006/main">
  <p:tag name="DVSHAPEID" val="jqMPrAZZQphqbaarbdZ7Od"/>
</p:tagLst>
</file>

<file path=ppt/tags/tag28.xml><?xml version="1.0" encoding="utf-8"?>
<p:tagLst xmlns:a="http://schemas.openxmlformats.org/drawingml/2006/main" xmlns:r="http://schemas.openxmlformats.org/officeDocument/2006/relationships" xmlns:p="http://schemas.openxmlformats.org/presentationml/2006/main">
  <p:tag name="DVSHAPEID" val="6aBpxahKIl1WVnPb3KbHjq"/>
</p:tagLst>
</file>

<file path=ppt/tags/tag29.xml><?xml version="1.0" encoding="utf-8"?>
<p:tagLst xmlns:a="http://schemas.openxmlformats.org/drawingml/2006/main" xmlns:r="http://schemas.openxmlformats.org/officeDocument/2006/relationships" xmlns:p="http://schemas.openxmlformats.org/presentationml/2006/main">
  <p:tag name="DVSHAPEID" val="5uMPbcG6Wy75jCd13PH6HV"/>
</p:tagLst>
</file>

<file path=ppt/tags/tag3.xml><?xml version="1.0" encoding="utf-8"?>
<p:tagLst xmlns:a="http://schemas.openxmlformats.org/drawingml/2006/main" xmlns:r="http://schemas.openxmlformats.org/officeDocument/2006/relationships" xmlns:p="http://schemas.openxmlformats.org/presentationml/2006/main">
  <p:tag name="DVSHAPEID" val="Pkd1WMG7loCdMSFavTeEdj"/>
</p:tagLst>
</file>

<file path=ppt/tags/tag30.xml><?xml version="1.0" encoding="utf-8"?>
<p:tagLst xmlns:a="http://schemas.openxmlformats.org/drawingml/2006/main" xmlns:r="http://schemas.openxmlformats.org/officeDocument/2006/relationships" xmlns:p="http://schemas.openxmlformats.org/presentationml/2006/main">
  <p:tag name="DVSHAPEID" val="pefMC0afV7UF47DIY43Bps"/>
</p:tagLst>
</file>

<file path=ppt/tags/tag31.xml><?xml version="1.0" encoding="utf-8"?>
<p:tagLst xmlns:a="http://schemas.openxmlformats.org/drawingml/2006/main" xmlns:r="http://schemas.openxmlformats.org/officeDocument/2006/relationships" xmlns:p="http://schemas.openxmlformats.org/presentationml/2006/main">
  <p:tag name="DVSHAPEID" val="PP3cX1Gm0dJa4xzpAGWGDZ"/>
</p:tagLst>
</file>

<file path=ppt/tags/tag32.xml><?xml version="1.0" encoding="utf-8"?>
<p:tagLst xmlns:a="http://schemas.openxmlformats.org/drawingml/2006/main" xmlns:r="http://schemas.openxmlformats.org/officeDocument/2006/relationships" xmlns:p="http://schemas.openxmlformats.org/presentationml/2006/main">
  <p:tag name="DVSHAPEID" val="bEx6okRC25wWppIp28yz6G"/>
</p:tagLst>
</file>

<file path=ppt/tags/tag33.xml><?xml version="1.0" encoding="utf-8"?>
<p:tagLst xmlns:a="http://schemas.openxmlformats.org/drawingml/2006/main" xmlns:r="http://schemas.openxmlformats.org/officeDocument/2006/relationships" xmlns:p="http://schemas.openxmlformats.org/presentationml/2006/main">
  <p:tag name="DVSHAPEID" val="VU258zunFIPPDpEQCmuobE"/>
</p:tagLst>
</file>

<file path=ppt/tags/tag34.xml><?xml version="1.0" encoding="utf-8"?>
<p:tagLst xmlns:a="http://schemas.openxmlformats.org/drawingml/2006/main" xmlns:r="http://schemas.openxmlformats.org/officeDocument/2006/relationships" xmlns:p="http://schemas.openxmlformats.org/presentationml/2006/main">
  <p:tag name="DVSHAPEID" val="E789GaDN73TvID4jbi7EpN"/>
</p:tagLst>
</file>

<file path=ppt/tags/tag35.xml><?xml version="1.0" encoding="utf-8"?>
<p:tagLst xmlns:a="http://schemas.openxmlformats.org/drawingml/2006/main" xmlns:r="http://schemas.openxmlformats.org/officeDocument/2006/relationships" xmlns:p="http://schemas.openxmlformats.org/presentationml/2006/main">
  <p:tag name="DVSHAPEID" val="7AMjLcvc4IvhfUWZSjJSBL"/>
</p:tagLst>
</file>

<file path=ppt/tags/tag36.xml><?xml version="1.0" encoding="utf-8"?>
<p:tagLst xmlns:a="http://schemas.openxmlformats.org/drawingml/2006/main" xmlns:r="http://schemas.openxmlformats.org/officeDocument/2006/relationships" xmlns:p="http://schemas.openxmlformats.org/presentationml/2006/main">
  <p:tag name="DVSHAPEID" val="W8G0LjacgweR0ynnprhVZa"/>
</p:tagLst>
</file>

<file path=ppt/tags/tag37.xml><?xml version="1.0" encoding="utf-8"?>
<p:tagLst xmlns:a="http://schemas.openxmlformats.org/drawingml/2006/main" xmlns:r="http://schemas.openxmlformats.org/officeDocument/2006/relationships" xmlns:p="http://schemas.openxmlformats.org/presentationml/2006/main">
  <p:tag name="DVSHAPEID" val="0roamcpNVxcmEECKqc1RsY"/>
</p:tagLst>
</file>

<file path=ppt/tags/tag38.xml><?xml version="1.0" encoding="utf-8"?>
<p:tagLst xmlns:a="http://schemas.openxmlformats.org/drawingml/2006/main" xmlns:r="http://schemas.openxmlformats.org/officeDocument/2006/relationships" xmlns:p="http://schemas.openxmlformats.org/presentationml/2006/main">
  <p:tag name="DVSHAPEID" val="2oUoBvUhAFLL8fCBWYNsBH"/>
</p:tagLst>
</file>

<file path=ppt/tags/tag39.xml><?xml version="1.0" encoding="utf-8"?>
<p:tagLst xmlns:a="http://schemas.openxmlformats.org/drawingml/2006/main" xmlns:r="http://schemas.openxmlformats.org/officeDocument/2006/relationships" xmlns:p="http://schemas.openxmlformats.org/presentationml/2006/main">
  <p:tag name="DVSHAPEID" val="FDUJKF15T8I1oZgYATTDWw"/>
</p:tagLst>
</file>

<file path=ppt/tags/tag4.xml><?xml version="1.0" encoding="utf-8"?>
<p:tagLst xmlns:a="http://schemas.openxmlformats.org/drawingml/2006/main" xmlns:r="http://schemas.openxmlformats.org/officeDocument/2006/relationships" xmlns:p="http://schemas.openxmlformats.org/presentationml/2006/main">
  <p:tag name="DVSHAPEID" val="0ucjyFzbK4xVlqnKm4HRbF"/>
</p:tagLst>
</file>

<file path=ppt/tags/tag40.xml><?xml version="1.0" encoding="utf-8"?>
<p:tagLst xmlns:a="http://schemas.openxmlformats.org/drawingml/2006/main" xmlns:r="http://schemas.openxmlformats.org/officeDocument/2006/relationships" xmlns:p="http://schemas.openxmlformats.org/presentationml/2006/main">
  <p:tag name="DVSHAPEID" val="ASvn7Of330nlJguSKeguMD"/>
</p:tagLst>
</file>

<file path=ppt/tags/tag41.xml><?xml version="1.0" encoding="utf-8"?>
<p:tagLst xmlns:a="http://schemas.openxmlformats.org/drawingml/2006/main" xmlns:r="http://schemas.openxmlformats.org/officeDocument/2006/relationships" xmlns:p="http://schemas.openxmlformats.org/presentationml/2006/main">
  <p:tag name="DVSHAPEID" val="26QClYnTyXK821dnxcPQ4I"/>
</p:tagLst>
</file>

<file path=ppt/tags/tag42.xml><?xml version="1.0" encoding="utf-8"?>
<p:tagLst xmlns:a="http://schemas.openxmlformats.org/drawingml/2006/main" xmlns:r="http://schemas.openxmlformats.org/officeDocument/2006/relationships" xmlns:p="http://schemas.openxmlformats.org/presentationml/2006/main">
  <p:tag name="DVSHAPEID" val="D3gZtI9FmsJXPoxvthFarp"/>
</p:tagLst>
</file>

<file path=ppt/tags/tag43.xml><?xml version="1.0" encoding="utf-8"?>
<p:tagLst xmlns:a="http://schemas.openxmlformats.org/drawingml/2006/main" xmlns:r="http://schemas.openxmlformats.org/officeDocument/2006/relationships" xmlns:p="http://schemas.openxmlformats.org/presentationml/2006/main">
  <p:tag name="DVSHAPEID" val="AAdtEnG4EVzksMmluFKTAi"/>
</p:tagLst>
</file>

<file path=ppt/tags/tag44.xml><?xml version="1.0" encoding="utf-8"?>
<p:tagLst xmlns:a="http://schemas.openxmlformats.org/drawingml/2006/main" xmlns:r="http://schemas.openxmlformats.org/officeDocument/2006/relationships" xmlns:p="http://schemas.openxmlformats.org/presentationml/2006/main">
  <p:tag name="DVSHAPEID" val="p5bOP2IxaUgetFM03LYiNN"/>
</p:tagLst>
</file>

<file path=ppt/tags/tag45.xml><?xml version="1.0" encoding="utf-8"?>
<p:tagLst xmlns:a="http://schemas.openxmlformats.org/drawingml/2006/main" xmlns:r="http://schemas.openxmlformats.org/officeDocument/2006/relationships" xmlns:p="http://schemas.openxmlformats.org/presentationml/2006/main">
  <p:tag name="DVSHAPEID" val="ouWL88N0pyOhb8hQyEl7LF"/>
</p:tagLst>
</file>

<file path=ppt/tags/tag46.xml><?xml version="1.0" encoding="utf-8"?>
<p:tagLst xmlns:a="http://schemas.openxmlformats.org/drawingml/2006/main" xmlns:r="http://schemas.openxmlformats.org/officeDocument/2006/relationships" xmlns:p="http://schemas.openxmlformats.org/presentationml/2006/main">
  <p:tag name="DVSHAPEID" val="4eiGztBZUivBHGS3TAKauH"/>
</p:tagLst>
</file>

<file path=ppt/tags/tag47.xml><?xml version="1.0" encoding="utf-8"?>
<p:tagLst xmlns:a="http://schemas.openxmlformats.org/drawingml/2006/main" xmlns:r="http://schemas.openxmlformats.org/officeDocument/2006/relationships" xmlns:p="http://schemas.openxmlformats.org/presentationml/2006/main">
  <p:tag name="DVSHAPEID" val="pbuDIddjWG2JqHsszjpqDw"/>
</p:tagLst>
</file>

<file path=ppt/tags/tag48.xml><?xml version="1.0" encoding="utf-8"?>
<p:tagLst xmlns:a="http://schemas.openxmlformats.org/drawingml/2006/main" xmlns:r="http://schemas.openxmlformats.org/officeDocument/2006/relationships" xmlns:p="http://schemas.openxmlformats.org/presentationml/2006/main">
  <p:tag name="DVSHAPEID" val="MArBYuKLmBamP6bVLoMBlO"/>
</p:tagLst>
</file>

<file path=ppt/tags/tag49.xml><?xml version="1.0" encoding="utf-8"?>
<p:tagLst xmlns:a="http://schemas.openxmlformats.org/drawingml/2006/main" xmlns:r="http://schemas.openxmlformats.org/officeDocument/2006/relationships" xmlns:p="http://schemas.openxmlformats.org/presentationml/2006/main">
  <p:tag name="DVSHAPEID" val="yXgaAr0qK34SoUc7eIzbjr"/>
</p:tagLst>
</file>

<file path=ppt/tags/tag5.xml><?xml version="1.0" encoding="utf-8"?>
<p:tagLst xmlns:a="http://schemas.openxmlformats.org/drawingml/2006/main" xmlns:r="http://schemas.openxmlformats.org/officeDocument/2006/relationships" xmlns:p="http://schemas.openxmlformats.org/presentationml/2006/main">
  <p:tag name="DVSHAPEID" val="5tloKpMY3f8wkIPDd0x9Dx"/>
</p:tagLst>
</file>

<file path=ppt/tags/tag50.xml><?xml version="1.0" encoding="utf-8"?>
<p:tagLst xmlns:a="http://schemas.openxmlformats.org/drawingml/2006/main" xmlns:r="http://schemas.openxmlformats.org/officeDocument/2006/relationships" xmlns:p="http://schemas.openxmlformats.org/presentationml/2006/main">
  <p:tag name="DVSHAPEID" val="y3SmgDy0E2aY2tkNTiLWQ6"/>
</p:tagLst>
</file>

<file path=ppt/tags/tag51.xml><?xml version="1.0" encoding="utf-8"?>
<p:tagLst xmlns:a="http://schemas.openxmlformats.org/drawingml/2006/main" xmlns:r="http://schemas.openxmlformats.org/officeDocument/2006/relationships" xmlns:p="http://schemas.openxmlformats.org/presentationml/2006/main">
  <p:tag name="DVSHAPEID" val="iWIhJD931av6pcieamRKp1"/>
</p:tagLst>
</file>

<file path=ppt/tags/tag52.xml><?xml version="1.0" encoding="utf-8"?>
<p:tagLst xmlns:a="http://schemas.openxmlformats.org/drawingml/2006/main" xmlns:r="http://schemas.openxmlformats.org/officeDocument/2006/relationships" xmlns:p="http://schemas.openxmlformats.org/presentationml/2006/main">
  <p:tag name="DVSHAPEID" val="IqSIMrPgpmBrLWDZUVRB10"/>
</p:tagLst>
</file>

<file path=ppt/tags/tag53.xml><?xml version="1.0" encoding="utf-8"?>
<p:tagLst xmlns:a="http://schemas.openxmlformats.org/drawingml/2006/main" xmlns:r="http://schemas.openxmlformats.org/officeDocument/2006/relationships" xmlns:p="http://schemas.openxmlformats.org/presentationml/2006/main">
  <p:tag name="DVSHAPEID" val="sV38vE8o45Hgehp0QHeLK8"/>
</p:tagLst>
</file>

<file path=ppt/tags/tag54.xml><?xml version="1.0" encoding="utf-8"?>
<p:tagLst xmlns:a="http://schemas.openxmlformats.org/drawingml/2006/main" xmlns:r="http://schemas.openxmlformats.org/officeDocument/2006/relationships" xmlns:p="http://schemas.openxmlformats.org/presentationml/2006/main">
  <p:tag name="DVSHAPEID" val="uYrmAbsWSO0HYWEEWa81hv"/>
</p:tagLst>
</file>

<file path=ppt/tags/tag55.xml><?xml version="1.0" encoding="utf-8"?>
<p:tagLst xmlns:a="http://schemas.openxmlformats.org/drawingml/2006/main" xmlns:r="http://schemas.openxmlformats.org/officeDocument/2006/relationships" xmlns:p="http://schemas.openxmlformats.org/presentationml/2006/main">
  <p:tag name="DVSHAPEID" val="JuHmzT49ngfjr5H83WW8cT"/>
</p:tagLst>
</file>

<file path=ppt/tags/tag56.xml><?xml version="1.0" encoding="utf-8"?>
<p:tagLst xmlns:a="http://schemas.openxmlformats.org/drawingml/2006/main" xmlns:r="http://schemas.openxmlformats.org/officeDocument/2006/relationships" xmlns:p="http://schemas.openxmlformats.org/presentationml/2006/main">
  <p:tag name="DVSHAPEID" val="gwjtmcL3CJQYeWEeCyRJqK"/>
</p:tagLst>
</file>

<file path=ppt/tags/tag57.xml><?xml version="1.0" encoding="utf-8"?>
<p:tagLst xmlns:a="http://schemas.openxmlformats.org/drawingml/2006/main" xmlns:r="http://schemas.openxmlformats.org/officeDocument/2006/relationships" xmlns:p="http://schemas.openxmlformats.org/presentationml/2006/main">
  <p:tag name="DVSHAPEID" val="sEvyWN6b59jQdb36xSnjDw"/>
</p:tagLst>
</file>

<file path=ppt/tags/tag58.xml><?xml version="1.0" encoding="utf-8"?>
<p:tagLst xmlns:a="http://schemas.openxmlformats.org/drawingml/2006/main" xmlns:r="http://schemas.openxmlformats.org/officeDocument/2006/relationships" xmlns:p="http://schemas.openxmlformats.org/presentationml/2006/main">
  <p:tag name="DVSHAPEID" val="ssRKuPknhtsv4EYNfXWqEH"/>
</p:tagLst>
</file>

<file path=ppt/tags/tag59.xml><?xml version="1.0" encoding="utf-8"?>
<p:tagLst xmlns:a="http://schemas.openxmlformats.org/drawingml/2006/main" xmlns:r="http://schemas.openxmlformats.org/officeDocument/2006/relationships" xmlns:p="http://schemas.openxmlformats.org/presentationml/2006/main">
  <p:tag name="DVSHAPEID" val="FoJtbv1Ym77Vb2HcjhRISP"/>
</p:tagLst>
</file>

<file path=ppt/tags/tag6.xml><?xml version="1.0" encoding="utf-8"?>
<p:tagLst xmlns:a="http://schemas.openxmlformats.org/drawingml/2006/main" xmlns:r="http://schemas.openxmlformats.org/officeDocument/2006/relationships" xmlns:p="http://schemas.openxmlformats.org/presentationml/2006/main">
  <p:tag name="DVSHAPEID" val="FRxfNKw9Xl8kpIXaUapM0i"/>
</p:tagLst>
</file>

<file path=ppt/tags/tag60.xml><?xml version="1.0" encoding="utf-8"?>
<p:tagLst xmlns:a="http://schemas.openxmlformats.org/drawingml/2006/main" xmlns:r="http://schemas.openxmlformats.org/officeDocument/2006/relationships" xmlns:p="http://schemas.openxmlformats.org/presentationml/2006/main">
  <p:tag name="DVSHAPEID" val="nH6o8JDqmcSLNt10DOli7l"/>
</p:tagLst>
</file>

<file path=ppt/tags/tag61.xml><?xml version="1.0" encoding="utf-8"?>
<p:tagLst xmlns:a="http://schemas.openxmlformats.org/drawingml/2006/main" xmlns:r="http://schemas.openxmlformats.org/officeDocument/2006/relationships" xmlns:p="http://schemas.openxmlformats.org/presentationml/2006/main">
  <p:tag name="DVSHAPEID" val="o8sV52EEzWOP01mNnilWKU"/>
</p:tagLst>
</file>

<file path=ppt/tags/tag62.xml><?xml version="1.0" encoding="utf-8"?>
<p:tagLst xmlns:a="http://schemas.openxmlformats.org/drawingml/2006/main" xmlns:r="http://schemas.openxmlformats.org/officeDocument/2006/relationships" xmlns:p="http://schemas.openxmlformats.org/presentationml/2006/main">
  <p:tag name="DVSHAPEID" val="3qfeaiE2mAI2jYVcEALHCW"/>
</p:tagLst>
</file>

<file path=ppt/tags/tag63.xml><?xml version="1.0" encoding="utf-8"?>
<p:tagLst xmlns:a="http://schemas.openxmlformats.org/drawingml/2006/main" xmlns:r="http://schemas.openxmlformats.org/officeDocument/2006/relationships" xmlns:p="http://schemas.openxmlformats.org/presentationml/2006/main">
  <p:tag name="DVSHAPEID" val="WXs0EQr3XbAt42GRSl0xze"/>
</p:tagLst>
</file>

<file path=ppt/tags/tag64.xml><?xml version="1.0" encoding="utf-8"?>
<p:tagLst xmlns:a="http://schemas.openxmlformats.org/drawingml/2006/main" xmlns:r="http://schemas.openxmlformats.org/officeDocument/2006/relationships" xmlns:p="http://schemas.openxmlformats.org/presentationml/2006/main">
  <p:tag name="DVSHAPEID" val="6YHoRaEKa2h7thMaENAjCx"/>
</p:tagLst>
</file>

<file path=ppt/tags/tag65.xml><?xml version="1.0" encoding="utf-8"?>
<p:tagLst xmlns:a="http://schemas.openxmlformats.org/drawingml/2006/main" xmlns:r="http://schemas.openxmlformats.org/officeDocument/2006/relationships" xmlns:p="http://schemas.openxmlformats.org/presentationml/2006/main">
  <p:tag name="DVSHAPEID" val="rPTSwNIqH5mIQtigZhod1x"/>
</p:tagLst>
</file>

<file path=ppt/tags/tag66.xml><?xml version="1.0" encoding="utf-8"?>
<p:tagLst xmlns:a="http://schemas.openxmlformats.org/drawingml/2006/main" xmlns:r="http://schemas.openxmlformats.org/officeDocument/2006/relationships" xmlns:p="http://schemas.openxmlformats.org/presentationml/2006/main">
  <p:tag name="DVSHAPEID" val="cXzo4HGdWfBzxSuYER1Jlc"/>
</p:tagLst>
</file>

<file path=ppt/tags/tag67.xml><?xml version="1.0" encoding="utf-8"?>
<p:tagLst xmlns:a="http://schemas.openxmlformats.org/drawingml/2006/main" xmlns:r="http://schemas.openxmlformats.org/officeDocument/2006/relationships" xmlns:p="http://schemas.openxmlformats.org/presentationml/2006/main">
  <p:tag name="DVSHAPEID" val="LLrjRoOjUpwTDWj7I1Jt97"/>
</p:tagLst>
</file>

<file path=ppt/tags/tag68.xml><?xml version="1.0" encoding="utf-8"?>
<p:tagLst xmlns:a="http://schemas.openxmlformats.org/drawingml/2006/main" xmlns:r="http://schemas.openxmlformats.org/officeDocument/2006/relationships" xmlns:p="http://schemas.openxmlformats.org/presentationml/2006/main">
  <p:tag name="DVSHAPEID" val="6hWpL0Dxbhc0cNXLPioDkb"/>
</p:tagLst>
</file>

<file path=ppt/tags/tag69.xml><?xml version="1.0" encoding="utf-8"?>
<p:tagLst xmlns:a="http://schemas.openxmlformats.org/drawingml/2006/main" xmlns:r="http://schemas.openxmlformats.org/officeDocument/2006/relationships" xmlns:p="http://schemas.openxmlformats.org/presentationml/2006/main">
  <p:tag name="DVSHAPEID" val="2DfyEw80ZR2DE9msDNGnef"/>
</p:tagLst>
</file>

<file path=ppt/tags/tag7.xml><?xml version="1.0" encoding="utf-8"?>
<p:tagLst xmlns:a="http://schemas.openxmlformats.org/drawingml/2006/main" xmlns:r="http://schemas.openxmlformats.org/officeDocument/2006/relationships" xmlns:p="http://schemas.openxmlformats.org/presentationml/2006/main">
  <p:tag name="DVSHAPEID" val="MP5EVIRHj12xNuQvB1rThM"/>
</p:tagLst>
</file>

<file path=ppt/tags/tag70.xml><?xml version="1.0" encoding="utf-8"?>
<p:tagLst xmlns:a="http://schemas.openxmlformats.org/drawingml/2006/main" xmlns:r="http://schemas.openxmlformats.org/officeDocument/2006/relationships" xmlns:p="http://schemas.openxmlformats.org/presentationml/2006/main">
  <p:tag name="DVSHAPEID" val="HDKvaXbr5wMUej9cl7paik"/>
</p:tagLst>
</file>

<file path=ppt/tags/tag71.xml><?xml version="1.0" encoding="utf-8"?>
<p:tagLst xmlns:a="http://schemas.openxmlformats.org/drawingml/2006/main" xmlns:r="http://schemas.openxmlformats.org/officeDocument/2006/relationships" xmlns:p="http://schemas.openxmlformats.org/presentationml/2006/main">
  <p:tag name="DVSHAPEID" val="Xy9NonFAWXXNVCO8lbPxMw"/>
</p:tagLst>
</file>

<file path=ppt/tags/tag72.xml><?xml version="1.0" encoding="utf-8"?>
<p:tagLst xmlns:a="http://schemas.openxmlformats.org/drawingml/2006/main" xmlns:r="http://schemas.openxmlformats.org/officeDocument/2006/relationships" xmlns:p="http://schemas.openxmlformats.org/presentationml/2006/main">
  <p:tag name="DVSHAPEID" val="RJV3iqszX3XnFbmnyOMuzO"/>
</p:tagLst>
</file>

<file path=ppt/tags/tag73.xml><?xml version="1.0" encoding="utf-8"?>
<p:tagLst xmlns:a="http://schemas.openxmlformats.org/drawingml/2006/main" xmlns:r="http://schemas.openxmlformats.org/officeDocument/2006/relationships" xmlns:p="http://schemas.openxmlformats.org/presentationml/2006/main">
  <p:tag name="DVSHAPEID" val="XrnxndLdlKxrGpSl4e8nZT"/>
</p:tagLst>
</file>

<file path=ppt/tags/tag74.xml><?xml version="1.0" encoding="utf-8"?>
<p:tagLst xmlns:a="http://schemas.openxmlformats.org/drawingml/2006/main" xmlns:r="http://schemas.openxmlformats.org/officeDocument/2006/relationships" xmlns:p="http://schemas.openxmlformats.org/presentationml/2006/main">
  <p:tag name="DVSHAPEID" val="QxXCLXC0LiX2MtFL2fNJHc"/>
</p:tagLst>
</file>

<file path=ppt/tags/tag75.xml><?xml version="1.0" encoding="utf-8"?>
<p:tagLst xmlns:a="http://schemas.openxmlformats.org/drawingml/2006/main" xmlns:r="http://schemas.openxmlformats.org/officeDocument/2006/relationships" xmlns:p="http://schemas.openxmlformats.org/presentationml/2006/main">
  <p:tag name="DVSHAPEID" val="PevXvdJylbP3BQALrOBkYf"/>
</p:tagLst>
</file>

<file path=ppt/tags/tag76.xml><?xml version="1.0" encoding="utf-8"?>
<p:tagLst xmlns:a="http://schemas.openxmlformats.org/drawingml/2006/main" xmlns:r="http://schemas.openxmlformats.org/officeDocument/2006/relationships" xmlns:p="http://schemas.openxmlformats.org/presentationml/2006/main">
  <p:tag name="DVSHAPEID" val="uECoFjbTAfcDHI7OrphdWL"/>
</p:tagLst>
</file>

<file path=ppt/tags/tag77.xml><?xml version="1.0" encoding="utf-8"?>
<p:tagLst xmlns:a="http://schemas.openxmlformats.org/drawingml/2006/main" xmlns:r="http://schemas.openxmlformats.org/officeDocument/2006/relationships" xmlns:p="http://schemas.openxmlformats.org/presentationml/2006/main">
  <p:tag name="DVSHAPEID" val="dJSPahOY8neAKQk7ypmsAz"/>
</p:tagLst>
</file>

<file path=ppt/tags/tag78.xml><?xml version="1.0" encoding="utf-8"?>
<p:tagLst xmlns:a="http://schemas.openxmlformats.org/drawingml/2006/main" xmlns:r="http://schemas.openxmlformats.org/officeDocument/2006/relationships" xmlns:p="http://schemas.openxmlformats.org/presentationml/2006/main">
  <p:tag name="DVSHAPEID" val="RX8RDCmb3LjIqTwP8T5C6P"/>
</p:tagLst>
</file>

<file path=ppt/tags/tag79.xml><?xml version="1.0" encoding="utf-8"?>
<p:tagLst xmlns:a="http://schemas.openxmlformats.org/drawingml/2006/main" xmlns:r="http://schemas.openxmlformats.org/officeDocument/2006/relationships" xmlns:p="http://schemas.openxmlformats.org/presentationml/2006/main">
  <p:tag name="DVSHAPEID" val="p7YgtkRSQtbDSUHjEbBXkt"/>
</p:tagLst>
</file>

<file path=ppt/tags/tag8.xml><?xml version="1.0" encoding="utf-8"?>
<p:tagLst xmlns:a="http://schemas.openxmlformats.org/drawingml/2006/main" xmlns:r="http://schemas.openxmlformats.org/officeDocument/2006/relationships" xmlns:p="http://schemas.openxmlformats.org/presentationml/2006/main">
  <p:tag name="DVSHAPEID" val="oZj6G35mKRwn4I98POig26"/>
</p:tagLst>
</file>

<file path=ppt/tags/tag80.xml><?xml version="1.0" encoding="utf-8"?>
<p:tagLst xmlns:a="http://schemas.openxmlformats.org/drawingml/2006/main" xmlns:r="http://schemas.openxmlformats.org/officeDocument/2006/relationships" xmlns:p="http://schemas.openxmlformats.org/presentationml/2006/main">
  <p:tag name="DVSHAPEID" val="h1qrAIgtnYs2y0Sm92kaUP"/>
</p:tagLst>
</file>

<file path=ppt/tags/tag81.xml><?xml version="1.0" encoding="utf-8"?>
<p:tagLst xmlns:a="http://schemas.openxmlformats.org/drawingml/2006/main" xmlns:r="http://schemas.openxmlformats.org/officeDocument/2006/relationships" xmlns:p="http://schemas.openxmlformats.org/presentationml/2006/main">
  <p:tag name="DVSHAPEID" val="xM0C8PfT09vVQWQ1J8Bn6c"/>
</p:tagLst>
</file>

<file path=ppt/tags/tag82.xml><?xml version="1.0" encoding="utf-8"?>
<p:tagLst xmlns:a="http://schemas.openxmlformats.org/drawingml/2006/main" xmlns:r="http://schemas.openxmlformats.org/officeDocument/2006/relationships" xmlns:p="http://schemas.openxmlformats.org/presentationml/2006/main">
  <p:tag name="DVSHAPEID" val="bPlHqh2zC9yruDqYArdtXj"/>
</p:tagLst>
</file>

<file path=ppt/tags/tag83.xml><?xml version="1.0" encoding="utf-8"?>
<p:tagLst xmlns:a="http://schemas.openxmlformats.org/drawingml/2006/main" xmlns:r="http://schemas.openxmlformats.org/officeDocument/2006/relationships" xmlns:p="http://schemas.openxmlformats.org/presentationml/2006/main">
  <p:tag name="DVSECTIONID" val="QzcIMBV2udXHozhVd6kEkw"/>
</p:tagLst>
</file>

<file path=ppt/tags/tag84.xml><?xml version="1.0" encoding="utf-8"?>
<p:tagLst xmlns:a="http://schemas.openxmlformats.org/drawingml/2006/main" xmlns:r="http://schemas.openxmlformats.org/officeDocument/2006/relationships" xmlns:p="http://schemas.openxmlformats.org/presentationml/2006/main">
  <p:tag name="DVSHAPEID" val="9EzV8PxuuqnXEEco3KtIAk"/>
</p:tagLst>
</file>

<file path=ppt/tags/tag85.xml><?xml version="1.0" encoding="utf-8"?>
<p:tagLst xmlns:a="http://schemas.openxmlformats.org/drawingml/2006/main" xmlns:r="http://schemas.openxmlformats.org/officeDocument/2006/relationships" xmlns:p="http://schemas.openxmlformats.org/presentationml/2006/main">
  <p:tag name="DVSHAPEID" val="RCo5qwV8MCyZc7vhjaYe4Q"/>
</p:tagLst>
</file>

<file path=ppt/tags/tag86.xml><?xml version="1.0" encoding="utf-8"?>
<p:tagLst xmlns:a="http://schemas.openxmlformats.org/drawingml/2006/main" xmlns:r="http://schemas.openxmlformats.org/officeDocument/2006/relationships" xmlns:p="http://schemas.openxmlformats.org/presentationml/2006/main">
  <p:tag name="DVSECTIONID" val="xdD7pSFaycI32aQ1CcZKTV"/>
</p:tagLst>
</file>

<file path=ppt/tags/tag87.xml><?xml version="1.0" encoding="utf-8"?>
<p:tagLst xmlns:a="http://schemas.openxmlformats.org/drawingml/2006/main" xmlns:r="http://schemas.openxmlformats.org/officeDocument/2006/relationships" xmlns:p="http://schemas.openxmlformats.org/presentationml/2006/main">
  <p:tag name="DVSHAPEID" val="vatVozKaw9BOMWw2p1zlDL"/>
</p:tagLst>
</file>

<file path=ppt/tags/tag88.xml><?xml version="1.0" encoding="utf-8"?>
<p:tagLst xmlns:a="http://schemas.openxmlformats.org/drawingml/2006/main" xmlns:r="http://schemas.openxmlformats.org/officeDocument/2006/relationships" xmlns:p="http://schemas.openxmlformats.org/presentationml/2006/main">
  <p:tag name="DVSHAPEID" val="oFr5SLriJlf17dBu7loB6p"/>
</p:tagLst>
</file>

<file path=ppt/tags/tag89.xml><?xml version="1.0" encoding="utf-8"?>
<p:tagLst xmlns:a="http://schemas.openxmlformats.org/drawingml/2006/main" xmlns:r="http://schemas.openxmlformats.org/officeDocument/2006/relationships" xmlns:p="http://schemas.openxmlformats.org/presentationml/2006/main">
  <p:tag name="DVSHAPEID" val="WESJJejonsEzJvZua0OgXi"/>
</p:tagLst>
</file>

<file path=ppt/tags/tag9.xml><?xml version="1.0" encoding="utf-8"?>
<p:tagLst xmlns:a="http://schemas.openxmlformats.org/drawingml/2006/main" xmlns:r="http://schemas.openxmlformats.org/officeDocument/2006/relationships" xmlns:p="http://schemas.openxmlformats.org/presentationml/2006/main">
  <p:tag name="DVSHAPEID" val="iSVsjpyok610q5lO2NBWha"/>
</p:tagLst>
</file>

<file path=ppt/tags/tag90.xml><?xml version="1.0" encoding="utf-8"?>
<p:tagLst xmlns:a="http://schemas.openxmlformats.org/drawingml/2006/main" xmlns:r="http://schemas.openxmlformats.org/officeDocument/2006/relationships" xmlns:p="http://schemas.openxmlformats.org/presentationml/2006/main">
  <p:tag name="DVSHAPEID" val="h0opjPaTkb63PXwgcAPeP5"/>
</p:tagLst>
</file>

<file path=ppt/tags/tag91.xml><?xml version="1.0" encoding="utf-8"?>
<p:tagLst xmlns:a="http://schemas.openxmlformats.org/drawingml/2006/main" xmlns:r="http://schemas.openxmlformats.org/officeDocument/2006/relationships" xmlns:p="http://schemas.openxmlformats.org/presentationml/2006/main">
  <p:tag name="DVSHAPEID" val="YvqJRBZpJ98DnRkjUteu7s"/>
</p:tagLst>
</file>

<file path=ppt/tags/tag92.xml><?xml version="1.0" encoding="utf-8"?>
<p:tagLst xmlns:a="http://schemas.openxmlformats.org/drawingml/2006/main" xmlns:r="http://schemas.openxmlformats.org/officeDocument/2006/relationships" xmlns:p="http://schemas.openxmlformats.org/presentationml/2006/main">
  <p:tag name="DVSHAPEID" val="tGG1XTOdqJtc2TYAXzTUsW"/>
</p:tagLst>
</file>

<file path=ppt/tags/tag93.xml><?xml version="1.0" encoding="utf-8"?>
<p:tagLst xmlns:a="http://schemas.openxmlformats.org/drawingml/2006/main" xmlns:r="http://schemas.openxmlformats.org/officeDocument/2006/relationships" xmlns:p="http://schemas.openxmlformats.org/presentationml/2006/main">
  <p:tag name="DVSHAPEID" val="VbzFWSGl0kXv2K2PE6BwIo"/>
</p:tagLst>
</file>

<file path=ppt/tags/tag94.xml><?xml version="1.0" encoding="utf-8"?>
<p:tagLst xmlns:a="http://schemas.openxmlformats.org/drawingml/2006/main" xmlns:r="http://schemas.openxmlformats.org/officeDocument/2006/relationships" xmlns:p="http://schemas.openxmlformats.org/presentationml/2006/main">
  <p:tag name="DVSECTIONID" val="8xv5yB1HBNRk1Z5Fc2mjFL"/>
</p:tagLst>
</file>

<file path=ppt/tags/tag95.xml><?xml version="1.0" encoding="utf-8"?>
<p:tagLst xmlns:a="http://schemas.openxmlformats.org/drawingml/2006/main" xmlns:r="http://schemas.openxmlformats.org/officeDocument/2006/relationships" xmlns:p="http://schemas.openxmlformats.org/presentationml/2006/main">
  <p:tag name="DVSHAPEID" val="Y9fcAzjGJeKDiDfBgiribn"/>
</p:tagLst>
</file>

<file path=ppt/tags/tag96.xml><?xml version="1.0" encoding="utf-8"?>
<p:tagLst xmlns:a="http://schemas.openxmlformats.org/drawingml/2006/main" xmlns:r="http://schemas.openxmlformats.org/officeDocument/2006/relationships" xmlns:p="http://schemas.openxmlformats.org/presentationml/2006/main">
  <p:tag name="DVSHAPEID" val="nnkyKhLXFJcJMOtjGYJdpf"/>
</p:tagLst>
</file>

<file path=ppt/tags/tag97.xml><?xml version="1.0" encoding="utf-8"?>
<p:tagLst xmlns:a="http://schemas.openxmlformats.org/drawingml/2006/main" xmlns:r="http://schemas.openxmlformats.org/officeDocument/2006/relationships" xmlns:p="http://schemas.openxmlformats.org/presentationml/2006/main">
  <p:tag name="DVSHAPEID" val="zLOjqUTdW1FYh4Kk0axMGw"/>
</p:tagLst>
</file>

<file path=ppt/tags/tag98.xml><?xml version="1.0" encoding="utf-8"?>
<p:tagLst xmlns:a="http://schemas.openxmlformats.org/drawingml/2006/main" xmlns:r="http://schemas.openxmlformats.org/officeDocument/2006/relationships" xmlns:p="http://schemas.openxmlformats.org/presentationml/2006/main">
  <p:tag name="DVSHAPEID" val="OnrN1OEpSS07OyJrQQ3rMb"/>
</p:tagLst>
</file>

<file path=ppt/tags/tag99.xml><?xml version="1.0" encoding="utf-8"?>
<p:tagLst xmlns:a="http://schemas.openxmlformats.org/drawingml/2006/main" xmlns:r="http://schemas.openxmlformats.org/officeDocument/2006/relationships" xmlns:p="http://schemas.openxmlformats.org/presentationml/2006/main">
  <p:tag name="DVSHAPEID" val="4NxpymYzGDz2XrSDT5yx9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1364</TotalTime>
  <Words>922</Words>
  <Application>Microsoft Office PowerPoint</Application>
  <PresentationFormat>Diaprojekcija na zaslonu (4:3)</PresentationFormat>
  <Paragraphs>54</Paragraphs>
  <Slides>20</Slides>
  <Notes>0</Notes>
  <HiddenSlides>0</HiddenSlides>
  <MMClips>0</MMClips>
  <ScaleCrop>false</ScaleCrop>
  <HeadingPairs>
    <vt:vector size="4" baseType="variant">
      <vt:variant>
        <vt:lpstr>Tema</vt:lpstr>
      </vt:variant>
      <vt:variant>
        <vt:i4>1</vt:i4>
      </vt:variant>
      <vt:variant>
        <vt:lpstr>Naslovi diapozitivov</vt:lpstr>
      </vt:variant>
      <vt:variant>
        <vt:i4>20</vt:i4>
      </vt:variant>
    </vt:vector>
  </HeadingPairs>
  <TitlesOfParts>
    <vt:vector size="21" baseType="lpstr">
      <vt:lpstr>Austin</vt:lpstr>
      <vt:lpstr>Holidays, customs and traditions</vt:lpstr>
      <vt:lpstr>New Year</vt:lpstr>
      <vt:lpstr>Christmas</vt:lpstr>
      <vt:lpstr>26th January: Liberation Day</vt:lpstr>
      <vt:lpstr>Prešeren Day, the Slovenian Cultural Holiday</vt:lpstr>
      <vt:lpstr>Masliana</vt:lpstr>
      <vt:lpstr>Maslenitza – in the end of winter</vt:lpstr>
      <vt:lpstr>8th March (Women‘s Day)</vt:lpstr>
      <vt:lpstr>The birthday of Beata Maria Samarskaya – The 11’th of April</vt:lpstr>
      <vt:lpstr>THE CARNIVAL</vt:lpstr>
      <vt:lpstr>Easter</vt:lpstr>
      <vt:lpstr>Ivana Kupala</vt:lpstr>
      <vt:lpstr>How do the Portugese celebrate S. Antonio?</vt:lpstr>
      <vt:lpstr>How do the Portugese celebrate S. João?</vt:lpstr>
      <vt:lpstr>How do the Portugese celebrate S. Pedro?</vt:lpstr>
      <vt:lpstr>3rd June: Martyrs' Day</vt:lpstr>
      <vt:lpstr>9th October: Independence Day</vt:lpstr>
      <vt:lpstr>PowerPointova predstavitev</vt:lpstr>
      <vt:lpstr>The END</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Holidays, customs and traditions</dc:title>
  <dc:creator>Andraž;Nejc</dc:creator>
  <cp:keywords>Holidays, customs and traditions</cp:keywords>
  <cp:lastModifiedBy>Katja Marenk</cp:lastModifiedBy>
  <cp:revision>17</cp:revision>
  <dcterms:created xsi:type="dcterms:W3CDTF">2012-01-08T16:45:38Z</dcterms:created>
  <dcterms:modified xsi:type="dcterms:W3CDTF">2012-01-10T07:30:45Z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17sGM9xmyfZx1faTMyYK0rfODPFs5VYbjg6PkNO6ALDQ</vt:lpwstr>
  </property>
  <property fmtid="{D5CDD505-2E9C-101B-9397-08002B2CF9AE}" pid="4" name="Google.Documents.RevisionId">
    <vt:lpwstr>01994046560443808260</vt:lpwstr>
  </property>
  <property fmtid="{D5CDD505-2E9C-101B-9397-08002B2CF9AE}" pid="5" name="Google.Documents.PreviousRevisionId">
    <vt:lpwstr>13788742046892059388</vt:lpwstr>
  </property>
  <property fmtid="{D5CDD505-2E9C-101B-9397-08002B2CF9AE}" pid="6" name="Google.Documents.PluginVersion">
    <vt:lpwstr>2.0.2662.553</vt:lpwstr>
  </property>
  <property fmtid="{D5CDD505-2E9C-101B-9397-08002B2CF9AE}" pid="7" name="Google.Documents.MergeIncapabilityFlags">
    <vt:i4>0</vt:i4>
  </property>
</Properties>
</file>