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2"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94660"/>
  </p:normalViewPr>
  <p:slideViewPr>
    <p:cSldViewPr>
      <p:cViewPr varScale="1">
        <p:scale>
          <a:sx n="84" d="100"/>
          <a:sy n="84" d="100"/>
        </p:scale>
        <p:origin x="-84"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Naslovni diapozitiv">
    <p:spTree>
      <p:nvGrpSpPr>
        <p:cNvPr id="1" name=""/>
        <p:cNvGrpSpPr/>
        <p:nvPr/>
      </p:nvGrpSpPr>
      <p:grpSpPr>
        <a:xfrm>
          <a:off x="0" y="0"/>
          <a:ext cx="0" cy="0"/>
          <a:chOff x="0" y="0"/>
          <a:chExt cx="0" cy="0"/>
        </a:xfrm>
      </p:grpSpPr>
      <p:sp>
        <p:nvSpPr>
          <p:cNvPr id="4" name="Pravokotnik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Pravokotnik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Zaobljeni pravokotnik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Zaobljeni pravokotnik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Pravokotnik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Pravokotnik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Pravokotnik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Pravokotnik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Naslov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sl-SI" smtClean="0"/>
              <a:t>Kliknite, če želite urediti slog naslova matrice</a:t>
            </a:r>
            <a:endParaRPr lang="en-US"/>
          </a:p>
        </p:txBody>
      </p:sp>
      <p:sp>
        <p:nvSpPr>
          <p:cNvPr id="9" name="Podnaslov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smtClean="0"/>
              <a:t>Kliknite, če želite urediti slog podnaslova matrice</a:t>
            </a:r>
            <a:endParaRPr lang="en-US"/>
          </a:p>
        </p:txBody>
      </p:sp>
      <p:sp>
        <p:nvSpPr>
          <p:cNvPr id="17" name="Ograda datuma 27"/>
          <p:cNvSpPr>
            <a:spLocks noGrp="1"/>
          </p:cNvSpPr>
          <p:nvPr>
            <p:ph type="dt" sz="half" idx="10"/>
          </p:nvPr>
        </p:nvSpPr>
        <p:spPr>
          <a:xfrm>
            <a:off x="6705600" y="4206875"/>
            <a:ext cx="960438" cy="457200"/>
          </a:xfrm>
        </p:spPr>
        <p:txBody>
          <a:bodyPr/>
          <a:lstStyle>
            <a:lvl1pPr>
              <a:defRPr/>
            </a:lvl1pPr>
          </a:lstStyle>
          <a:p>
            <a:pPr>
              <a:defRPr/>
            </a:pPr>
            <a:fld id="{FC39922C-567F-4B0E-B423-2F1DEA5BDB02}" type="datetimeFigureOut">
              <a:rPr lang="sl-SI"/>
              <a:pPr>
                <a:defRPr/>
              </a:pPr>
              <a:t>29.4.2012</a:t>
            </a:fld>
            <a:endParaRPr lang="sl-SI"/>
          </a:p>
        </p:txBody>
      </p:sp>
      <p:sp>
        <p:nvSpPr>
          <p:cNvPr id="18" name="Ograda noge 16"/>
          <p:cNvSpPr>
            <a:spLocks noGrp="1"/>
          </p:cNvSpPr>
          <p:nvPr>
            <p:ph type="ftr" sz="quarter" idx="11"/>
          </p:nvPr>
        </p:nvSpPr>
        <p:spPr>
          <a:xfrm>
            <a:off x="5410200" y="4205288"/>
            <a:ext cx="1295400" cy="457200"/>
          </a:xfrm>
        </p:spPr>
        <p:txBody>
          <a:bodyPr/>
          <a:lstStyle>
            <a:lvl1pPr>
              <a:defRPr/>
            </a:lvl1pPr>
          </a:lstStyle>
          <a:p>
            <a:pPr>
              <a:defRPr/>
            </a:pPr>
            <a:endParaRPr lang="sl-SI"/>
          </a:p>
        </p:txBody>
      </p:sp>
      <p:sp>
        <p:nvSpPr>
          <p:cNvPr id="19" name="Ograda številke diapozitiva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1B6B43FD-42DF-4C77-9F57-94DBF536063C}" type="slidenum">
              <a:rPr lang="sl-SI"/>
              <a:pPr>
                <a:defRPr/>
              </a:pPr>
              <a:t>‹#›</a:t>
            </a:fld>
            <a:endParaRPr lang="sl-SI"/>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anim calcmode="lin" valueType="num">
                                      <p:cBhvr>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datuma 13"/>
          <p:cNvSpPr>
            <a:spLocks noGrp="1"/>
          </p:cNvSpPr>
          <p:nvPr>
            <p:ph type="dt" sz="half" idx="10"/>
          </p:nvPr>
        </p:nvSpPr>
        <p:spPr/>
        <p:txBody>
          <a:bodyPr/>
          <a:lstStyle>
            <a:lvl1pPr>
              <a:defRPr/>
            </a:lvl1pPr>
          </a:lstStyle>
          <a:p>
            <a:pPr>
              <a:defRPr/>
            </a:pPr>
            <a:fld id="{A1CC95AB-C7C0-4733-AF12-C363D324D564}" type="datetimeFigureOut">
              <a:rPr lang="sl-SI"/>
              <a:pPr>
                <a:defRPr/>
              </a:pPr>
              <a:t>29.4.2012</a:t>
            </a:fld>
            <a:endParaRPr lang="sl-SI"/>
          </a:p>
        </p:txBody>
      </p:sp>
      <p:sp>
        <p:nvSpPr>
          <p:cNvPr id="5" name="Ograda noge 2"/>
          <p:cNvSpPr>
            <a:spLocks noGrp="1"/>
          </p:cNvSpPr>
          <p:nvPr>
            <p:ph type="ftr" sz="quarter" idx="11"/>
          </p:nvPr>
        </p:nvSpPr>
        <p:spPr/>
        <p:txBody>
          <a:bodyPr/>
          <a:lstStyle>
            <a:lvl1pPr>
              <a:defRPr/>
            </a:lvl1pPr>
          </a:lstStyle>
          <a:p>
            <a:pPr>
              <a:defRPr/>
            </a:pPr>
            <a:endParaRPr lang="sl-SI"/>
          </a:p>
        </p:txBody>
      </p:sp>
      <p:sp>
        <p:nvSpPr>
          <p:cNvPr id="6" name="Ograda številke diapozitiva 22"/>
          <p:cNvSpPr>
            <a:spLocks noGrp="1"/>
          </p:cNvSpPr>
          <p:nvPr>
            <p:ph type="sldNum" sz="quarter" idx="12"/>
          </p:nvPr>
        </p:nvSpPr>
        <p:spPr/>
        <p:txBody>
          <a:bodyPr/>
          <a:lstStyle>
            <a:lvl1pPr>
              <a:defRPr/>
            </a:lvl1pPr>
          </a:lstStyle>
          <a:p>
            <a:pPr>
              <a:defRPr/>
            </a:pPr>
            <a:fld id="{4A38636C-409F-4719-914B-DB01FAE996E4}" type="slidenum">
              <a:rPr lang="sl-SI"/>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781800" y="1143000"/>
            <a:ext cx="1905000" cy="5486400"/>
          </a:xfrm>
        </p:spPr>
        <p:txBody>
          <a:bodyPr vert="eaVert"/>
          <a:lstStyle/>
          <a:p>
            <a:r>
              <a:rPr lang="sl-SI" smtClean="0"/>
              <a:t>Kliknite, če želite urediti slog naslova matrice</a:t>
            </a:r>
            <a:endParaRPr lang="en-US"/>
          </a:p>
        </p:txBody>
      </p:sp>
      <p:sp>
        <p:nvSpPr>
          <p:cNvPr id="3" name="Ograda navpičnega besedila 2"/>
          <p:cNvSpPr>
            <a:spLocks noGrp="1"/>
          </p:cNvSpPr>
          <p:nvPr>
            <p:ph type="body" orient="vert" idx="1"/>
          </p:nvPr>
        </p:nvSpPr>
        <p:spPr>
          <a:xfrm>
            <a:off x="457200" y="1143000"/>
            <a:ext cx="6248400" cy="5486400"/>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datuma 13"/>
          <p:cNvSpPr>
            <a:spLocks noGrp="1"/>
          </p:cNvSpPr>
          <p:nvPr>
            <p:ph type="dt" sz="half" idx="10"/>
          </p:nvPr>
        </p:nvSpPr>
        <p:spPr/>
        <p:txBody>
          <a:bodyPr/>
          <a:lstStyle>
            <a:lvl1pPr>
              <a:defRPr/>
            </a:lvl1pPr>
          </a:lstStyle>
          <a:p>
            <a:pPr>
              <a:defRPr/>
            </a:pPr>
            <a:fld id="{248749FB-9BB9-4D26-B626-D63DE4F05832}" type="datetimeFigureOut">
              <a:rPr lang="sl-SI"/>
              <a:pPr>
                <a:defRPr/>
              </a:pPr>
              <a:t>29.4.2012</a:t>
            </a:fld>
            <a:endParaRPr lang="sl-SI"/>
          </a:p>
        </p:txBody>
      </p:sp>
      <p:sp>
        <p:nvSpPr>
          <p:cNvPr id="5" name="Ograda noge 2"/>
          <p:cNvSpPr>
            <a:spLocks noGrp="1"/>
          </p:cNvSpPr>
          <p:nvPr>
            <p:ph type="ftr" sz="quarter" idx="11"/>
          </p:nvPr>
        </p:nvSpPr>
        <p:spPr/>
        <p:txBody>
          <a:bodyPr/>
          <a:lstStyle>
            <a:lvl1pPr>
              <a:defRPr/>
            </a:lvl1pPr>
          </a:lstStyle>
          <a:p>
            <a:pPr>
              <a:defRPr/>
            </a:pPr>
            <a:endParaRPr lang="sl-SI"/>
          </a:p>
        </p:txBody>
      </p:sp>
      <p:sp>
        <p:nvSpPr>
          <p:cNvPr id="6" name="Ograda številke diapozitiva 22"/>
          <p:cNvSpPr>
            <a:spLocks noGrp="1"/>
          </p:cNvSpPr>
          <p:nvPr>
            <p:ph type="sldNum" sz="quarter" idx="12"/>
          </p:nvPr>
        </p:nvSpPr>
        <p:spPr/>
        <p:txBody>
          <a:bodyPr/>
          <a:lstStyle>
            <a:lvl1pPr>
              <a:defRPr/>
            </a:lvl1pPr>
          </a:lstStyle>
          <a:p>
            <a:pPr>
              <a:defRPr/>
            </a:pPr>
            <a:fld id="{D76EEFC9-75F9-42DC-9B40-06EF99C0CC9F}" type="slidenum">
              <a:rPr lang="sl-SI"/>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en-US"/>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datuma 13"/>
          <p:cNvSpPr>
            <a:spLocks noGrp="1"/>
          </p:cNvSpPr>
          <p:nvPr>
            <p:ph type="dt" sz="half" idx="10"/>
          </p:nvPr>
        </p:nvSpPr>
        <p:spPr/>
        <p:txBody>
          <a:bodyPr/>
          <a:lstStyle>
            <a:lvl1pPr>
              <a:defRPr/>
            </a:lvl1pPr>
          </a:lstStyle>
          <a:p>
            <a:pPr>
              <a:defRPr/>
            </a:pPr>
            <a:fld id="{E6B4343A-CF9E-4253-A6B5-90FBEC6D5B4D}" type="datetimeFigureOut">
              <a:rPr lang="sl-SI"/>
              <a:pPr>
                <a:defRPr/>
              </a:pPr>
              <a:t>29.4.2012</a:t>
            </a:fld>
            <a:endParaRPr lang="sl-SI"/>
          </a:p>
        </p:txBody>
      </p:sp>
      <p:sp>
        <p:nvSpPr>
          <p:cNvPr id="5" name="Ograda noge 2"/>
          <p:cNvSpPr>
            <a:spLocks noGrp="1"/>
          </p:cNvSpPr>
          <p:nvPr>
            <p:ph type="ftr" sz="quarter" idx="11"/>
          </p:nvPr>
        </p:nvSpPr>
        <p:spPr/>
        <p:txBody>
          <a:bodyPr/>
          <a:lstStyle>
            <a:lvl1pPr>
              <a:defRPr/>
            </a:lvl1pPr>
          </a:lstStyle>
          <a:p>
            <a:pPr>
              <a:defRPr/>
            </a:pPr>
            <a:endParaRPr lang="sl-SI"/>
          </a:p>
        </p:txBody>
      </p:sp>
      <p:sp>
        <p:nvSpPr>
          <p:cNvPr id="6" name="Ograda številke diapozitiva 22"/>
          <p:cNvSpPr>
            <a:spLocks noGrp="1"/>
          </p:cNvSpPr>
          <p:nvPr>
            <p:ph type="sldNum" sz="quarter" idx="12"/>
          </p:nvPr>
        </p:nvSpPr>
        <p:spPr/>
        <p:txBody>
          <a:bodyPr/>
          <a:lstStyle>
            <a:lvl1pPr>
              <a:defRPr/>
            </a:lvl1pPr>
          </a:lstStyle>
          <a:p>
            <a:pPr>
              <a:defRPr/>
            </a:pPr>
            <a:fld id="{DB91687B-3D0C-4B8E-A612-CAA2EB41F7B9}" type="slidenum">
              <a:rPr lang="sl-SI"/>
              <a:pPr>
                <a:defRPr/>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sl-SI" smtClean="0"/>
              <a:t>Kliknite, če želite urediti slog naslova matrice</a:t>
            </a:r>
            <a:endParaRPr lang="en-US"/>
          </a:p>
        </p:txBody>
      </p:sp>
      <p:sp>
        <p:nvSpPr>
          <p:cNvPr id="3" name="Ograda besedila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smtClean="0"/>
              <a:t>Kliknite, če želite urediti sloge besedila matrice</a:t>
            </a:r>
          </a:p>
        </p:txBody>
      </p:sp>
      <p:sp>
        <p:nvSpPr>
          <p:cNvPr id="4" name="Ograda datuma 13"/>
          <p:cNvSpPr>
            <a:spLocks noGrp="1"/>
          </p:cNvSpPr>
          <p:nvPr>
            <p:ph type="dt" sz="half" idx="10"/>
          </p:nvPr>
        </p:nvSpPr>
        <p:spPr/>
        <p:txBody>
          <a:bodyPr/>
          <a:lstStyle>
            <a:lvl1pPr>
              <a:defRPr/>
            </a:lvl1pPr>
          </a:lstStyle>
          <a:p>
            <a:pPr>
              <a:defRPr/>
            </a:pPr>
            <a:fld id="{354F632D-0F79-46B7-81AD-625079031111}" type="datetimeFigureOut">
              <a:rPr lang="sl-SI"/>
              <a:pPr>
                <a:defRPr/>
              </a:pPr>
              <a:t>29.4.2012</a:t>
            </a:fld>
            <a:endParaRPr lang="sl-SI"/>
          </a:p>
        </p:txBody>
      </p:sp>
      <p:sp>
        <p:nvSpPr>
          <p:cNvPr id="5" name="Ograda noge 2"/>
          <p:cNvSpPr>
            <a:spLocks noGrp="1"/>
          </p:cNvSpPr>
          <p:nvPr>
            <p:ph type="ftr" sz="quarter" idx="11"/>
          </p:nvPr>
        </p:nvSpPr>
        <p:spPr/>
        <p:txBody>
          <a:bodyPr/>
          <a:lstStyle>
            <a:lvl1pPr>
              <a:defRPr/>
            </a:lvl1pPr>
          </a:lstStyle>
          <a:p>
            <a:pPr>
              <a:defRPr/>
            </a:pPr>
            <a:endParaRPr lang="sl-SI"/>
          </a:p>
        </p:txBody>
      </p:sp>
      <p:sp>
        <p:nvSpPr>
          <p:cNvPr id="6" name="Ograda številke diapozitiva 22"/>
          <p:cNvSpPr>
            <a:spLocks noGrp="1"/>
          </p:cNvSpPr>
          <p:nvPr>
            <p:ph type="sldNum" sz="quarter" idx="12"/>
          </p:nvPr>
        </p:nvSpPr>
        <p:spPr/>
        <p:txBody>
          <a:bodyPr/>
          <a:lstStyle>
            <a:lvl1pPr>
              <a:defRPr/>
            </a:lvl1pPr>
          </a:lstStyle>
          <a:p>
            <a:pPr>
              <a:defRPr/>
            </a:pPr>
            <a:fld id="{2E3888FA-BD98-4E05-B8E8-CF98227356E8}" type="slidenum">
              <a:rPr lang="sl-SI"/>
              <a:pPr>
                <a:defRPr/>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en-US"/>
          </a:p>
        </p:txBody>
      </p:sp>
      <p:sp>
        <p:nvSpPr>
          <p:cNvPr id="3" name="Ograda vsebine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vsebine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Ograda datuma 13"/>
          <p:cNvSpPr>
            <a:spLocks noGrp="1"/>
          </p:cNvSpPr>
          <p:nvPr>
            <p:ph type="dt" sz="half" idx="10"/>
          </p:nvPr>
        </p:nvSpPr>
        <p:spPr/>
        <p:txBody>
          <a:bodyPr/>
          <a:lstStyle>
            <a:lvl1pPr>
              <a:defRPr/>
            </a:lvl1pPr>
          </a:lstStyle>
          <a:p>
            <a:pPr>
              <a:defRPr/>
            </a:pPr>
            <a:fld id="{9E9C5F4D-8FDC-4DD6-A703-18698611074D}" type="datetimeFigureOut">
              <a:rPr lang="sl-SI"/>
              <a:pPr>
                <a:defRPr/>
              </a:pPr>
              <a:t>29.4.2012</a:t>
            </a:fld>
            <a:endParaRPr lang="sl-SI"/>
          </a:p>
        </p:txBody>
      </p:sp>
      <p:sp>
        <p:nvSpPr>
          <p:cNvPr id="6" name="Ograda noge 2"/>
          <p:cNvSpPr>
            <a:spLocks noGrp="1"/>
          </p:cNvSpPr>
          <p:nvPr>
            <p:ph type="ftr" sz="quarter" idx="11"/>
          </p:nvPr>
        </p:nvSpPr>
        <p:spPr/>
        <p:txBody>
          <a:bodyPr/>
          <a:lstStyle>
            <a:lvl1pPr>
              <a:defRPr/>
            </a:lvl1pPr>
          </a:lstStyle>
          <a:p>
            <a:pPr>
              <a:defRPr/>
            </a:pPr>
            <a:endParaRPr lang="sl-SI"/>
          </a:p>
        </p:txBody>
      </p:sp>
      <p:sp>
        <p:nvSpPr>
          <p:cNvPr id="7" name="Ograda številke diapozitiva 22"/>
          <p:cNvSpPr>
            <a:spLocks noGrp="1"/>
          </p:cNvSpPr>
          <p:nvPr>
            <p:ph type="sldNum" sz="quarter" idx="12"/>
          </p:nvPr>
        </p:nvSpPr>
        <p:spPr/>
        <p:txBody>
          <a:bodyPr/>
          <a:lstStyle>
            <a:lvl1pPr>
              <a:defRPr/>
            </a:lvl1pPr>
          </a:lstStyle>
          <a:p>
            <a:pPr>
              <a:defRPr/>
            </a:pPr>
            <a:fld id="{ADBDFE39-A001-459E-92B9-FF673C0DD47B}" type="slidenum">
              <a:rPr lang="sl-SI"/>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381000" y="1143000"/>
            <a:ext cx="8382000" cy="1069848"/>
          </a:xfrm>
        </p:spPr>
        <p:txBody>
          <a:bodyPr/>
          <a:lstStyle>
            <a:lvl1pPr>
              <a:defRPr sz="4000" b="0" i="0" cap="none" baseline="0"/>
            </a:lvl1pPr>
          </a:lstStyle>
          <a:p>
            <a:r>
              <a:rPr lang="sl-SI" smtClean="0"/>
              <a:t>Kliknite, če želite urediti slog naslova matrice</a:t>
            </a:r>
            <a:endParaRPr lang="en-US"/>
          </a:p>
        </p:txBody>
      </p:sp>
      <p:sp>
        <p:nvSpPr>
          <p:cNvPr id="3" name="Ograda besedila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sl-SI" smtClean="0"/>
              <a:t>Kliknite, če želite urediti sloge besedila matrice</a:t>
            </a:r>
          </a:p>
        </p:txBody>
      </p:sp>
      <p:sp>
        <p:nvSpPr>
          <p:cNvPr id="4" name="Ograda besedila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sl-SI" smtClean="0"/>
              <a:t>Kliknite, če želite urediti sloge besedila matrice</a:t>
            </a:r>
          </a:p>
        </p:txBody>
      </p:sp>
      <p:sp>
        <p:nvSpPr>
          <p:cNvPr id="5" name="Ograda vsebine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6" name="Ograda vsebine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7" name="Ograda datuma 25"/>
          <p:cNvSpPr>
            <a:spLocks noGrp="1"/>
          </p:cNvSpPr>
          <p:nvPr>
            <p:ph type="dt" sz="half" idx="10"/>
          </p:nvPr>
        </p:nvSpPr>
        <p:spPr/>
        <p:txBody>
          <a:bodyPr rtlCol="0"/>
          <a:lstStyle>
            <a:lvl1pPr>
              <a:defRPr/>
            </a:lvl1pPr>
          </a:lstStyle>
          <a:p>
            <a:pPr>
              <a:defRPr/>
            </a:pPr>
            <a:fld id="{88229A42-A9AF-490B-840B-0430C122536F}" type="datetimeFigureOut">
              <a:rPr lang="sl-SI"/>
              <a:pPr>
                <a:defRPr/>
              </a:pPr>
              <a:t>29.4.2012</a:t>
            </a:fld>
            <a:endParaRPr lang="sl-SI"/>
          </a:p>
        </p:txBody>
      </p:sp>
      <p:sp>
        <p:nvSpPr>
          <p:cNvPr id="8" name="Ograda številke diapozitiva 26"/>
          <p:cNvSpPr>
            <a:spLocks noGrp="1"/>
          </p:cNvSpPr>
          <p:nvPr>
            <p:ph type="sldNum" sz="quarter" idx="11"/>
          </p:nvPr>
        </p:nvSpPr>
        <p:spPr/>
        <p:txBody>
          <a:bodyPr rtlCol="0"/>
          <a:lstStyle>
            <a:lvl1pPr>
              <a:defRPr/>
            </a:lvl1pPr>
          </a:lstStyle>
          <a:p>
            <a:pPr>
              <a:defRPr/>
            </a:pPr>
            <a:fld id="{0B6AAD52-3BFA-47E2-BB66-0264C9AA06D7}" type="slidenum">
              <a:rPr lang="sl-SI"/>
              <a:pPr>
                <a:defRPr/>
              </a:pPr>
              <a:t>‹#›</a:t>
            </a:fld>
            <a:endParaRPr lang="sl-SI"/>
          </a:p>
        </p:txBody>
      </p:sp>
      <p:sp>
        <p:nvSpPr>
          <p:cNvPr id="9" name="Ograda noge 27"/>
          <p:cNvSpPr>
            <a:spLocks noGrp="1"/>
          </p:cNvSpPr>
          <p:nvPr>
            <p:ph type="ftr" sz="quarter" idx="12"/>
          </p:nvPr>
        </p:nvSpPr>
        <p:spPr/>
        <p:txBody>
          <a:bodyPr rtlCol="0"/>
          <a:lstStyle>
            <a:lvl1pPr>
              <a:defRPr/>
            </a:lvl1pPr>
          </a:lstStyle>
          <a:p>
            <a:pPr>
              <a:defRPr/>
            </a:pPr>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1143000"/>
            <a:ext cx="8229600" cy="1069848"/>
          </a:xfrm>
        </p:spPr>
        <p:txBody>
          <a:bodyPr/>
          <a:lstStyle>
            <a:lvl1pPr>
              <a:defRPr sz="4000">
                <a:solidFill>
                  <a:schemeClr val="tx2"/>
                </a:solidFill>
              </a:defRPr>
            </a:lvl1pPr>
          </a:lstStyle>
          <a:p>
            <a:r>
              <a:rPr lang="sl-SI" smtClean="0"/>
              <a:t>Kliknite, če želite urediti slog naslova matrice</a:t>
            </a:r>
            <a:endParaRPr lang="en-US"/>
          </a:p>
        </p:txBody>
      </p:sp>
      <p:sp>
        <p:nvSpPr>
          <p:cNvPr id="3" name="Ograda datuma 2"/>
          <p:cNvSpPr>
            <a:spLocks noGrp="1"/>
          </p:cNvSpPr>
          <p:nvPr>
            <p:ph type="dt" sz="half" idx="10"/>
          </p:nvPr>
        </p:nvSpPr>
        <p:spPr>
          <a:xfrm>
            <a:off x="6583363" y="612775"/>
            <a:ext cx="957262" cy="457200"/>
          </a:xfrm>
        </p:spPr>
        <p:txBody>
          <a:bodyPr/>
          <a:lstStyle>
            <a:lvl1pPr>
              <a:defRPr/>
            </a:lvl1pPr>
          </a:lstStyle>
          <a:p>
            <a:pPr>
              <a:defRPr/>
            </a:pPr>
            <a:fld id="{9D997D44-3285-41EE-AF5D-51BACC77DA3A}" type="datetimeFigureOut">
              <a:rPr lang="sl-SI"/>
              <a:pPr>
                <a:defRPr/>
              </a:pPr>
              <a:t>29.4.2012</a:t>
            </a:fld>
            <a:endParaRPr lang="sl-SI"/>
          </a:p>
        </p:txBody>
      </p:sp>
      <p:sp>
        <p:nvSpPr>
          <p:cNvPr id="4" name="Ograda noge 3"/>
          <p:cNvSpPr>
            <a:spLocks noGrp="1"/>
          </p:cNvSpPr>
          <p:nvPr>
            <p:ph type="ftr" sz="quarter" idx="11"/>
          </p:nvPr>
        </p:nvSpPr>
        <p:spPr/>
        <p:txBody>
          <a:bodyPr/>
          <a:lstStyle>
            <a:lvl1pPr>
              <a:defRPr/>
            </a:lvl1pPr>
          </a:lstStyle>
          <a:p>
            <a:pPr>
              <a:defRPr/>
            </a:pPr>
            <a:endParaRPr lang="sl-SI"/>
          </a:p>
        </p:txBody>
      </p:sp>
      <p:sp>
        <p:nvSpPr>
          <p:cNvPr id="5" name="Ograda številke diapozitiva 4"/>
          <p:cNvSpPr>
            <a:spLocks noGrp="1"/>
          </p:cNvSpPr>
          <p:nvPr>
            <p:ph type="sldNum" sz="quarter" idx="12"/>
          </p:nvPr>
        </p:nvSpPr>
        <p:spPr/>
        <p:txBody>
          <a:bodyPr/>
          <a:lstStyle>
            <a:lvl1pPr>
              <a:defRPr/>
            </a:lvl1pPr>
          </a:lstStyle>
          <a:p>
            <a:pPr>
              <a:defRPr/>
            </a:pPr>
            <a:fld id="{B9C408C3-9C9A-47F6-ACD9-2AFA4EE32B41}" type="slidenum">
              <a:rPr lang="sl-SI"/>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3"/>
          <p:cNvSpPr>
            <a:spLocks noGrp="1"/>
          </p:cNvSpPr>
          <p:nvPr>
            <p:ph type="dt" sz="half" idx="10"/>
          </p:nvPr>
        </p:nvSpPr>
        <p:spPr/>
        <p:txBody>
          <a:bodyPr/>
          <a:lstStyle>
            <a:lvl1pPr>
              <a:defRPr/>
            </a:lvl1pPr>
          </a:lstStyle>
          <a:p>
            <a:pPr>
              <a:defRPr/>
            </a:pPr>
            <a:fld id="{C958A12E-9B98-445F-BF8B-7C3FA4B9B747}" type="datetimeFigureOut">
              <a:rPr lang="sl-SI"/>
              <a:pPr>
                <a:defRPr/>
              </a:pPr>
              <a:t>29.4.2012</a:t>
            </a:fld>
            <a:endParaRPr lang="sl-SI"/>
          </a:p>
        </p:txBody>
      </p:sp>
      <p:sp>
        <p:nvSpPr>
          <p:cNvPr id="3" name="Ograda noge 2"/>
          <p:cNvSpPr>
            <a:spLocks noGrp="1"/>
          </p:cNvSpPr>
          <p:nvPr>
            <p:ph type="ftr" sz="quarter" idx="11"/>
          </p:nvPr>
        </p:nvSpPr>
        <p:spPr/>
        <p:txBody>
          <a:bodyPr/>
          <a:lstStyle>
            <a:lvl1pPr>
              <a:defRPr/>
            </a:lvl1pPr>
          </a:lstStyle>
          <a:p>
            <a:pPr>
              <a:defRPr/>
            </a:pPr>
            <a:endParaRPr lang="sl-SI"/>
          </a:p>
        </p:txBody>
      </p:sp>
      <p:sp>
        <p:nvSpPr>
          <p:cNvPr id="4" name="Ograda številke diapozitiva 22"/>
          <p:cNvSpPr>
            <a:spLocks noGrp="1"/>
          </p:cNvSpPr>
          <p:nvPr>
            <p:ph type="sldNum" sz="quarter" idx="12"/>
          </p:nvPr>
        </p:nvSpPr>
        <p:spPr/>
        <p:txBody>
          <a:bodyPr/>
          <a:lstStyle>
            <a:lvl1pPr>
              <a:defRPr/>
            </a:lvl1pPr>
          </a:lstStyle>
          <a:p>
            <a:pPr>
              <a:defRPr/>
            </a:pPr>
            <a:fld id="{1F11FE16-77CC-4B4B-9007-AE96B7B3A56D}" type="slidenum">
              <a:rPr lang="sl-SI"/>
              <a:pPr>
                <a:defRPr/>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5353496" y="1101970"/>
            <a:ext cx="3383280" cy="877824"/>
          </a:xfrm>
        </p:spPr>
        <p:txBody>
          <a:bodyPr anchor="b"/>
          <a:lstStyle>
            <a:lvl1pPr algn="l">
              <a:buNone/>
              <a:defRPr sz="1800" b="1"/>
            </a:lvl1pPr>
          </a:lstStyle>
          <a:p>
            <a:r>
              <a:rPr lang="sl-SI" smtClean="0"/>
              <a:t>Kliknite, če želite urediti slog naslova matrice</a:t>
            </a:r>
            <a:endParaRPr lang="en-US"/>
          </a:p>
        </p:txBody>
      </p:sp>
      <p:sp>
        <p:nvSpPr>
          <p:cNvPr id="3" name="Ograda besedila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sl-SI" smtClean="0"/>
              <a:t>Kliknite, če želite urediti sloge besedila matrice</a:t>
            </a:r>
          </a:p>
        </p:txBody>
      </p:sp>
      <p:sp>
        <p:nvSpPr>
          <p:cNvPr id="4" name="Ograda vsebine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Ograda datuma 13"/>
          <p:cNvSpPr>
            <a:spLocks noGrp="1"/>
          </p:cNvSpPr>
          <p:nvPr>
            <p:ph type="dt" sz="half" idx="10"/>
          </p:nvPr>
        </p:nvSpPr>
        <p:spPr/>
        <p:txBody>
          <a:bodyPr/>
          <a:lstStyle>
            <a:lvl1pPr>
              <a:defRPr/>
            </a:lvl1pPr>
          </a:lstStyle>
          <a:p>
            <a:pPr>
              <a:defRPr/>
            </a:pPr>
            <a:fld id="{C5659089-8EAE-4284-B328-5F588F71ACED}" type="datetimeFigureOut">
              <a:rPr lang="sl-SI"/>
              <a:pPr>
                <a:defRPr/>
              </a:pPr>
              <a:t>29.4.2012</a:t>
            </a:fld>
            <a:endParaRPr lang="sl-SI"/>
          </a:p>
        </p:txBody>
      </p:sp>
      <p:sp>
        <p:nvSpPr>
          <p:cNvPr id="6" name="Ograda noge 2"/>
          <p:cNvSpPr>
            <a:spLocks noGrp="1"/>
          </p:cNvSpPr>
          <p:nvPr>
            <p:ph type="ftr" sz="quarter" idx="11"/>
          </p:nvPr>
        </p:nvSpPr>
        <p:spPr/>
        <p:txBody>
          <a:bodyPr/>
          <a:lstStyle>
            <a:lvl1pPr>
              <a:defRPr/>
            </a:lvl1pPr>
          </a:lstStyle>
          <a:p>
            <a:pPr>
              <a:defRPr/>
            </a:pPr>
            <a:endParaRPr lang="sl-SI"/>
          </a:p>
        </p:txBody>
      </p:sp>
      <p:sp>
        <p:nvSpPr>
          <p:cNvPr id="7" name="Ograda številke diapozitiva 22"/>
          <p:cNvSpPr>
            <a:spLocks noGrp="1"/>
          </p:cNvSpPr>
          <p:nvPr>
            <p:ph type="sldNum" sz="quarter" idx="12"/>
          </p:nvPr>
        </p:nvSpPr>
        <p:spPr/>
        <p:txBody>
          <a:bodyPr/>
          <a:lstStyle>
            <a:lvl1pPr>
              <a:defRPr/>
            </a:lvl1pPr>
          </a:lstStyle>
          <a:p>
            <a:pPr>
              <a:defRPr/>
            </a:pPr>
            <a:fld id="{2B3826D1-4BE3-4050-BA3F-F71558447D3C}" type="slidenum">
              <a:rPr lang="sl-SI"/>
              <a:pPr>
                <a:defRPr/>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sl-SI" smtClean="0"/>
              <a:t>Kliknite, če želite urediti slog naslova matrice</a:t>
            </a:r>
            <a:endParaRPr lang="en-US"/>
          </a:p>
        </p:txBody>
      </p:sp>
      <p:sp>
        <p:nvSpPr>
          <p:cNvPr id="3" name="Ograda slik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sl-SI" noProof="0" smtClean="0"/>
              <a:t>Kliknite ikono, če želite dodati sliko</a:t>
            </a:r>
            <a:endParaRPr lang="en-US" noProof="0" dirty="0"/>
          </a:p>
        </p:txBody>
      </p:sp>
      <p:sp>
        <p:nvSpPr>
          <p:cNvPr id="4" name="Ograda besedila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sl-SI" smtClean="0"/>
              <a:t>Kliknite, če želite urediti sloge besedila matrice</a:t>
            </a:r>
          </a:p>
        </p:txBody>
      </p:sp>
      <p:sp>
        <p:nvSpPr>
          <p:cNvPr id="5" name="Ograda datuma 13"/>
          <p:cNvSpPr>
            <a:spLocks noGrp="1"/>
          </p:cNvSpPr>
          <p:nvPr>
            <p:ph type="dt" sz="half" idx="10"/>
          </p:nvPr>
        </p:nvSpPr>
        <p:spPr/>
        <p:txBody>
          <a:bodyPr/>
          <a:lstStyle>
            <a:lvl1pPr>
              <a:defRPr/>
            </a:lvl1pPr>
          </a:lstStyle>
          <a:p>
            <a:pPr>
              <a:defRPr/>
            </a:pPr>
            <a:fld id="{F6C2DCDF-737B-40AC-8C48-9A0EBCB4E02D}" type="datetimeFigureOut">
              <a:rPr lang="sl-SI"/>
              <a:pPr>
                <a:defRPr/>
              </a:pPr>
              <a:t>29.4.2012</a:t>
            </a:fld>
            <a:endParaRPr lang="sl-SI"/>
          </a:p>
        </p:txBody>
      </p:sp>
      <p:sp>
        <p:nvSpPr>
          <p:cNvPr id="6" name="Ograda noge 2"/>
          <p:cNvSpPr>
            <a:spLocks noGrp="1"/>
          </p:cNvSpPr>
          <p:nvPr>
            <p:ph type="ftr" sz="quarter" idx="11"/>
          </p:nvPr>
        </p:nvSpPr>
        <p:spPr/>
        <p:txBody>
          <a:bodyPr/>
          <a:lstStyle>
            <a:lvl1pPr>
              <a:defRPr/>
            </a:lvl1pPr>
          </a:lstStyle>
          <a:p>
            <a:pPr>
              <a:defRPr/>
            </a:pPr>
            <a:endParaRPr lang="sl-SI"/>
          </a:p>
        </p:txBody>
      </p:sp>
      <p:sp>
        <p:nvSpPr>
          <p:cNvPr id="7" name="Ograda številke diapozitiva 22"/>
          <p:cNvSpPr>
            <a:spLocks noGrp="1"/>
          </p:cNvSpPr>
          <p:nvPr>
            <p:ph type="sldNum" sz="quarter" idx="12"/>
          </p:nvPr>
        </p:nvSpPr>
        <p:spPr/>
        <p:txBody>
          <a:bodyPr/>
          <a:lstStyle>
            <a:lvl1pPr>
              <a:defRPr/>
            </a:lvl1pPr>
          </a:lstStyle>
          <a:p>
            <a:pPr>
              <a:defRPr/>
            </a:pPr>
            <a:fld id="{BA0454FF-7491-4621-B26C-34F37B85FDDC}" type="slidenum">
              <a:rPr lang="sl-SI"/>
              <a:pPr>
                <a:defRPr/>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avokotnik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Pravokotnik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Pravokotnik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Pravokotnik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Pravokotnik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Zaobljeni pravokotnik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Zaobljeni pravokotnik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Pravokotnik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Pravokotnik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Pravokotnik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Pravokotnik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Pravokotnik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Pravokotnik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Ograda naslova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smtClean="0"/>
              <a:t>Kliknite, če želite urediti slog naslova matrice</a:t>
            </a:r>
            <a:endParaRPr lang="en-US" smtClean="0"/>
          </a:p>
        </p:txBody>
      </p:sp>
      <p:sp>
        <p:nvSpPr>
          <p:cNvPr id="1040" name="Ograda besedila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smtClean="0"/>
          </a:p>
        </p:txBody>
      </p:sp>
      <p:sp>
        <p:nvSpPr>
          <p:cNvPr id="14" name="Ograda datuma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C20CEC89-11DE-4208-85FC-BD6B9571B63A}" type="datetimeFigureOut">
              <a:rPr lang="sl-SI"/>
              <a:pPr>
                <a:defRPr/>
              </a:pPr>
              <a:t>29.4.2012</a:t>
            </a:fld>
            <a:endParaRPr lang="sl-SI"/>
          </a:p>
        </p:txBody>
      </p:sp>
      <p:sp>
        <p:nvSpPr>
          <p:cNvPr id="3" name="Ograda noge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sl-SI"/>
          </a:p>
        </p:txBody>
      </p:sp>
      <p:sp>
        <p:nvSpPr>
          <p:cNvPr id="23" name="Ograda številke diapozitiva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9777C1B0-DAE4-4A51-9DCC-921B211DA0C5}"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18" r:id="rId3"/>
    <p:sldLayoutId id="2147483717" r:id="rId4"/>
    <p:sldLayoutId id="2147483721" r:id="rId5"/>
    <p:sldLayoutId id="2147483722" r:id="rId6"/>
    <p:sldLayoutId id="2147483716" r:id="rId7"/>
    <p:sldLayoutId id="2147483715" r:id="rId8"/>
    <p:sldLayoutId id="2147483714" r:id="rId9"/>
    <p:sldLayoutId id="2147483713" r:id="rId10"/>
    <p:sldLayoutId id="2147483712" r:id="rId11"/>
  </p:sldLayoutIdLst>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 calcmode="lin" valueType="num">
                                      <p:cBhvr>
                                        <p:cTn id="7" dur="2000" fill="hold"/>
                                        <p:tgtEl>
                                          <p:spTgt spid="1039"/>
                                        </p:tgtEl>
                                        <p:attrNameLst>
                                          <p:attrName>ppt_w</p:attrName>
                                        </p:attrNameLst>
                                      </p:cBhvr>
                                      <p:tavLst>
                                        <p:tav tm="0">
                                          <p:val>
                                            <p:strVal val="#ppt_w*2.5"/>
                                          </p:val>
                                        </p:tav>
                                        <p:tav tm="100000">
                                          <p:val>
                                            <p:strVal val="#ppt_w"/>
                                          </p:val>
                                        </p:tav>
                                      </p:tavLst>
                                    </p:anim>
                                    <p:anim calcmode="lin" valueType="num">
                                      <p:cBhvr>
                                        <p:cTn id="8" dur="2000" fill="hold"/>
                                        <p:tgtEl>
                                          <p:spTgt spid="1039"/>
                                        </p:tgtEl>
                                        <p:attrNameLst>
                                          <p:attrName>ppt_h</p:attrName>
                                        </p:attrNameLst>
                                      </p:cBhvr>
                                      <p:tavLst>
                                        <p:tav tm="0">
                                          <p:val>
                                            <p:strVal val="#ppt_h"/>
                                          </p:val>
                                        </p:tav>
                                        <p:tav tm="100000">
                                          <p:val>
                                            <p:strVal val="#ppt_h"/>
                                          </p:val>
                                        </p:tav>
                                      </p:tavLst>
                                    </p:anim>
                                    <p:anim calcmode="lin" valueType="num">
                                      <p:cBhvr>
                                        <p:cTn id="9" dur="2000" fill="hold"/>
                                        <p:tgtEl>
                                          <p:spTgt spid="1039"/>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039"/>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03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40">
                                            <p:txEl>
                                              <p:pRg st="0" end="0"/>
                                            </p:txEl>
                                          </p:spTgt>
                                        </p:tgtEl>
                                        <p:attrNameLst>
                                          <p:attrName>style.visibility</p:attrName>
                                        </p:attrNameLst>
                                      </p:cBhvr>
                                      <p:to>
                                        <p:strVal val="visible"/>
                                      </p:to>
                                    </p:set>
                                    <p:animEffect transition="in" filter="wipe(left)">
                                      <p:cBhvr>
                                        <p:cTn id="16" dur="500"/>
                                        <p:tgtEl>
                                          <p:spTgt spid="1040">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40">
                                            <p:txEl>
                                              <p:pRg st="1" end="1"/>
                                            </p:txEl>
                                          </p:spTgt>
                                        </p:tgtEl>
                                        <p:attrNameLst>
                                          <p:attrName>style.visibility</p:attrName>
                                        </p:attrNameLst>
                                      </p:cBhvr>
                                      <p:to>
                                        <p:strVal val="visible"/>
                                      </p:to>
                                    </p:set>
                                    <p:animEffect transition="in" filter="wipe(left)">
                                      <p:cBhvr>
                                        <p:cTn id="19" dur="500"/>
                                        <p:tgtEl>
                                          <p:spTgt spid="1040">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40">
                                            <p:txEl>
                                              <p:pRg st="2" end="2"/>
                                            </p:txEl>
                                          </p:spTgt>
                                        </p:tgtEl>
                                        <p:attrNameLst>
                                          <p:attrName>style.visibility</p:attrName>
                                        </p:attrNameLst>
                                      </p:cBhvr>
                                      <p:to>
                                        <p:strVal val="visible"/>
                                      </p:to>
                                    </p:set>
                                    <p:animEffect transition="in" filter="wipe(left)">
                                      <p:cBhvr>
                                        <p:cTn id="22" dur="500"/>
                                        <p:tgtEl>
                                          <p:spTgt spid="1040">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40">
                                            <p:txEl>
                                              <p:pRg st="3" end="3"/>
                                            </p:txEl>
                                          </p:spTgt>
                                        </p:tgtEl>
                                        <p:attrNameLst>
                                          <p:attrName>style.visibility</p:attrName>
                                        </p:attrNameLst>
                                      </p:cBhvr>
                                      <p:to>
                                        <p:strVal val="visible"/>
                                      </p:to>
                                    </p:set>
                                    <p:animEffect transition="in" filter="wipe(left)">
                                      <p:cBhvr>
                                        <p:cTn id="25" dur="500"/>
                                        <p:tgtEl>
                                          <p:spTgt spid="1040">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040">
                                            <p:txEl>
                                              <p:pRg st="4" end="4"/>
                                            </p:txEl>
                                          </p:spTgt>
                                        </p:tgtEl>
                                        <p:attrNameLst>
                                          <p:attrName>style.visibility</p:attrName>
                                        </p:attrNameLst>
                                      </p:cBhvr>
                                      <p:to>
                                        <p:strVal val="visible"/>
                                      </p:to>
                                    </p:set>
                                    <p:animEffect transition="in" filter="wipe(left)">
                                      <p:cBhvr>
                                        <p:cTn id="28" dur="500"/>
                                        <p:tgtEl>
                                          <p:spTgt spid="10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P spid="1040" grpId="0" build="p">
        <p:tmplLst>
          <p:tmpl lvl="1">
            <p:tnLst>
              <p:par>
                <p:cTn presetID="22" presetClass="entr" presetSubtype="8" fill="hold" nodeType="clickEffect">
                  <p:stCondLst>
                    <p:cond delay="0"/>
                  </p:stCondLst>
                  <p:childTnLst>
                    <p:set>
                      <p:cBhvr>
                        <p:cTn dur="1" fill="hold">
                          <p:stCondLst>
                            <p:cond delay="0"/>
                          </p:stCondLst>
                        </p:cTn>
                        <p:tgtEl>
                          <p:spTgt spid="1040"/>
                        </p:tgtEl>
                        <p:attrNameLst>
                          <p:attrName>style.visibility</p:attrName>
                        </p:attrNameLst>
                      </p:cBhvr>
                      <p:to>
                        <p:strVal val="visible"/>
                      </p:to>
                    </p:set>
                    <p:animEffect transition="in" filter="wipe(left)">
                      <p:cBhvr>
                        <p:cTn dur="500"/>
                        <p:tgtEl>
                          <p:spTgt spid="1040"/>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40"/>
                        </p:tgtEl>
                        <p:attrNameLst>
                          <p:attrName>style.visibility</p:attrName>
                        </p:attrNameLst>
                      </p:cBhvr>
                      <p:to>
                        <p:strVal val="visible"/>
                      </p:to>
                    </p:set>
                    <p:animEffect transition="in" filter="wipe(left)">
                      <p:cBhvr>
                        <p:cTn dur="500"/>
                        <p:tgtEl>
                          <p:spTgt spid="1040"/>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40"/>
                        </p:tgtEl>
                        <p:attrNameLst>
                          <p:attrName>style.visibility</p:attrName>
                        </p:attrNameLst>
                      </p:cBhvr>
                      <p:to>
                        <p:strVal val="visible"/>
                      </p:to>
                    </p:set>
                    <p:animEffect transition="in" filter="wipe(left)">
                      <p:cBhvr>
                        <p:cTn dur="500"/>
                        <p:tgtEl>
                          <p:spTgt spid="1040"/>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40"/>
                        </p:tgtEl>
                        <p:attrNameLst>
                          <p:attrName>style.visibility</p:attrName>
                        </p:attrNameLst>
                      </p:cBhvr>
                      <p:to>
                        <p:strVal val="visible"/>
                      </p:to>
                    </p:set>
                    <p:animEffect transition="in" filter="wipe(left)">
                      <p:cBhvr>
                        <p:cTn dur="500"/>
                        <p:tgtEl>
                          <p:spTgt spid="1040"/>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40"/>
                        </p:tgtEl>
                        <p:attrNameLst>
                          <p:attrName>style.visibility</p:attrName>
                        </p:attrNameLst>
                      </p:cBhvr>
                      <p:to>
                        <p:strVal val="visible"/>
                      </p:to>
                    </p:set>
                    <p:animEffect transition="in" filter="wipe(left)">
                      <p:cBhvr>
                        <p:cTn dur="500"/>
                        <p:tgtEl>
                          <p:spTgt spid="1040"/>
                        </p:tgtEl>
                      </p:cBhvr>
                    </p:animEffect>
                  </p:childTnLst>
                </p:cTn>
              </p:par>
            </p:tnLst>
          </p:tmpl>
        </p:tmplLst>
      </p:bldP>
    </p:bld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slov 1"/>
          <p:cNvSpPr>
            <a:spLocks noGrp="1"/>
          </p:cNvSpPr>
          <p:nvPr>
            <p:ph type="ctrTitle"/>
          </p:nvPr>
        </p:nvSpPr>
        <p:spPr>
          <a:xfrm>
            <a:off x="457200" y="1196975"/>
            <a:ext cx="8458200" cy="1727200"/>
          </a:xfrm>
        </p:spPr>
        <p:txBody>
          <a:bodyPr/>
          <a:lstStyle/>
          <a:p>
            <a:pPr eaLnBrk="1" hangingPunct="1"/>
            <a:r>
              <a:rPr lang="sl-SI" smtClean="0"/>
              <a:t>THE MEMORIAL TO THE PLAGUE VICTIMS</a:t>
            </a:r>
          </a:p>
        </p:txBody>
      </p:sp>
      <p:pic>
        <p:nvPicPr>
          <p:cNvPr id="13316" name="Picture 4"/>
          <p:cNvPicPr>
            <a:picLocks noChangeAspect="1" noChangeArrowheads="1"/>
          </p:cNvPicPr>
          <p:nvPr/>
        </p:nvPicPr>
        <p:blipFill>
          <a:blip r:embed="rId2"/>
          <a:srcRect/>
          <a:stretch>
            <a:fillRect/>
          </a:stretch>
        </p:blipFill>
        <p:spPr bwMode="auto">
          <a:xfrm>
            <a:off x="1116013" y="4005263"/>
            <a:ext cx="3313112" cy="2519362"/>
          </a:xfrm>
          <a:prstGeom prst="rect">
            <a:avLst/>
          </a:prstGeom>
          <a:noFill/>
          <a:ln w="9525">
            <a:noFill/>
            <a:miter lim="800000"/>
            <a:headEnd/>
            <a:tailEnd/>
          </a:ln>
          <a:effectLst/>
        </p:spPr>
      </p:pic>
      <p:pic>
        <p:nvPicPr>
          <p:cNvPr id="13317" name="Picture 5"/>
          <p:cNvPicPr>
            <a:picLocks noChangeAspect="1" noChangeArrowheads="1"/>
          </p:cNvPicPr>
          <p:nvPr/>
        </p:nvPicPr>
        <p:blipFill>
          <a:blip r:embed="rId3"/>
          <a:srcRect/>
          <a:stretch>
            <a:fillRect/>
          </a:stretch>
        </p:blipFill>
        <p:spPr bwMode="auto">
          <a:xfrm>
            <a:off x="5364163" y="4292600"/>
            <a:ext cx="1909762" cy="2133600"/>
          </a:xfrm>
          <a:prstGeom prst="rect">
            <a:avLst/>
          </a:prstGeom>
          <a:noFill/>
          <a:ln w="9525">
            <a:noFill/>
            <a:miter lim="800000"/>
            <a:headEnd/>
            <a:tailEnd/>
          </a:ln>
          <a:effectLst/>
        </p:spPr>
      </p:pic>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1" name="Rectangle 5"/>
          <p:cNvSpPr>
            <a:spLocks noGrp="1"/>
          </p:cNvSpPr>
          <p:nvPr>
            <p:ph type="title" idx="4294967295"/>
          </p:nvPr>
        </p:nvSpPr>
        <p:spPr/>
        <p:txBody>
          <a:bodyPr/>
          <a:lstStyle/>
          <a:p>
            <a:r>
              <a:rPr lang="sl-SI" sz="3200" smtClean="0">
                <a:latin typeface="Arial" charset="0"/>
              </a:rPr>
              <a:t>     </a:t>
            </a:r>
            <a:r>
              <a:rPr lang="sl-SI" sz="3200" smtClean="0"/>
              <a:t>The Memorial in Volče, near Tolmin</a:t>
            </a:r>
            <a:endParaRPr lang="en-GB" sz="3200" smtClean="0"/>
          </a:p>
        </p:txBody>
      </p:sp>
      <p:pic>
        <p:nvPicPr>
          <p:cNvPr id="14342" name="Picture 6"/>
          <p:cNvPicPr>
            <a:picLocks noChangeAspect="1" noChangeArrowheads="1"/>
          </p:cNvPicPr>
          <p:nvPr>
            <p:ph type="body" sz="half" idx="4294967295"/>
          </p:nvPr>
        </p:nvPicPr>
        <p:blipFill>
          <a:blip r:embed="rId2"/>
          <a:srcRect/>
          <a:stretch>
            <a:fillRect/>
          </a:stretch>
        </p:blipFill>
        <p:spPr>
          <a:xfrm>
            <a:off x="1116013" y="2205038"/>
            <a:ext cx="3243262" cy="4324350"/>
          </a:xfrm>
        </p:spPr>
      </p:pic>
      <p:pic>
        <p:nvPicPr>
          <p:cNvPr id="14344" name="Picture 8" descr="http://1.bp.blogspot.com/-3h4QKJpJTvU/TVxOzptYueI/AAAAAAAABVY/Qgf45kk4GZQ/s1600/vol%25C4%258De+ku%25C5%25BEno+znamenje.jpg"/>
          <p:cNvPicPr>
            <a:picLocks noChangeAspect="1" noChangeArrowheads="1"/>
          </p:cNvPicPr>
          <p:nvPr>
            <p:ph type="body" sz="half" idx="4294967295"/>
          </p:nvPr>
        </p:nvPicPr>
        <p:blipFill>
          <a:blip r:embed="rId3"/>
          <a:srcRect/>
          <a:stretch>
            <a:fillRect/>
          </a:stretch>
        </p:blipFill>
        <p:spPr>
          <a:xfrm>
            <a:off x="4643438" y="2205038"/>
            <a:ext cx="3675062" cy="4324350"/>
          </a:xfrm>
          <a:noFill/>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4341"/>
                                        </p:tgtEl>
                                        <p:attrNameLst>
                                          <p:attrName>style.visibility</p:attrName>
                                        </p:attrNameLst>
                                      </p:cBhvr>
                                      <p:to>
                                        <p:strVal val="visible"/>
                                      </p:to>
                                    </p:set>
                                    <p:anim calcmode="lin" valueType="num">
                                      <p:cBhvr>
                                        <p:cTn id="7" dur="2000" fill="hold"/>
                                        <p:tgtEl>
                                          <p:spTgt spid="14341"/>
                                        </p:tgtEl>
                                        <p:attrNameLst>
                                          <p:attrName>ppt_w</p:attrName>
                                        </p:attrNameLst>
                                      </p:cBhvr>
                                      <p:tavLst>
                                        <p:tav tm="0">
                                          <p:val>
                                            <p:strVal val="#ppt_w*2.5"/>
                                          </p:val>
                                        </p:tav>
                                        <p:tav tm="100000">
                                          <p:val>
                                            <p:strVal val="#ppt_w"/>
                                          </p:val>
                                        </p:tav>
                                      </p:tavLst>
                                    </p:anim>
                                    <p:anim calcmode="lin" valueType="num">
                                      <p:cBhvr>
                                        <p:cTn id="8" dur="2000" fill="hold"/>
                                        <p:tgtEl>
                                          <p:spTgt spid="14341"/>
                                        </p:tgtEl>
                                        <p:attrNameLst>
                                          <p:attrName>ppt_h</p:attrName>
                                        </p:attrNameLst>
                                      </p:cBhvr>
                                      <p:tavLst>
                                        <p:tav tm="0">
                                          <p:val>
                                            <p:strVal val="#ppt_h"/>
                                          </p:val>
                                        </p:tav>
                                        <p:tav tm="100000">
                                          <p:val>
                                            <p:strVal val="#ppt_h"/>
                                          </p:val>
                                        </p:tav>
                                      </p:tavLst>
                                    </p:anim>
                                    <p:anim calcmode="lin" valueType="num">
                                      <p:cBhvr>
                                        <p:cTn id="9" dur="2000" fill="hold"/>
                                        <p:tgtEl>
                                          <p:spTgt spid="14341"/>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4341"/>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434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4342"/>
                                        </p:tgtEl>
                                        <p:attrNameLst>
                                          <p:attrName>style.visibility</p:attrName>
                                        </p:attrNameLst>
                                      </p:cBhvr>
                                      <p:to>
                                        <p:strVal val="visible"/>
                                      </p:to>
                                    </p:set>
                                    <p:animEffect transition="in" filter="wipe(left)">
                                      <p:cBhvr>
                                        <p:cTn id="16" dur="500"/>
                                        <p:tgtEl>
                                          <p:spTgt spid="1434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4344"/>
                                        </p:tgtEl>
                                        <p:attrNameLst>
                                          <p:attrName>style.visibility</p:attrName>
                                        </p:attrNameLst>
                                      </p:cBhvr>
                                      <p:to>
                                        <p:strVal val="visible"/>
                                      </p:to>
                                    </p:set>
                                    <p:animEffect transition="in" filter="wipe(left)">
                                      <p:cBhvr>
                                        <p:cTn id="21"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5" name="Rectangle 5"/>
          <p:cNvSpPr>
            <a:spLocks noGrp="1"/>
          </p:cNvSpPr>
          <p:nvPr>
            <p:ph type="title" idx="4294967295"/>
          </p:nvPr>
        </p:nvSpPr>
        <p:spPr/>
        <p:txBody>
          <a:bodyPr/>
          <a:lstStyle/>
          <a:p>
            <a:r>
              <a:rPr lang="en-GB" sz="2400" smtClean="0"/>
              <a:t>This memorial to the plague victims is in Volče and this is the largest village on the right bank of the Soča</a:t>
            </a:r>
            <a:r>
              <a:rPr lang="sl-SI" sz="2400" smtClean="0"/>
              <a:t> River</a:t>
            </a:r>
            <a:r>
              <a:rPr lang="en-GB" sz="2400" smtClean="0"/>
              <a:t>, in the municipality of Tolmin.</a:t>
            </a:r>
            <a:r>
              <a:rPr lang="sl-SI" sz="2400" smtClean="0"/>
              <a:t> </a:t>
            </a:r>
            <a:br>
              <a:rPr lang="sl-SI" sz="2400" smtClean="0"/>
            </a:br>
            <a:endParaRPr lang="en-GB" sz="2400" smtClean="0"/>
          </a:p>
        </p:txBody>
      </p:sp>
      <p:pic>
        <p:nvPicPr>
          <p:cNvPr id="15362" name="Ograda vsebine 2"/>
          <p:cNvPicPr>
            <a:picLocks noGrp="1"/>
          </p:cNvPicPr>
          <p:nvPr>
            <p:ph type="body" sz="half" idx="1"/>
          </p:nvPr>
        </p:nvPicPr>
        <p:blipFill>
          <a:blip r:embed="rId2"/>
          <a:srcRect/>
          <a:stretch>
            <a:fillRect/>
          </a:stretch>
        </p:blipFill>
        <p:spPr>
          <a:xfrm>
            <a:off x="468313" y="2420938"/>
            <a:ext cx="4038600" cy="3168650"/>
          </a:xfrm>
        </p:spPr>
      </p:pic>
      <p:pic>
        <p:nvPicPr>
          <p:cNvPr id="15367" name="Picture 7"/>
          <p:cNvPicPr>
            <a:picLocks noChangeAspect="1" noChangeArrowheads="1"/>
          </p:cNvPicPr>
          <p:nvPr>
            <p:ph type="body" sz="half" idx="4294967295"/>
          </p:nvPr>
        </p:nvPicPr>
        <p:blipFill>
          <a:blip r:embed="rId3"/>
          <a:srcRect/>
          <a:stretch>
            <a:fillRect/>
          </a:stretch>
        </p:blipFill>
        <p:spPr>
          <a:xfrm>
            <a:off x="4716463" y="2492375"/>
            <a:ext cx="4038600" cy="3097213"/>
          </a:xfrm>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p:cTn id="7" dur="2000" fill="hold"/>
                                        <p:tgtEl>
                                          <p:spTgt spid="15365"/>
                                        </p:tgtEl>
                                        <p:attrNameLst>
                                          <p:attrName>ppt_w</p:attrName>
                                        </p:attrNameLst>
                                      </p:cBhvr>
                                      <p:tavLst>
                                        <p:tav tm="0">
                                          <p:val>
                                            <p:strVal val="#ppt_w*2.5"/>
                                          </p:val>
                                        </p:tav>
                                        <p:tav tm="100000">
                                          <p:val>
                                            <p:strVal val="#ppt_w"/>
                                          </p:val>
                                        </p:tav>
                                      </p:tavLst>
                                    </p:anim>
                                    <p:anim calcmode="lin" valueType="num">
                                      <p:cBhvr>
                                        <p:cTn id="8" dur="2000" fill="hold"/>
                                        <p:tgtEl>
                                          <p:spTgt spid="15365"/>
                                        </p:tgtEl>
                                        <p:attrNameLst>
                                          <p:attrName>ppt_h</p:attrName>
                                        </p:attrNameLst>
                                      </p:cBhvr>
                                      <p:tavLst>
                                        <p:tav tm="0">
                                          <p:val>
                                            <p:strVal val="#ppt_h"/>
                                          </p:val>
                                        </p:tav>
                                        <p:tav tm="100000">
                                          <p:val>
                                            <p:strVal val="#ppt_h"/>
                                          </p:val>
                                        </p:tav>
                                      </p:tavLst>
                                    </p:anim>
                                    <p:anim calcmode="lin" valueType="num">
                                      <p:cBhvr>
                                        <p:cTn id="9" dur="2000" fill="hold"/>
                                        <p:tgtEl>
                                          <p:spTgt spid="15365"/>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5365"/>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536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5362"/>
                                        </p:tgtEl>
                                        <p:attrNameLst>
                                          <p:attrName>style.visibility</p:attrName>
                                        </p:attrNameLst>
                                      </p:cBhvr>
                                      <p:to>
                                        <p:strVal val="visible"/>
                                      </p:to>
                                    </p:set>
                                    <p:animEffect transition="in" filter="wipe(left)">
                                      <p:cBhvr>
                                        <p:cTn id="16" dur="500"/>
                                        <p:tgtEl>
                                          <p:spTgt spid="1536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367"/>
                                        </p:tgtEl>
                                        <p:attrNameLst>
                                          <p:attrName>style.visibility</p:attrName>
                                        </p:attrNameLst>
                                      </p:cBhvr>
                                      <p:to>
                                        <p:strVal val="visible"/>
                                      </p:to>
                                    </p:set>
                                    <p:animEffect transition="in" filter="wipe(left)">
                                      <p:cBhvr>
                                        <p:cTn id="21"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slov 1"/>
          <p:cNvSpPr>
            <a:spLocks noGrp="1"/>
          </p:cNvSpPr>
          <p:nvPr>
            <p:ph type="title"/>
          </p:nvPr>
        </p:nvSpPr>
        <p:spPr>
          <a:xfrm>
            <a:off x="457200" y="1143000"/>
            <a:ext cx="8229600" cy="773113"/>
          </a:xfrm>
        </p:spPr>
        <p:txBody>
          <a:bodyPr/>
          <a:lstStyle/>
          <a:p>
            <a:pPr eaLnBrk="1" hangingPunct="1"/>
            <a:r>
              <a:rPr lang="sl-SI" smtClean="0"/>
              <a:t>The plague</a:t>
            </a:r>
            <a:endParaRPr lang="en-GB" smtClean="0"/>
          </a:p>
        </p:txBody>
      </p:sp>
      <p:sp>
        <p:nvSpPr>
          <p:cNvPr id="16386" name="Ograda vsebine 2"/>
          <p:cNvSpPr>
            <a:spLocks noGrp="1"/>
          </p:cNvSpPr>
          <p:nvPr>
            <p:ph idx="1"/>
          </p:nvPr>
        </p:nvSpPr>
        <p:spPr>
          <a:xfrm>
            <a:off x="457200" y="1916113"/>
            <a:ext cx="8229600" cy="4657725"/>
          </a:xfrm>
        </p:spPr>
        <p:txBody>
          <a:bodyPr/>
          <a:lstStyle/>
          <a:p>
            <a:r>
              <a:rPr lang="en-GB" sz="1600" b="1" smtClean="0">
                <a:latin typeface="Trebuchet MS" pitchFamily="34" charset="0"/>
              </a:rPr>
              <a:t>Plague</a:t>
            </a:r>
            <a:r>
              <a:rPr lang="en-GB" sz="1600" smtClean="0">
                <a:latin typeface="Trebuchet MS" pitchFamily="34" charset="0"/>
              </a:rPr>
              <a:t> is a deadly </a:t>
            </a:r>
            <a:r>
              <a:rPr lang="sl-SI" sz="1600" smtClean="0">
                <a:latin typeface="Trebuchet MS" pitchFamily="34" charset="0"/>
              </a:rPr>
              <a:t>infectious disease</a:t>
            </a:r>
            <a:r>
              <a:rPr lang="en-GB" sz="1600" smtClean="0">
                <a:latin typeface="Trebuchet MS" pitchFamily="34" charset="0"/>
              </a:rPr>
              <a:t> that is caused by the </a:t>
            </a:r>
            <a:r>
              <a:rPr lang="sl-SI" sz="1600" smtClean="0">
                <a:latin typeface="Trebuchet MS" pitchFamily="34" charset="0"/>
              </a:rPr>
              <a:t>entrobacteria  Yersinia</a:t>
            </a:r>
            <a:r>
              <a:rPr lang="en-GB" sz="1600" smtClean="0">
                <a:latin typeface="Trebuchet MS" pitchFamily="34" charset="0"/>
              </a:rPr>
              <a:t> </a:t>
            </a:r>
            <a:r>
              <a:rPr lang="sl-SI" sz="1600" smtClean="0">
                <a:latin typeface="Trebuchet MS" pitchFamily="34" charset="0"/>
              </a:rPr>
              <a:t>pestis</a:t>
            </a:r>
            <a:r>
              <a:rPr lang="en-GB" sz="1600" smtClean="0">
                <a:latin typeface="Trebuchet MS" pitchFamily="34" charset="0"/>
              </a:rPr>
              <a:t>, named after the French-Swiss bacteriologist </a:t>
            </a:r>
            <a:r>
              <a:rPr lang="sl-SI" sz="1600" smtClean="0">
                <a:latin typeface="Trebuchet MS" pitchFamily="34" charset="0"/>
              </a:rPr>
              <a:t>Alexandre Yersin.</a:t>
            </a:r>
            <a:r>
              <a:rPr lang="en-GB" sz="1600" smtClean="0">
                <a:latin typeface="Trebuchet MS" pitchFamily="34" charset="0"/>
              </a:rPr>
              <a:t> Primarily carried by </a:t>
            </a:r>
            <a:r>
              <a:rPr lang="sl-SI" sz="1600" smtClean="0">
                <a:latin typeface="Trebuchet MS" pitchFamily="34" charset="0"/>
              </a:rPr>
              <a:t>rodents</a:t>
            </a:r>
            <a:r>
              <a:rPr lang="en-GB" sz="1600" smtClean="0">
                <a:latin typeface="Trebuchet MS" pitchFamily="34" charset="0"/>
              </a:rPr>
              <a:t> (most notably </a:t>
            </a:r>
            <a:r>
              <a:rPr lang="sl-SI" sz="1600" smtClean="0">
                <a:latin typeface="Trebuchet MS" pitchFamily="34" charset="0"/>
              </a:rPr>
              <a:t>rats)</a:t>
            </a:r>
            <a:r>
              <a:rPr lang="en-GB" sz="1600" smtClean="0">
                <a:latin typeface="Trebuchet MS" pitchFamily="34" charset="0"/>
              </a:rPr>
              <a:t> and spread to humans via fleas, the disease is notorious throughout history, due to the unrivaled scale of death and devastation it brought. Until June 2007, plague was one of the three epidemic diseases specifically reportable to the </a:t>
            </a:r>
            <a:r>
              <a:rPr lang="sl-SI" sz="1600" smtClean="0">
                <a:latin typeface="Trebuchet MS" pitchFamily="34" charset="0"/>
              </a:rPr>
              <a:t>WHO</a:t>
            </a:r>
            <a:r>
              <a:rPr lang="en-GB" sz="1600" smtClean="0">
                <a:latin typeface="Trebuchet MS" pitchFamily="34" charset="0"/>
              </a:rPr>
              <a:t> (the two other ones were </a:t>
            </a:r>
            <a:r>
              <a:rPr lang="sl-SI" sz="1600" smtClean="0">
                <a:latin typeface="Trebuchet MS" pitchFamily="34" charset="0"/>
              </a:rPr>
              <a:t>cholera and yellow fever</a:t>
            </a:r>
            <a:r>
              <a:rPr lang="en-GB" sz="1600" smtClean="0">
                <a:latin typeface="Trebuchet MS" pitchFamily="34" charset="0"/>
              </a:rPr>
              <a:t>).</a:t>
            </a:r>
          </a:p>
          <a:p>
            <a:pPr>
              <a:buFont typeface="Georgia" pitchFamily="18" charset="0"/>
              <a:buNone/>
            </a:pPr>
            <a:r>
              <a:rPr lang="sl-SI" sz="1600" smtClean="0">
                <a:latin typeface="Trebuchet MS" pitchFamily="34" charset="0"/>
              </a:rPr>
              <a:t>    </a:t>
            </a:r>
            <a:r>
              <a:rPr lang="en-GB" sz="1600" smtClean="0">
                <a:latin typeface="Trebuchet MS" pitchFamily="34" charset="0"/>
              </a:rPr>
              <a:t>Depending on lung infection, or sanitary conditions, plague also can be spread in the air, by direct contact, or by contaminated undercooked food or materials.  It is treatable if detected early. Plague is still </a:t>
            </a:r>
            <a:r>
              <a:rPr lang="sl-SI" sz="1600" smtClean="0">
                <a:latin typeface="Trebuchet MS" pitchFamily="34" charset="0"/>
              </a:rPr>
              <a:t>epidemic i</a:t>
            </a:r>
            <a:r>
              <a:rPr lang="en-GB" sz="1600" smtClean="0">
                <a:latin typeface="Trebuchet MS" pitchFamily="34" charset="0"/>
              </a:rPr>
              <a:t>n some parts of the world.</a:t>
            </a:r>
            <a:endParaRPr lang="sl-SI" sz="1600" smtClean="0">
              <a:latin typeface="Trebuchet MS" pitchFamily="34" charset="0"/>
            </a:endParaRPr>
          </a:p>
          <a:p>
            <a:pPr>
              <a:buFont typeface="Georgia" pitchFamily="18" charset="0"/>
              <a:buNone/>
            </a:pPr>
            <a:endParaRPr lang="sl-SI" sz="1600" smtClean="0">
              <a:latin typeface="Trebuchet MS" pitchFamily="34" charset="0"/>
            </a:endParaRPr>
          </a:p>
          <a:p>
            <a:pPr eaLnBrk="1" hangingPunct="1"/>
            <a:r>
              <a:rPr lang="sl-SI" sz="1600" smtClean="0">
                <a:latin typeface="Trebuchet MS" pitchFamily="34" charset="0"/>
              </a:rPr>
              <a:t>The memorial to the plague victims in Volče is  a monument which was built in memory of the end of plague in our area. It is one of  the most beautiful monuments in Slovenia. </a:t>
            </a:r>
          </a:p>
          <a:p>
            <a:pPr eaLnBrk="1" hangingPunct="1"/>
            <a:endParaRPr lang="sl-SI" sz="1600" smtClean="0">
              <a:latin typeface="Trebuchet MS" pitchFamily="34" charset="0"/>
            </a:endParaRPr>
          </a:p>
          <a:p>
            <a:pPr eaLnBrk="1" hangingPunct="1"/>
            <a:r>
              <a:rPr lang="sl-SI" sz="1600" smtClean="0">
                <a:latin typeface="Trebuchet MS" pitchFamily="34" charset="0"/>
              </a:rPr>
              <a:t>The plague killed one third of the population of Evrope</a:t>
            </a:r>
            <a:r>
              <a:rPr lang="en-US" sz="1600" smtClean="0">
                <a:latin typeface="Trebuchet MS" pitchFamily="34" charset="0"/>
              </a:rPr>
              <a:t> in the 17</a:t>
            </a:r>
            <a:r>
              <a:rPr lang="en-US" sz="1600" baseline="30000" smtClean="0">
                <a:latin typeface="Trebuchet MS" pitchFamily="34" charset="0"/>
              </a:rPr>
              <a:t>th</a:t>
            </a:r>
            <a:r>
              <a:rPr lang="sl-SI" sz="1600" smtClean="0">
                <a:latin typeface="Trebuchet MS" pitchFamily="34" charset="0"/>
              </a:rPr>
              <a:t> </a:t>
            </a:r>
            <a:r>
              <a:rPr lang="en-US" sz="1600" smtClean="0">
                <a:latin typeface="Trebuchet MS" pitchFamily="34" charset="0"/>
              </a:rPr>
              <a:t>century</a:t>
            </a:r>
            <a:r>
              <a:rPr lang="sl-SI" sz="1600" smtClean="0">
                <a:latin typeface="Trebuchet MS" pitchFamily="34" charset="0"/>
              </a:rPr>
              <a:t>. </a:t>
            </a:r>
          </a:p>
          <a:p>
            <a:pPr eaLnBrk="1" hangingPunct="1">
              <a:buFont typeface="Georgia" pitchFamily="18" charset="0"/>
              <a:buNone/>
            </a:pPr>
            <a:endParaRPr lang="sl-SI" sz="1600" smtClean="0">
              <a:latin typeface="Trebuchet MS" pitchFamily="34" charset="0"/>
            </a:endParaRPr>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Naslov 1"/>
          <p:cNvSpPr>
            <a:spLocks noGrp="1"/>
          </p:cNvSpPr>
          <p:nvPr>
            <p:ph type="title"/>
          </p:nvPr>
        </p:nvSpPr>
        <p:spPr>
          <a:xfrm>
            <a:off x="457200" y="1143000"/>
            <a:ext cx="8229600" cy="773113"/>
          </a:xfrm>
        </p:spPr>
        <p:txBody>
          <a:bodyPr/>
          <a:lstStyle/>
          <a:p>
            <a:pPr eaLnBrk="1" hangingPunct="1"/>
            <a:r>
              <a:rPr lang="sl-SI" smtClean="0"/>
              <a:t>The reliefs</a:t>
            </a:r>
            <a:endParaRPr lang="en-GB" smtClean="0"/>
          </a:p>
        </p:txBody>
      </p:sp>
      <p:sp>
        <p:nvSpPr>
          <p:cNvPr id="18434" name="Ograda vsebine 2"/>
          <p:cNvSpPr>
            <a:spLocks noGrp="1"/>
          </p:cNvSpPr>
          <p:nvPr>
            <p:ph type="body" sz="half" idx="1"/>
          </p:nvPr>
        </p:nvSpPr>
        <p:spPr>
          <a:xfrm>
            <a:off x="457200" y="1989138"/>
            <a:ext cx="4038600" cy="4584700"/>
          </a:xfrm>
        </p:spPr>
        <p:txBody>
          <a:bodyPr/>
          <a:lstStyle/>
          <a:p>
            <a:pPr eaLnBrk="1" hangingPunct="1">
              <a:buFont typeface="Georgia" pitchFamily="18" charset="0"/>
              <a:buNone/>
            </a:pPr>
            <a:r>
              <a:rPr lang="sl-SI" sz="2400" smtClean="0">
                <a:latin typeface="Trebuchet MS" pitchFamily="34" charset="0"/>
              </a:rPr>
              <a:t>The monument has four reliefs :</a:t>
            </a:r>
          </a:p>
          <a:p>
            <a:pPr eaLnBrk="1" hangingPunct="1"/>
            <a:r>
              <a:rPr lang="sl-SI" sz="2400" smtClean="0">
                <a:latin typeface="Trebuchet MS" pitchFamily="34" charset="0"/>
              </a:rPr>
              <a:t>Ressurection of Christ (That one is best preserved)</a:t>
            </a:r>
          </a:p>
          <a:p>
            <a:pPr eaLnBrk="1" hangingPunct="1"/>
            <a:r>
              <a:rPr lang="sl-SI" sz="2400" smtClean="0">
                <a:latin typeface="Trebuchet MS" pitchFamily="34" charset="0"/>
              </a:rPr>
              <a:t>Crucifixion with Mary and Joseph</a:t>
            </a:r>
          </a:p>
          <a:p>
            <a:pPr eaLnBrk="1" hangingPunct="1"/>
            <a:r>
              <a:rPr lang="sl-SI" sz="2400" smtClean="0">
                <a:latin typeface="Trebuchet MS" pitchFamily="34" charset="0"/>
              </a:rPr>
              <a:t>Maria with Jesus in her arms</a:t>
            </a:r>
          </a:p>
          <a:p>
            <a:pPr eaLnBrk="1" hangingPunct="1"/>
            <a:r>
              <a:rPr lang="sl-SI" sz="2400" smtClean="0">
                <a:latin typeface="Trebuchet MS" pitchFamily="34" charset="0"/>
              </a:rPr>
              <a:t>Saint figure (it’s not iconographic solvable)</a:t>
            </a:r>
          </a:p>
          <a:p>
            <a:pPr eaLnBrk="1" hangingPunct="1">
              <a:buFont typeface="Georgia" pitchFamily="18" charset="0"/>
              <a:buNone/>
            </a:pPr>
            <a:endParaRPr lang="sl-SI" sz="2400" smtClean="0">
              <a:latin typeface="Trebuchet MS" pitchFamily="34" charset="0"/>
            </a:endParaRPr>
          </a:p>
        </p:txBody>
      </p:sp>
      <p:pic>
        <p:nvPicPr>
          <p:cNvPr id="18437" name="Picture 4" descr="http://t3.gstatic.com/images?q=tbn:ANd9GcS9LTCUqj06Phmj86wk6AWjMRJP5Juh1uICSdzrQ1SB-Oxd3r9l5g"/>
          <p:cNvPicPr>
            <a:picLocks noChangeAspect="1" noChangeArrowheads="1"/>
          </p:cNvPicPr>
          <p:nvPr>
            <p:ph type="body" sz="half" idx="4294967295"/>
          </p:nvPr>
        </p:nvPicPr>
        <p:blipFill>
          <a:blip r:embed="rId2"/>
          <a:srcRect/>
          <a:stretch>
            <a:fillRect/>
          </a:stretch>
        </p:blipFill>
        <p:spPr>
          <a:xfrm>
            <a:off x="5148263" y="1989138"/>
            <a:ext cx="3127375" cy="4176712"/>
          </a:xfrm>
          <a:noFill/>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8433"/>
                                        </p:tgtEl>
                                        <p:attrNameLst>
                                          <p:attrName>style.visibility</p:attrName>
                                        </p:attrNameLst>
                                      </p:cBhvr>
                                      <p:to>
                                        <p:strVal val="visible"/>
                                      </p:to>
                                    </p:set>
                                    <p:anim calcmode="lin" valueType="num">
                                      <p:cBhvr>
                                        <p:cTn id="7" dur="2000" fill="hold"/>
                                        <p:tgtEl>
                                          <p:spTgt spid="18433"/>
                                        </p:tgtEl>
                                        <p:attrNameLst>
                                          <p:attrName>ppt_w</p:attrName>
                                        </p:attrNameLst>
                                      </p:cBhvr>
                                      <p:tavLst>
                                        <p:tav tm="0">
                                          <p:val>
                                            <p:strVal val="#ppt_w*2.5"/>
                                          </p:val>
                                        </p:tav>
                                        <p:tav tm="100000">
                                          <p:val>
                                            <p:strVal val="#ppt_w"/>
                                          </p:val>
                                        </p:tav>
                                      </p:tavLst>
                                    </p:anim>
                                    <p:anim calcmode="lin" valueType="num">
                                      <p:cBhvr>
                                        <p:cTn id="8" dur="2000" fill="hold"/>
                                        <p:tgtEl>
                                          <p:spTgt spid="18433"/>
                                        </p:tgtEl>
                                        <p:attrNameLst>
                                          <p:attrName>ppt_h</p:attrName>
                                        </p:attrNameLst>
                                      </p:cBhvr>
                                      <p:tavLst>
                                        <p:tav tm="0">
                                          <p:val>
                                            <p:strVal val="#ppt_h"/>
                                          </p:val>
                                        </p:tav>
                                        <p:tav tm="100000">
                                          <p:val>
                                            <p:strVal val="#ppt_h"/>
                                          </p:val>
                                        </p:tav>
                                      </p:tavLst>
                                    </p:anim>
                                    <p:anim calcmode="lin" valueType="num">
                                      <p:cBhvr>
                                        <p:cTn id="9" dur="2000" fill="hold"/>
                                        <p:tgtEl>
                                          <p:spTgt spid="18433"/>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8433"/>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843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8434">
                                            <p:txEl>
                                              <p:pRg st="0" end="0"/>
                                            </p:txEl>
                                          </p:spTgt>
                                        </p:tgtEl>
                                        <p:attrNameLst>
                                          <p:attrName>style.visibility</p:attrName>
                                        </p:attrNameLst>
                                      </p:cBhvr>
                                      <p:to>
                                        <p:strVal val="visible"/>
                                      </p:to>
                                    </p:set>
                                    <p:animEffect transition="in" filter="wipe(left)">
                                      <p:cBhvr>
                                        <p:cTn id="16" dur="500"/>
                                        <p:tgtEl>
                                          <p:spTgt spid="1843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8434">
                                            <p:txEl>
                                              <p:pRg st="1" end="1"/>
                                            </p:txEl>
                                          </p:spTgt>
                                        </p:tgtEl>
                                        <p:attrNameLst>
                                          <p:attrName>style.visibility</p:attrName>
                                        </p:attrNameLst>
                                      </p:cBhvr>
                                      <p:to>
                                        <p:strVal val="visible"/>
                                      </p:to>
                                    </p:set>
                                    <p:animEffect transition="in" filter="wipe(left)">
                                      <p:cBhvr>
                                        <p:cTn id="21" dur="500"/>
                                        <p:tgtEl>
                                          <p:spTgt spid="1843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434">
                                            <p:txEl>
                                              <p:pRg st="2" end="2"/>
                                            </p:txEl>
                                          </p:spTgt>
                                        </p:tgtEl>
                                        <p:attrNameLst>
                                          <p:attrName>style.visibility</p:attrName>
                                        </p:attrNameLst>
                                      </p:cBhvr>
                                      <p:to>
                                        <p:strVal val="visible"/>
                                      </p:to>
                                    </p:set>
                                    <p:animEffect transition="in" filter="wipe(left)">
                                      <p:cBhvr>
                                        <p:cTn id="26" dur="500"/>
                                        <p:tgtEl>
                                          <p:spTgt spid="1843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8434">
                                            <p:txEl>
                                              <p:pRg st="3" end="3"/>
                                            </p:txEl>
                                          </p:spTgt>
                                        </p:tgtEl>
                                        <p:attrNameLst>
                                          <p:attrName>style.visibility</p:attrName>
                                        </p:attrNameLst>
                                      </p:cBhvr>
                                      <p:to>
                                        <p:strVal val="visible"/>
                                      </p:to>
                                    </p:set>
                                    <p:animEffect transition="in" filter="wipe(left)">
                                      <p:cBhvr>
                                        <p:cTn id="31" dur="500"/>
                                        <p:tgtEl>
                                          <p:spTgt spid="18434">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8434">
                                            <p:txEl>
                                              <p:pRg st="4" end="4"/>
                                            </p:txEl>
                                          </p:spTgt>
                                        </p:tgtEl>
                                        <p:attrNameLst>
                                          <p:attrName>style.visibility</p:attrName>
                                        </p:attrNameLst>
                                      </p:cBhvr>
                                      <p:to>
                                        <p:strVal val="visible"/>
                                      </p:to>
                                    </p:set>
                                    <p:animEffect transition="in" filter="wipe(left)">
                                      <p:cBhvr>
                                        <p:cTn id="36" dur="500"/>
                                        <p:tgtEl>
                                          <p:spTgt spid="18434">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8437"/>
                                        </p:tgtEl>
                                        <p:attrNameLst>
                                          <p:attrName>style.visibility</p:attrName>
                                        </p:attrNameLst>
                                      </p:cBhvr>
                                      <p:to>
                                        <p:strVal val="visible"/>
                                      </p:to>
                                    </p:set>
                                    <p:animEffect transition="in" filter="wipe(left)">
                                      <p:cBhvr>
                                        <p:cTn id="41"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1843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5" name="Rectangle 9"/>
          <p:cNvSpPr>
            <a:spLocks noGrp="1"/>
          </p:cNvSpPr>
          <p:nvPr>
            <p:ph type="title" idx="4294967295"/>
          </p:nvPr>
        </p:nvSpPr>
        <p:spPr>
          <a:xfrm>
            <a:off x="457200" y="1143000"/>
            <a:ext cx="8229600" cy="630238"/>
          </a:xfrm>
        </p:spPr>
        <p:txBody>
          <a:bodyPr/>
          <a:lstStyle/>
          <a:p>
            <a:r>
              <a:rPr lang="en-GB" sz="2800" smtClean="0"/>
              <a:t>The most beautiful memorial to the plague victims in Slovenia</a:t>
            </a:r>
          </a:p>
        </p:txBody>
      </p:sp>
      <p:sp>
        <p:nvSpPr>
          <p:cNvPr id="19458" name="Ograda vsebine 2"/>
          <p:cNvSpPr>
            <a:spLocks noGrp="1"/>
          </p:cNvSpPr>
          <p:nvPr>
            <p:ph type="body" sz="half" idx="1"/>
          </p:nvPr>
        </p:nvSpPr>
        <p:spPr>
          <a:xfrm>
            <a:off x="457200" y="2249488"/>
            <a:ext cx="4038600" cy="4324350"/>
          </a:xfrm>
        </p:spPr>
        <p:txBody>
          <a:bodyPr/>
          <a:lstStyle/>
          <a:p>
            <a:pPr eaLnBrk="1" hangingPunct="1"/>
            <a:r>
              <a:rPr lang="en-GB" sz="2400" smtClean="0">
                <a:latin typeface="Trebuchet MS" pitchFamily="34" charset="0"/>
              </a:rPr>
              <a:t>It’s not known when the monument was built but it is believed that it was erected around the end of the 15</a:t>
            </a:r>
            <a:r>
              <a:rPr lang="en-GB" sz="2400" baseline="30000" smtClean="0">
                <a:latin typeface="Trebuchet MS" pitchFamily="34" charset="0"/>
              </a:rPr>
              <a:t> th </a:t>
            </a:r>
            <a:r>
              <a:rPr lang="en-GB" sz="2400" smtClean="0">
                <a:latin typeface="Trebuchet MS" pitchFamily="34" charset="0"/>
              </a:rPr>
              <a:t>century. </a:t>
            </a:r>
          </a:p>
          <a:p>
            <a:pPr eaLnBrk="1" hangingPunct="1"/>
            <a:r>
              <a:rPr lang="en-GB" sz="2400" smtClean="0">
                <a:latin typeface="Trebuchet MS" pitchFamily="34" charset="0"/>
              </a:rPr>
              <a:t>There are several memorials to plage victims in Slovenia but the one in Volče is probably the most beautiful one</a:t>
            </a:r>
            <a:r>
              <a:rPr lang="en-GB" sz="2400" smtClean="0"/>
              <a:t>.</a:t>
            </a:r>
          </a:p>
        </p:txBody>
      </p:sp>
      <p:sp>
        <p:nvSpPr>
          <p:cNvPr id="19466" name="Rectangle 10"/>
          <p:cNvSpPr>
            <a:spLocks noGrp="1"/>
          </p:cNvSpPr>
          <p:nvPr>
            <p:ph type="body" sz="half" idx="4294967295"/>
          </p:nvPr>
        </p:nvSpPr>
        <p:spPr>
          <a:xfrm>
            <a:off x="4648200" y="2249488"/>
            <a:ext cx="4038600" cy="4324350"/>
          </a:xfrm>
        </p:spPr>
        <p:txBody>
          <a:bodyPr/>
          <a:lstStyle/>
          <a:p>
            <a:endParaRPr lang="en-GB" sz="2400" smtClean="0"/>
          </a:p>
        </p:txBody>
      </p:sp>
      <p:pic>
        <p:nvPicPr>
          <p:cNvPr id="19464" name="Picture 8"/>
          <p:cNvPicPr>
            <a:picLocks noChangeAspect="1" noChangeArrowheads="1"/>
          </p:cNvPicPr>
          <p:nvPr/>
        </p:nvPicPr>
        <p:blipFill>
          <a:blip r:embed="rId2"/>
          <a:srcRect/>
          <a:stretch>
            <a:fillRect/>
          </a:stretch>
        </p:blipFill>
        <p:spPr bwMode="auto">
          <a:xfrm>
            <a:off x="4859338" y="2276475"/>
            <a:ext cx="3243262" cy="4319588"/>
          </a:xfrm>
          <a:prstGeom prst="rect">
            <a:avLst/>
          </a:prstGeom>
          <a:noFill/>
          <a:ln w="9525">
            <a:noFill/>
            <a:miter lim="800000"/>
            <a:headEnd/>
            <a:tailEnd/>
          </a:ln>
          <a:effectLst/>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9465"/>
                                        </p:tgtEl>
                                        <p:attrNameLst>
                                          <p:attrName>style.visibility</p:attrName>
                                        </p:attrNameLst>
                                      </p:cBhvr>
                                      <p:to>
                                        <p:strVal val="visible"/>
                                      </p:to>
                                    </p:set>
                                    <p:anim calcmode="lin" valueType="num">
                                      <p:cBhvr>
                                        <p:cTn id="7" dur="2000" fill="hold"/>
                                        <p:tgtEl>
                                          <p:spTgt spid="19465"/>
                                        </p:tgtEl>
                                        <p:attrNameLst>
                                          <p:attrName>ppt_w</p:attrName>
                                        </p:attrNameLst>
                                      </p:cBhvr>
                                      <p:tavLst>
                                        <p:tav tm="0">
                                          <p:val>
                                            <p:strVal val="#ppt_w*2.5"/>
                                          </p:val>
                                        </p:tav>
                                        <p:tav tm="100000">
                                          <p:val>
                                            <p:strVal val="#ppt_w"/>
                                          </p:val>
                                        </p:tav>
                                      </p:tavLst>
                                    </p:anim>
                                    <p:anim calcmode="lin" valueType="num">
                                      <p:cBhvr>
                                        <p:cTn id="8" dur="2000" fill="hold"/>
                                        <p:tgtEl>
                                          <p:spTgt spid="19465"/>
                                        </p:tgtEl>
                                        <p:attrNameLst>
                                          <p:attrName>ppt_h</p:attrName>
                                        </p:attrNameLst>
                                      </p:cBhvr>
                                      <p:tavLst>
                                        <p:tav tm="0">
                                          <p:val>
                                            <p:strVal val="#ppt_h"/>
                                          </p:val>
                                        </p:tav>
                                        <p:tav tm="100000">
                                          <p:val>
                                            <p:strVal val="#ppt_h"/>
                                          </p:val>
                                        </p:tav>
                                      </p:tavLst>
                                    </p:anim>
                                    <p:anim calcmode="lin" valueType="num">
                                      <p:cBhvr>
                                        <p:cTn id="9" dur="2000" fill="hold"/>
                                        <p:tgtEl>
                                          <p:spTgt spid="19465"/>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9465"/>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946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458">
                                            <p:txEl>
                                              <p:pRg st="0" end="0"/>
                                            </p:txEl>
                                          </p:spTgt>
                                        </p:tgtEl>
                                        <p:attrNameLst>
                                          <p:attrName>style.visibility</p:attrName>
                                        </p:attrNameLst>
                                      </p:cBhvr>
                                      <p:to>
                                        <p:strVal val="visible"/>
                                      </p:to>
                                    </p:set>
                                    <p:animEffect transition="in" filter="wipe(left)">
                                      <p:cBhvr>
                                        <p:cTn id="16" dur="500"/>
                                        <p:tgtEl>
                                          <p:spTgt spid="1945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458">
                                            <p:txEl>
                                              <p:pRg st="1" end="1"/>
                                            </p:txEl>
                                          </p:spTgt>
                                        </p:tgtEl>
                                        <p:attrNameLst>
                                          <p:attrName>style.visibility</p:attrName>
                                        </p:attrNameLst>
                                      </p:cBhvr>
                                      <p:to>
                                        <p:strVal val="visible"/>
                                      </p:to>
                                    </p:set>
                                    <p:animEffect transition="in" filter="wipe(left)">
                                      <p:cBhvr>
                                        <p:cTn id="21" dur="500"/>
                                        <p:tgtEl>
                                          <p:spTgt spid="1945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nodePh="1">
                                  <p:stCondLst>
                                    <p:cond delay="0"/>
                                  </p:stCondLst>
                                  <p:endCondLst>
                                    <p:cond evt="begin" delay="0">
                                      <p:tn val="24"/>
                                    </p:cond>
                                  </p:endCondLst>
                                  <p:childTnLst>
                                    <p:set>
                                      <p:cBhvr>
                                        <p:cTn id="25" dur="1" fill="hold">
                                          <p:stCondLst>
                                            <p:cond delay="0"/>
                                          </p:stCondLst>
                                        </p:cTn>
                                        <p:tgtEl>
                                          <p:spTgt spid="19466">
                                            <p:txEl>
                                              <p:pRg st="0" end="0"/>
                                            </p:txEl>
                                          </p:spTgt>
                                        </p:tgtEl>
                                        <p:attrNameLst>
                                          <p:attrName>style.visibility</p:attrName>
                                        </p:attrNameLst>
                                      </p:cBhvr>
                                      <p:to>
                                        <p:strVal val="visible"/>
                                      </p:to>
                                    </p:set>
                                    <p:animEffect transition="in" filter="wipe(left)">
                                      <p:cBhvr>
                                        <p:cTn id="26" dur="500"/>
                                        <p:tgtEl>
                                          <p:spTgt spid="194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5" grpId="0"/>
      <p:bldP spid="19458" grpId="0" build="p"/>
      <p:bldP spid="1946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188</TotalTime>
  <Words>294</Words>
  <Application>Microsoft Office PowerPoint</Application>
  <PresentationFormat>On-screen Show (4:3)</PresentationFormat>
  <Paragraphs>19</Paragraphs>
  <Slides>6</Slides>
  <Notes>0</Notes>
  <HiddenSlides>0</HiddenSlides>
  <MMClips>0</MMClips>
  <ScaleCrop>false</ScaleCrop>
  <HeadingPairs>
    <vt:vector size="6" baseType="variant">
      <vt:variant>
        <vt:lpstr>Uporabljene pisave</vt:lpstr>
      </vt:variant>
      <vt:variant>
        <vt:i4>5</vt:i4>
      </vt:variant>
      <vt:variant>
        <vt:lpstr>Predloga načrta</vt:lpstr>
      </vt:variant>
      <vt:variant>
        <vt:i4>4</vt:i4>
      </vt:variant>
      <vt:variant>
        <vt:lpstr>Naslovi diapozitivov</vt:lpstr>
      </vt:variant>
      <vt:variant>
        <vt:i4>6</vt:i4>
      </vt:variant>
    </vt:vector>
  </HeadingPairs>
  <TitlesOfParts>
    <vt:vector size="15" baseType="lpstr">
      <vt:lpstr>Arial</vt:lpstr>
      <vt:lpstr>Trebuchet MS</vt:lpstr>
      <vt:lpstr>Georgia</vt:lpstr>
      <vt:lpstr>Wingdings 2</vt:lpstr>
      <vt:lpstr>Calibri</vt:lpstr>
      <vt:lpstr>Urbano</vt:lpstr>
      <vt:lpstr>Urbano</vt:lpstr>
      <vt:lpstr>Urbano</vt:lpstr>
      <vt:lpstr>Urbano</vt:lpstr>
      <vt:lpstr>THE MEMORIAL TO THE PLAGUE VICTIMS</vt:lpstr>
      <vt:lpstr>     The Memorial in Volče, near Tolmin</vt:lpstr>
      <vt:lpstr>This memorial to the plague victims is in Volče and this is the largest village on the right bank of the Soča River, in the municipality of Tolmin.  </vt:lpstr>
      <vt:lpstr>The plague</vt:lpstr>
      <vt:lpstr>The reliefs</vt:lpstr>
      <vt:lpstr>The most beautiful memorial to the plague victims in Slovenia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MEMORIAL TO THE PLAGUE VICTIMS</dc:title>
  <dc:creator>Uporabnik</dc:creator>
  <cp:lastModifiedBy>Zvonka Dalič Rink</cp:lastModifiedBy>
  <cp:revision>12</cp:revision>
  <dcterms:created xsi:type="dcterms:W3CDTF">2012-04-24T14:09:33Z</dcterms:created>
  <dcterms:modified xsi:type="dcterms:W3CDTF">2012-04-29T14:06:08Z</dcterms:modified>
</cp:coreProperties>
</file>