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257" r:id="rId2"/>
    <p:sldId id="258" r:id="rId3"/>
    <p:sldId id="259" r:id="rId4"/>
    <p:sldId id="261" r:id="rId5"/>
    <p:sldId id="260" r:id="rId6"/>
    <p:sldId id="262" r:id="rId7"/>
    <p:sldId id="263" r:id="rId8"/>
    <p:sldId id="264" r:id="rId9"/>
    <p:sldId id="265" r:id="rId10"/>
    <p:sldId id="266" r:id="rId11"/>
    <p:sldId id="267" r:id="rId12"/>
    <p:sldId id="268" r:id="rId13"/>
    <p:sldId id="270" r:id="rId14"/>
    <p:sldId id="271"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90" r:id="rId28"/>
    <p:sldId id="285" r:id="rId29"/>
    <p:sldId id="286" r:id="rId30"/>
    <p:sldId id="287" r:id="rId31"/>
    <p:sldId id="288" r:id="rId32"/>
    <p:sldId id="289"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7" r:id="rId59"/>
    <p:sldId id="318" r:id="rId60"/>
    <p:sldId id="319" r:id="rId61"/>
    <p:sldId id="320" r:id="rId6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EF5219-D4F1-48CF-965D-980A5A83BB4F}" type="datetimeFigureOut">
              <a:rPr lang="ru-RU" smtClean="0"/>
              <a:t>02.01.2013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926515-082D-4DE5-96FB-D8C66C3A06FB}" type="slidenum">
              <a:rPr lang="ru-RU" smtClean="0"/>
              <a:t>‹#›</a:t>
            </a:fld>
            <a:endParaRPr lang="ru-RU"/>
          </a:p>
        </p:txBody>
      </p:sp>
    </p:spTree>
    <p:extLst>
      <p:ext uri="{BB962C8B-B14F-4D97-AF65-F5344CB8AC3E}">
        <p14:creationId xmlns:p14="http://schemas.microsoft.com/office/powerpoint/2010/main" val="3336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Образ слайда 1"/>
          <p:cNvSpPr>
            <a:spLocks noGrp="1" noRot="1" noChangeAspect="1" noTextEdit="1"/>
          </p:cNvSpPr>
          <p:nvPr>
            <p:ph type="sldImg"/>
          </p:nvPr>
        </p:nvSpPr>
        <p:spPr bwMode="auto">
          <a:noFill/>
          <a:ln>
            <a:solidFill>
              <a:srgbClr val="000000"/>
            </a:solidFill>
            <a:miter lim="800000"/>
            <a:headEnd/>
            <a:tailEnd/>
          </a:ln>
        </p:spPr>
      </p:sp>
      <p:sp>
        <p:nvSpPr>
          <p:cNvPr id="139267"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39268"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48D0B05-8801-49B3-86E3-F8D9A072675F}" type="slidenum">
              <a:rPr lang="ru-RU" sz="1200">
                <a:solidFill>
                  <a:srgbClr val="000000"/>
                </a:solidFill>
                <a:latin typeface="Calibri" pitchFamily="34" charset="0"/>
              </a:rPr>
              <a:pPr algn="r"/>
              <a:t>32</a:t>
            </a:fld>
            <a:endParaRPr lang="ru-RU" sz="120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02.01.2013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02.01.2013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02.01.2013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02.01.2013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02.01.2013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02.01.2013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02.01.2013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02.01.2013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4C71EC6-210F-42DE-9C53-41977AD35B3D}" type="datetimeFigureOut">
              <a:rPr lang="ru-RU" smtClean="0"/>
              <a:t>02.01.2013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02.01.2013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02.01.2013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t>02.01.2013</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0.png"/><Relationship Id="rId7" Type="http://schemas.openxmlformats.org/officeDocument/2006/relationships/image" Target="../media/image48.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3" Type="http://schemas.openxmlformats.org/officeDocument/2006/relationships/image" Target="../media/image40.pn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2.png"/><Relationship Id="rId10" Type="http://schemas.openxmlformats.org/officeDocument/2006/relationships/image" Target="../media/image54.jpeg"/><Relationship Id="rId4" Type="http://schemas.openxmlformats.org/officeDocument/2006/relationships/image" Target="../media/image41.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40.pn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42.png"/><Relationship Id="rId10" Type="http://schemas.openxmlformats.org/officeDocument/2006/relationships/image" Target="../media/image68.jpeg"/><Relationship Id="rId4" Type="http://schemas.openxmlformats.org/officeDocument/2006/relationships/image" Target="../media/image41.png"/><Relationship Id="rId9"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 Id="rId6" Type="http://schemas.openxmlformats.org/officeDocument/2006/relationships/image" Target="../media/image75.gif"/><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89.gif"/><Relationship Id="rId4" Type="http://schemas.openxmlformats.org/officeDocument/2006/relationships/image" Target="../media/image88.gif"/></Relationships>
</file>

<file path=ppt/slides/_rels/slide3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slide" Target="slide26.xml"/><Relationship Id="rId4" Type="http://schemas.openxmlformats.org/officeDocument/2006/relationships/image" Target="../media/image92.jpeg"/><Relationship Id="rId9" Type="http://schemas.openxmlformats.org/officeDocument/2006/relationships/image" Target="../media/image9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6.xml"/><Relationship Id="rId6" Type="http://schemas.openxmlformats.org/officeDocument/2006/relationships/slide" Target="slide26.xml"/><Relationship Id="rId5" Type="http://schemas.openxmlformats.org/officeDocument/2006/relationships/image" Target="../media/image101.jpeg"/><Relationship Id="rId4" Type="http://schemas.openxmlformats.org/officeDocument/2006/relationships/image" Target="../media/image100.jpeg"/></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g"/></Relationships>
</file>

<file path=ppt/slides/_rels/slide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4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jpeg"/></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jpeg"/></Relationships>
</file>

<file path=ppt/slides/_rels/slide4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7.xml"/><Relationship Id="rId5" Type="http://schemas.openxmlformats.org/officeDocument/2006/relationships/image" Target="../media/image127.jpg"/><Relationship Id="rId4" Type="http://schemas.openxmlformats.org/officeDocument/2006/relationships/image" Target="../media/image126.jpeg"/></Relationships>
</file>

<file path=ppt/slides/_rels/slide4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131.jpeg"/><Relationship Id="rId4" Type="http://schemas.openxmlformats.org/officeDocument/2006/relationships/image" Target="../media/image13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5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5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72067" y="2348880"/>
            <a:ext cx="7408333" cy="4248472"/>
          </a:xfrm>
        </p:spPr>
        <p:txBody>
          <a:bodyPr>
            <a:normAutofit fontScale="85000" lnSpcReduction="20000"/>
          </a:bodyPr>
          <a:lstStyle/>
          <a:p>
            <a:pPr>
              <a:lnSpc>
                <a:spcPct val="80000"/>
              </a:lnSpc>
            </a:pPr>
            <a:r>
              <a:rPr lang="en-US" dirty="0"/>
              <a:t>Created by  6 grade, school </a:t>
            </a:r>
            <a:r>
              <a:rPr lang="ru-RU" dirty="0" smtClean="0"/>
              <a:t>№</a:t>
            </a:r>
            <a:r>
              <a:rPr lang="en-US" dirty="0" smtClean="0"/>
              <a:t>7</a:t>
            </a:r>
            <a:r>
              <a:rPr lang="en-US" dirty="0"/>
              <a:t>, </a:t>
            </a:r>
            <a:r>
              <a:rPr lang="en-US" dirty="0" err="1"/>
              <a:t>Korolyov</a:t>
            </a:r>
            <a:r>
              <a:rPr lang="en-US" dirty="0"/>
              <a:t>, </a:t>
            </a:r>
            <a:r>
              <a:rPr lang="en-US" dirty="0" smtClean="0"/>
              <a:t>Russia</a:t>
            </a:r>
          </a:p>
          <a:p>
            <a:pPr>
              <a:lnSpc>
                <a:spcPct val="80000"/>
              </a:lnSpc>
            </a:pPr>
            <a:endParaRPr lang="en-US" dirty="0"/>
          </a:p>
          <a:p>
            <a:pPr>
              <a:lnSpc>
                <a:spcPct val="80000"/>
              </a:lnSpc>
            </a:pPr>
            <a:r>
              <a:rPr lang="en-US" dirty="0"/>
              <a:t>Sponsoring teacher                   Margarita </a:t>
            </a:r>
            <a:r>
              <a:rPr lang="en-US" dirty="0" err="1" smtClean="0"/>
              <a:t>Astakhova</a:t>
            </a:r>
            <a:endParaRPr lang="en-US" dirty="0" smtClean="0"/>
          </a:p>
          <a:p>
            <a:pPr>
              <a:lnSpc>
                <a:spcPct val="80000"/>
              </a:lnSpc>
            </a:pPr>
            <a:endParaRPr lang="en-US" dirty="0"/>
          </a:p>
          <a:p>
            <a:pPr>
              <a:lnSpc>
                <a:spcPct val="80000"/>
              </a:lnSpc>
            </a:pPr>
            <a:r>
              <a:rPr lang="en-US" dirty="0"/>
              <a:t>Students:     Liza </a:t>
            </a:r>
            <a:r>
              <a:rPr lang="en-US" dirty="0" err="1"/>
              <a:t>Aleinicova</a:t>
            </a:r>
            <a:r>
              <a:rPr lang="en-US" dirty="0"/>
              <a:t>, </a:t>
            </a:r>
            <a:r>
              <a:rPr lang="en-US" dirty="0" err="1"/>
              <a:t>Alya</a:t>
            </a:r>
            <a:r>
              <a:rPr lang="en-US" dirty="0"/>
              <a:t> </a:t>
            </a:r>
            <a:r>
              <a:rPr lang="en-US" dirty="0" err="1"/>
              <a:t>Sergeeva</a:t>
            </a:r>
            <a:r>
              <a:rPr lang="en-US" dirty="0"/>
              <a:t>, </a:t>
            </a:r>
            <a:r>
              <a:rPr lang="en-US" dirty="0" err="1"/>
              <a:t>Kseniya</a:t>
            </a:r>
            <a:r>
              <a:rPr lang="en-US" dirty="0"/>
              <a:t> </a:t>
            </a:r>
            <a:r>
              <a:rPr lang="en-US" dirty="0" err="1"/>
              <a:t>Kalinkina</a:t>
            </a:r>
            <a:r>
              <a:rPr lang="en-US" dirty="0"/>
              <a:t>, </a:t>
            </a:r>
            <a:r>
              <a:rPr lang="en-US" dirty="0" err="1"/>
              <a:t>Elya</a:t>
            </a:r>
            <a:r>
              <a:rPr lang="en-US" dirty="0"/>
              <a:t> </a:t>
            </a:r>
            <a:r>
              <a:rPr lang="en-US" dirty="0" smtClean="0"/>
              <a:t>                           </a:t>
            </a:r>
            <a:r>
              <a:rPr lang="en-US" dirty="0" err="1" smtClean="0"/>
              <a:t>Khanumyan</a:t>
            </a:r>
            <a:r>
              <a:rPr lang="en-US" dirty="0"/>
              <a:t>, </a:t>
            </a:r>
            <a:r>
              <a:rPr lang="en-US" dirty="0" err="1"/>
              <a:t>Nastya</a:t>
            </a:r>
            <a:r>
              <a:rPr lang="en-US" dirty="0"/>
              <a:t> </a:t>
            </a:r>
            <a:r>
              <a:rPr lang="en-US" dirty="0" err="1"/>
              <a:t>Soldatova</a:t>
            </a:r>
            <a:r>
              <a:rPr lang="en-US" dirty="0"/>
              <a:t>, Anna </a:t>
            </a:r>
            <a:r>
              <a:rPr lang="en-US" dirty="0" err="1"/>
              <a:t>Novicova</a:t>
            </a:r>
            <a:r>
              <a:rPr lang="en-US" dirty="0"/>
              <a:t>, </a:t>
            </a:r>
            <a:r>
              <a:rPr lang="en-US" dirty="0" err="1"/>
              <a:t>Alina</a:t>
            </a:r>
            <a:r>
              <a:rPr lang="en-US" dirty="0"/>
              <a:t> </a:t>
            </a:r>
            <a:r>
              <a:rPr lang="en-US" dirty="0" err="1"/>
              <a:t>Paripa</a:t>
            </a:r>
            <a:r>
              <a:rPr lang="en-US" dirty="0"/>
              <a:t>, </a:t>
            </a:r>
            <a:r>
              <a:rPr lang="en-US" dirty="0" err="1"/>
              <a:t>Iliya</a:t>
            </a:r>
            <a:r>
              <a:rPr lang="en-US" dirty="0"/>
              <a:t> Popov, </a:t>
            </a:r>
            <a:r>
              <a:rPr lang="en-US" dirty="0" err="1"/>
              <a:t>Demid</a:t>
            </a:r>
            <a:r>
              <a:rPr lang="en-US" dirty="0"/>
              <a:t> </a:t>
            </a:r>
            <a:r>
              <a:rPr lang="en-US" dirty="0" err="1"/>
              <a:t>Doroginin</a:t>
            </a:r>
            <a:endParaRPr lang="en-US" dirty="0"/>
          </a:p>
          <a:p>
            <a:pPr>
              <a:lnSpc>
                <a:spcPct val="80000"/>
              </a:lnSpc>
            </a:pPr>
            <a:endParaRPr lang="en-US" dirty="0"/>
          </a:p>
          <a:p>
            <a:pPr>
              <a:lnSpc>
                <a:spcPct val="80000"/>
              </a:lnSpc>
            </a:pPr>
            <a:r>
              <a:rPr lang="en-US" dirty="0"/>
              <a:t>Contributions from </a:t>
            </a:r>
            <a:endParaRPr lang="en-US" dirty="0" smtClean="0"/>
          </a:p>
          <a:p>
            <a:pPr marL="0" indent="0">
              <a:lnSpc>
                <a:spcPct val="80000"/>
              </a:lnSpc>
              <a:buNone/>
            </a:pPr>
            <a:endParaRPr lang="en-US" dirty="0"/>
          </a:p>
          <a:p>
            <a:pPr>
              <a:lnSpc>
                <a:spcPct val="80000"/>
              </a:lnSpc>
              <a:buFont typeface="Wingdings" pitchFamily="2" charset="2"/>
              <a:buNone/>
            </a:pPr>
            <a:r>
              <a:rPr lang="en-US" dirty="0"/>
              <a:t>         </a:t>
            </a:r>
            <a:r>
              <a:rPr lang="en-US" b="1" dirty="0"/>
              <a:t>countries:                            </a:t>
            </a:r>
            <a:r>
              <a:rPr lang="en-US" b="1" dirty="0" smtClean="0"/>
              <a:t>               teachers</a:t>
            </a:r>
            <a:r>
              <a:rPr lang="en-US" b="1" dirty="0"/>
              <a:t>:</a:t>
            </a:r>
          </a:p>
          <a:p>
            <a:r>
              <a:rPr lang="en-US" dirty="0"/>
              <a:t>Belarus. </a:t>
            </a:r>
            <a:r>
              <a:rPr lang="en-US" dirty="0" err="1"/>
              <a:t>Starye</a:t>
            </a:r>
            <a:r>
              <a:rPr lang="en-US" dirty="0"/>
              <a:t> </a:t>
            </a:r>
            <a:r>
              <a:rPr lang="en-US" dirty="0" err="1"/>
              <a:t>Dorogi</a:t>
            </a:r>
            <a:r>
              <a:rPr lang="en-US" dirty="0"/>
              <a:t>               </a:t>
            </a:r>
            <a:r>
              <a:rPr lang="en-US" dirty="0" smtClean="0"/>
              <a:t> Natasha </a:t>
            </a:r>
            <a:r>
              <a:rPr lang="en-US" dirty="0" err="1"/>
              <a:t>Belozorovich</a:t>
            </a:r>
            <a:endParaRPr lang="en-US" dirty="0"/>
          </a:p>
          <a:p>
            <a:r>
              <a:rPr lang="en-US" dirty="0"/>
              <a:t>Pakistan. Abbottabad                 </a:t>
            </a:r>
            <a:r>
              <a:rPr lang="en-US" dirty="0" err="1" smtClean="0"/>
              <a:t>Bushra</a:t>
            </a:r>
            <a:r>
              <a:rPr lang="en-US" dirty="0" smtClean="0"/>
              <a:t> </a:t>
            </a:r>
            <a:r>
              <a:rPr lang="en-US" dirty="0"/>
              <a:t>Anwar</a:t>
            </a:r>
          </a:p>
          <a:p>
            <a:r>
              <a:rPr lang="en-US" dirty="0"/>
              <a:t> Belarus. </a:t>
            </a:r>
            <a:r>
              <a:rPr lang="en-US" dirty="0" err="1"/>
              <a:t>Slomin</a:t>
            </a:r>
            <a:r>
              <a:rPr lang="en-US" dirty="0"/>
              <a:t>                          </a:t>
            </a:r>
            <a:r>
              <a:rPr lang="en-US" dirty="0" smtClean="0"/>
              <a:t>  Irina </a:t>
            </a:r>
            <a:r>
              <a:rPr lang="en-US" dirty="0" err="1"/>
              <a:t>Volynets</a:t>
            </a:r>
            <a:endParaRPr lang="ru-RU" dirty="0"/>
          </a:p>
          <a:p>
            <a:r>
              <a:rPr lang="en-US" dirty="0"/>
              <a:t> Canada                                     </a:t>
            </a:r>
            <a:r>
              <a:rPr lang="en-US" dirty="0" smtClean="0"/>
              <a:t>      Kim </a:t>
            </a:r>
            <a:r>
              <a:rPr lang="en-US" dirty="0"/>
              <a:t>Sadler </a:t>
            </a:r>
            <a:r>
              <a:rPr lang="en-US" dirty="0" smtClean="0"/>
              <a:t>Davis</a:t>
            </a:r>
          </a:p>
          <a:p>
            <a:pPr marL="0" indent="0">
              <a:buNone/>
            </a:pPr>
            <a:r>
              <a:rPr lang="en-US" dirty="0"/>
              <a:t>p</a:t>
            </a:r>
            <a:r>
              <a:rPr lang="en-US" smtClean="0"/>
              <a:t>pm </a:t>
            </a:r>
            <a:r>
              <a:rPr lang="en-US" dirty="0" smtClean="0"/>
              <a:t>1                                                     September </a:t>
            </a:r>
            <a:r>
              <a:rPr lang="en-US" smtClean="0"/>
              <a:t>2012 – December 2012</a:t>
            </a:r>
            <a:endParaRPr lang="ru-RU" dirty="0"/>
          </a:p>
          <a:p>
            <a:endParaRPr lang="ru-RU" dirty="0"/>
          </a:p>
        </p:txBody>
      </p:sp>
      <p:sp>
        <p:nvSpPr>
          <p:cNvPr id="2" name="Заголовок 1"/>
          <p:cNvSpPr>
            <a:spLocks noGrp="1"/>
          </p:cNvSpPr>
          <p:nvPr>
            <p:ph type="title"/>
          </p:nvPr>
        </p:nvSpPr>
        <p:spPr/>
        <p:txBody>
          <a:bodyPr>
            <a:normAutofit fontScale="90000"/>
          </a:bodyPr>
          <a:lstStyle/>
          <a:p>
            <a:r>
              <a:rPr lang="en-US" dirty="0">
                <a:solidFill>
                  <a:srgbClr val="993300"/>
                </a:solidFill>
                <a:latin typeface="Algerian" pitchFamily="82" charset="0"/>
              </a:rPr>
              <a:t>Extracurricular activities</a:t>
            </a:r>
            <a:endParaRPr lang="ru-RU" dirty="0"/>
          </a:p>
        </p:txBody>
      </p:sp>
    </p:spTree>
    <p:extLst>
      <p:ext uri="{BB962C8B-B14F-4D97-AF65-F5344CB8AC3E}">
        <p14:creationId xmlns:p14="http://schemas.microsoft.com/office/powerpoint/2010/main" val="16552464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327" y="2686312"/>
            <a:ext cx="1601011" cy="321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descr="C:\Users\Маргарита\Desktop\Рита\5a\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713" y="3860366"/>
            <a:ext cx="3375223" cy="2530908"/>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p:txBody>
          <a:bodyPr>
            <a:normAutofit/>
          </a:bodyPr>
          <a:lstStyle/>
          <a:p>
            <a:r>
              <a:rPr lang="en-US" sz="2400" dirty="0" smtClean="0"/>
              <a:t>On the 23</a:t>
            </a:r>
            <a:r>
              <a:rPr lang="en-US" sz="2400" baseline="30000" dirty="0" smtClean="0"/>
              <a:t>rd</a:t>
            </a:r>
            <a:r>
              <a:rPr lang="en-US" sz="2400" dirty="0" smtClean="0"/>
              <a:t> of February we celebrate Defenders’</a:t>
            </a:r>
          </a:p>
          <a:p>
            <a:pPr marL="0" indent="0">
              <a:buNone/>
            </a:pPr>
            <a:r>
              <a:rPr lang="en-US" sz="2400" dirty="0" smtClean="0"/>
              <a:t> Day and commemorate soldiers who perished in</a:t>
            </a:r>
          </a:p>
          <a:p>
            <a:pPr marL="0" indent="0">
              <a:buNone/>
            </a:pPr>
            <a:r>
              <a:rPr lang="en-US" sz="2400" dirty="0" smtClean="0"/>
              <a:t> wars and those who defend us nowadays.</a:t>
            </a:r>
          </a:p>
          <a:p>
            <a:r>
              <a:rPr lang="en-US" sz="2400" dirty="0" smtClean="0"/>
              <a:t>We have singing and poem competitions.</a:t>
            </a:r>
          </a:p>
          <a:p>
            <a:r>
              <a:rPr lang="en-US" sz="2400" dirty="0" smtClean="0"/>
              <a:t>We congratulate all men and boys on this holiday.</a:t>
            </a:r>
          </a:p>
          <a:p>
            <a:endParaRPr lang="ru-RU" sz="2400" dirty="0"/>
          </a:p>
        </p:txBody>
      </p:sp>
      <p:sp>
        <p:nvSpPr>
          <p:cNvPr id="2" name="Заголовок 1"/>
          <p:cNvSpPr>
            <a:spLocks noGrp="1"/>
          </p:cNvSpPr>
          <p:nvPr>
            <p:ph type="title"/>
          </p:nvPr>
        </p:nvSpPr>
        <p:spPr/>
        <p:txBody>
          <a:bodyPr/>
          <a:lstStyle/>
          <a:p>
            <a:r>
              <a:rPr lang="en-US" dirty="0" smtClean="0"/>
              <a:t>February</a:t>
            </a:r>
            <a:endParaRPr lang="ru-RU" dirty="0"/>
          </a:p>
        </p:txBody>
      </p:sp>
    </p:spTree>
    <p:extLst>
      <p:ext uri="{BB962C8B-B14F-4D97-AF65-F5344CB8AC3E}">
        <p14:creationId xmlns:p14="http://schemas.microsoft.com/office/powerpoint/2010/main" val="17156600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en-US" dirty="0" smtClean="0"/>
              <a:t>On the 8</a:t>
            </a:r>
            <a:r>
              <a:rPr lang="en-US" baseline="30000" dirty="0" smtClean="0"/>
              <a:t>th</a:t>
            </a:r>
            <a:r>
              <a:rPr lang="en-US" dirty="0" smtClean="0"/>
              <a:t> of March we celebrate Women’s Day.</a:t>
            </a:r>
          </a:p>
          <a:p>
            <a:r>
              <a:rPr lang="en-US" dirty="0" smtClean="0"/>
              <a:t>We give a concert for our</a:t>
            </a:r>
          </a:p>
          <a:p>
            <a:pPr marL="0" indent="0">
              <a:buNone/>
            </a:pPr>
            <a:r>
              <a:rPr lang="en-US" dirty="0"/>
              <a:t>t</a:t>
            </a:r>
            <a:r>
              <a:rPr lang="en-US" dirty="0" smtClean="0"/>
              <a:t>eachers and mums, make</a:t>
            </a:r>
          </a:p>
          <a:p>
            <a:pPr marL="0" indent="0">
              <a:buNone/>
            </a:pPr>
            <a:r>
              <a:rPr lang="en-US" dirty="0" smtClean="0"/>
              <a:t>cards, give them flowers.</a:t>
            </a:r>
            <a:endParaRPr lang="ru-RU" dirty="0"/>
          </a:p>
        </p:txBody>
      </p:sp>
      <p:sp>
        <p:nvSpPr>
          <p:cNvPr id="2" name="Заголовок 1"/>
          <p:cNvSpPr>
            <a:spLocks noGrp="1"/>
          </p:cNvSpPr>
          <p:nvPr>
            <p:ph type="title"/>
          </p:nvPr>
        </p:nvSpPr>
        <p:spPr/>
        <p:txBody>
          <a:bodyPr/>
          <a:lstStyle/>
          <a:p>
            <a:r>
              <a:rPr lang="en-US" dirty="0" smtClean="0"/>
              <a:t>March</a:t>
            </a:r>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356992"/>
            <a:ext cx="367665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8192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en-US" dirty="0" smtClean="0"/>
              <a:t>April is devoted to the first man in space.</a:t>
            </a:r>
          </a:p>
          <a:p>
            <a:r>
              <a:rPr lang="en-US" dirty="0" smtClean="0"/>
              <a:t>We have conferences, meet interesting people who work in rocket-building industry, visit space museums.</a:t>
            </a:r>
          </a:p>
          <a:p>
            <a:endParaRPr lang="en-US" dirty="0" smtClean="0"/>
          </a:p>
          <a:p>
            <a:endParaRPr lang="ru-RU" dirty="0"/>
          </a:p>
        </p:txBody>
      </p:sp>
      <p:sp>
        <p:nvSpPr>
          <p:cNvPr id="2" name="Заголовок 1"/>
          <p:cNvSpPr>
            <a:spLocks noGrp="1"/>
          </p:cNvSpPr>
          <p:nvPr>
            <p:ph type="title"/>
          </p:nvPr>
        </p:nvSpPr>
        <p:spPr/>
        <p:txBody>
          <a:bodyPr/>
          <a:lstStyle/>
          <a:p>
            <a:r>
              <a:rPr lang="en-US" dirty="0" smtClean="0"/>
              <a:t>April</a:t>
            </a:r>
            <a:endParaRPr lang="ru-RU"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1" y="3907117"/>
            <a:ext cx="3891069" cy="291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709" y="4293096"/>
            <a:ext cx="3314215" cy="1864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44656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May</a:t>
            </a:r>
            <a:endParaRPr lang="ru-RU" dirty="0"/>
          </a:p>
        </p:txBody>
      </p:sp>
      <p:sp>
        <p:nvSpPr>
          <p:cNvPr id="3" name="Объект 2"/>
          <p:cNvSpPr>
            <a:spLocks noGrp="1"/>
          </p:cNvSpPr>
          <p:nvPr>
            <p:ph sz="quarter" idx="13"/>
          </p:nvPr>
        </p:nvSpPr>
        <p:spPr/>
        <p:txBody>
          <a:bodyPr>
            <a:normAutofit/>
          </a:bodyPr>
          <a:lstStyle/>
          <a:p>
            <a:r>
              <a:rPr lang="en-US" dirty="0"/>
              <a:t>9th of May is one the greatest holidays in our country.</a:t>
            </a:r>
          </a:p>
          <a:p>
            <a:r>
              <a:rPr lang="en-US" dirty="0"/>
              <a:t>We give a concert for the veterans, take part in the victory parade in our city,</a:t>
            </a:r>
          </a:p>
          <a:p>
            <a:r>
              <a:rPr lang="en-US" dirty="0"/>
              <a:t>Collect and give cards and presents for our veterans.</a:t>
            </a:r>
          </a:p>
          <a:p>
            <a:endParaRPr lang="en-US" dirty="0"/>
          </a:p>
        </p:txBody>
      </p:sp>
      <p:sp>
        <p:nvSpPr>
          <p:cNvPr id="4" name="Объект 3"/>
          <p:cNvSpPr>
            <a:spLocks noGrp="1"/>
          </p:cNvSpPr>
          <p:nvPr>
            <p:ph sz="quarter" idx="14"/>
          </p:nvPr>
        </p:nvSpPr>
        <p:spPr/>
        <p:txBody>
          <a:bodyPr>
            <a:normAutofit/>
          </a:bodyPr>
          <a:lstStyle/>
          <a:p>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986" y="2636912"/>
            <a:ext cx="4459221" cy="33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20699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en-US" dirty="0" smtClean="0"/>
              <a:t>On the 25</a:t>
            </a:r>
            <a:r>
              <a:rPr lang="en-US" baseline="30000" dirty="0" smtClean="0"/>
              <a:t>th</a:t>
            </a:r>
            <a:r>
              <a:rPr lang="en-US" dirty="0" smtClean="0"/>
              <a:t> of May our 11</a:t>
            </a:r>
            <a:r>
              <a:rPr lang="en-US" baseline="30000" dirty="0" smtClean="0"/>
              <a:t>th</a:t>
            </a:r>
            <a:r>
              <a:rPr lang="en-US" dirty="0" smtClean="0"/>
              <a:t> graders have their last bell ring.</a:t>
            </a:r>
          </a:p>
          <a:p>
            <a:endParaRPr lang="ru-RU" dirty="0"/>
          </a:p>
        </p:txBody>
      </p:sp>
      <p:sp>
        <p:nvSpPr>
          <p:cNvPr id="2" name="Заголовок 1"/>
          <p:cNvSpPr>
            <a:spLocks noGrp="1"/>
          </p:cNvSpPr>
          <p:nvPr>
            <p:ph type="title"/>
          </p:nvPr>
        </p:nvSpPr>
        <p:spPr/>
        <p:txBody>
          <a:bodyPr/>
          <a:lstStyle/>
          <a:p>
            <a:r>
              <a:rPr lang="en-US" dirty="0" smtClean="0"/>
              <a:t>May</a:t>
            </a:r>
            <a:endParaRPr lang="ru-RU"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356992"/>
            <a:ext cx="40671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5207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School Activities</a:t>
            </a:r>
            <a:br>
              <a:rPr lang="en-CA" dirty="0" smtClean="0"/>
            </a:br>
            <a:r>
              <a:rPr lang="en-CA" dirty="0" smtClean="0"/>
              <a:t>Canada</a:t>
            </a:r>
            <a:endParaRPr lang="en-CA" dirty="0"/>
          </a:p>
        </p:txBody>
      </p:sp>
      <p:sp>
        <p:nvSpPr>
          <p:cNvPr id="3" name="Subtitle 2"/>
          <p:cNvSpPr>
            <a:spLocks noGrp="1"/>
          </p:cNvSpPr>
          <p:nvPr>
            <p:ph type="subTitle" idx="1"/>
          </p:nvPr>
        </p:nvSpPr>
        <p:spPr/>
        <p:txBody>
          <a:bodyPr/>
          <a:lstStyle/>
          <a:p>
            <a:r>
              <a:rPr lang="en-CA" dirty="0" smtClean="0"/>
              <a:t>By: Madison, Zach, And Breanne</a:t>
            </a:r>
          </a:p>
          <a:p>
            <a:r>
              <a:rPr lang="en-CA" dirty="0" smtClean="0"/>
              <a:t>Room 22!</a:t>
            </a:r>
            <a:endParaRPr lang="en-CA" dirty="0"/>
          </a:p>
        </p:txBody>
      </p:sp>
    </p:spTree>
    <p:extLst>
      <p:ext uri="{BB962C8B-B14F-4D97-AF65-F5344CB8AC3E}">
        <p14:creationId xmlns:p14="http://schemas.microsoft.com/office/powerpoint/2010/main" val="2785994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Chess Club</a:t>
            </a:r>
            <a:endParaRPr lang="en-CA" dirty="0"/>
          </a:p>
        </p:txBody>
      </p:sp>
      <p:sp>
        <p:nvSpPr>
          <p:cNvPr id="3" name="Content Placeholder 2"/>
          <p:cNvSpPr>
            <a:spLocks noGrp="1"/>
          </p:cNvSpPr>
          <p:nvPr>
            <p:ph sz="half" idx="2"/>
          </p:nvPr>
        </p:nvSpPr>
        <p:spPr/>
        <p:txBody>
          <a:bodyPr>
            <a:normAutofit/>
          </a:bodyPr>
          <a:lstStyle/>
          <a:p>
            <a:pPr marL="0" indent="0">
              <a:buNone/>
            </a:pPr>
            <a:r>
              <a:rPr lang="en-CA" dirty="0" smtClean="0"/>
              <a:t>This is a club where students meet during lunch hour to play chess. In our school we play just for fun, but at the end of the year the chess club goes to a chess tournament and compete against others people from other schools.</a:t>
            </a:r>
            <a:endParaRPr lang="en-CA" dirty="0"/>
          </a:p>
        </p:txBody>
      </p:sp>
      <p:pic>
        <p:nvPicPr>
          <p:cNvPr id="7"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821093" y="3476639"/>
            <a:ext cx="3470564" cy="2601884"/>
          </a:xfrm>
        </p:spPr>
      </p:pic>
    </p:spTree>
    <p:extLst>
      <p:ext uri="{BB962C8B-B14F-4D97-AF65-F5344CB8AC3E}">
        <p14:creationId xmlns:p14="http://schemas.microsoft.com/office/powerpoint/2010/main" val="370455867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Volleyball</a:t>
            </a:r>
            <a:endParaRPr lang="en-CA" dirty="0"/>
          </a:p>
        </p:txBody>
      </p:sp>
      <p:sp>
        <p:nvSpPr>
          <p:cNvPr id="4" name="Content Placeholder 3"/>
          <p:cNvSpPr>
            <a:spLocks noGrp="1"/>
          </p:cNvSpPr>
          <p:nvPr>
            <p:ph sz="half" idx="2"/>
          </p:nvPr>
        </p:nvSpPr>
        <p:spPr/>
        <p:txBody>
          <a:bodyPr>
            <a:normAutofit/>
          </a:bodyPr>
          <a:lstStyle/>
          <a:p>
            <a:pPr marL="0" indent="0">
              <a:buNone/>
            </a:pPr>
            <a:r>
              <a:rPr lang="en-CA" dirty="0" smtClean="0"/>
              <a:t>In our school we are taught volleyball during gym. When we are in grades 7 and 8 we get to sign up for our school team. Our team plays against other schools for the divisional championships.</a:t>
            </a:r>
            <a:endParaRPr lang="en-CA" dirty="0"/>
          </a:p>
        </p:txBody>
      </p:sp>
      <p:pic>
        <p:nvPicPr>
          <p:cNvPr id="7"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821093" y="3476639"/>
            <a:ext cx="3470564" cy="2601884"/>
          </a:xfrm>
        </p:spPr>
      </p:pic>
    </p:spTree>
    <p:extLst>
      <p:ext uri="{BB962C8B-B14F-4D97-AF65-F5344CB8AC3E}">
        <p14:creationId xmlns:p14="http://schemas.microsoft.com/office/powerpoint/2010/main" val="15675952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Model Club</a:t>
            </a:r>
            <a:endParaRPr lang="en-CA" dirty="0"/>
          </a:p>
        </p:txBody>
      </p:sp>
      <p:sp>
        <p:nvSpPr>
          <p:cNvPr id="4" name="Content Placeholder 3"/>
          <p:cNvSpPr>
            <a:spLocks noGrp="1"/>
          </p:cNvSpPr>
          <p:nvPr>
            <p:ph sz="half" idx="2"/>
          </p:nvPr>
        </p:nvSpPr>
        <p:spPr/>
        <p:txBody>
          <a:bodyPr/>
          <a:lstStyle/>
          <a:p>
            <a:pPr marL="0" indent="0">
              <a:buNone/>
            </a:pPr>
            <a:r>
              <a:rPr lang="en-CA" dirty="0" smtClean="0"/>
              <a:t>The model club is not for fashion it’s for building. We use materials such as paint, glue, plastic, etc. Last year we built model airplanes.</a:t>
            </a:r>
            <a:endParaRPr lang="en-CA" dirty="0"/>
          </a:p>
        </p:txBody>
      </p:sp>
      <p:sp>
        <p:nvSpPr>
          <p:cNvPr id="6" name="Content Placeholder 5"/>
          <p:cNvSpPr>
            <a:spLocks noGrp="1"/>
          </p:cNvSpPr>
          <p:nvPr>
            <p:ph sz="quarter" idx="4"/>
          </p:nvPr>
        </p:nvSpPr>
        <p:spPr/>
        <p:txBody>
          <a:bodyPr/>
          <a:lstStyle/>
          <a:p>
            <a:endParaRPr lang="en-C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2924944"/>
            <a:ext cx="3329483" cy="332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55135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Basketball</a:t>
            </a:r>
            <a:endParaRPr lang="en-CA" dirty="0"/>
          </a:p>
        </p:txBody>
      </p:sp>
      <p:sp>
        <p:nvSpPr>
          <p:cNvPr id="4" name="Content Placeholder 3"/>
          <p:cNvSpPr>
            <a:spLocks noGrp="1"/>
          </p:cNvSpPr>
          <p:nvPr>
            <p:ph sz="half" idx="2"/>
          </p:nvPr>
        </p:nvSpPr>
        <p:spPr/>
        <p:txBody>
          <a:bodyPr>
            <a:normAutofit/>
          </a:bodyPr>
          <a:lstStyle/>
          <a:p>
            <a:pPr marL="0" indent="0">
              <a:buNone/>
            </a:pPr>
            <a:r>
              <a:rPr lang="en-CA" dirty="0" smtClean="0"/>
              <a:t>Basketball is similar to our volleyball program. The students are taught it in gym class same as volleyball. Also in grades 7 and 8 you can sign up for basketball.</a:t>
            </a:r>
            <a:endParaRPr lang="en-CA" dirty="0"/>
          </a:p>
        </p:txBody>
      </p:sp>
      <p:pic>
        <p:nvPicPr>
          <p:cNvPr id="7"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rot="16200000">
            <a:off x="4821093" y="3476639"/>
            <a:ext cx="3470564" cy="2601884"/>
          </a:xfrm>
        </p:spPr>
      </p:pic>
    </p:spTree>
    <p:extLst>
      <p:ext uri="{BB962C8B-B14F-4D97-AF65-F5344CB8AC3E}">
        <p14:creationId xmlns:p14="http://schemas.microsoft.com/office/powerpoint/2010/main" val="3086629010"/>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235"/>
            <a:ext cx="9144000" cy="699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p:txBody>
          <a:bodyPr/>
          <a:lstStyle/>
          <a:p>
            <a:r>
              <a:rPr lang="en-US" dirty="0">
                <a:solidFill>
                  <a:srgbClr val="993300"/>
                </a:solidFill>
                <a:latin typeface="Algerian" pitchFamily="82" charset="0"/>
              </a:rPr>
              <a:t>Extracurricular activities</a:t>
            </a:r>
            <a:endParaRPr lang="ru-RU" dirty="0"/>
          </a:p>
        </p:txBody>
      </p:sp>
      <p:sp>
        <p:nvSpPr>
          <p:cNvPr id="3" name="Подзаголовок 2"/>
          <p:cNvSpPr>
            <a:spLocks noGrp="1"/>
          </p:cNvSpPr>
          <p:nvPr>
            <p:ph type="subTitle" idx="1"/>
          </p:nvPr>
        </p:nvSpPr>
        <p:spPr/>
        <p:txBody>
          <a:bodyPr/>
          <a:lstStyle/>
          <a:p>
            <a:r>
              <a:rPr lang="en-US" dirty="0" smtClean="0">
                <a:solidFill>
                  <a:srgbClr val="993300"/>
                </a:solidFill>
                <a:latin typeface="Algerian" pitchFamily="82" charset="0"/>
              </a:rPr>
              <a:t>School </a:t>
            </a:r>
            <a:r>
              <a:rPr lang="ru-RU" dirty="0" smtClean="0">
                <a:solidFill>
                  <a:srgbClr val="993300"/>
                </a:solidFill>
                <a:latin typeface="Algerian" pitchFamily="82" charset="0"/>
              </a:rPr>
              <a:t>№</a:t>
            </a:r>
            <a:r>
              <a:rPr lang="en-US" dirty="0" smtClean="0">
                <a:solidFill>
                  <a:srgbClr val="993300"/>
                </a:solidFill>
                <a:latin typeface="Algerian" pitchFamily="82" charset="0"/>
              </a:rPr>
              <a:t>7</a:t>
            </a:r>
          </a:p>
          <a:p>
            <a:r>
              <a:rPr lang="en-US" dirty="0" err="1" smtClean="0">
                <a:solidFill>
                  <a:srgbClr val="993300"/>
                </a:solidFill>
                <a:latin typeface="Algerian" pitchFamily="82" charset="0"/>
              </a:rPr>
              <a:t>Korolyov</a:t>
            </a:r>
            <a:endParaRPr lang="en-US" dirty="0" smtClean="0">
              <a:solidFill>
                <a:srgbClr val="993300"/>
              </a:solidFill>
              <a:latin typeface="Algerian" pitchFamily="82" charset="0"/>
            </a:endParaRPr>
          </a:p>
          <a:p>
            <a:r>
              <a:rPr lang="en-US" dirty="0" smtClean="0">
                <a:solidFill>
                  <a:srgbClr val="993300"/>
                </a:solidFill>
                <a:latin typeface="Algerian" pitchFamily="82" charset="0"/>
              </a:rPr>
              <a:t>Russia</a:t>
            </a:r>
            <a:endParaRPr lang="ru-RU" dirty="0"/>
          </a:p>
        </p:txBody>
      </p:sp>
    </p:spTree>
    <p:extLst>
      <p:ext uri="{BB962C8B-B14F-4D97-AF65-F5344CB8AC3E}">
        <p14:creationId xmlns:p14="http://schemas.microsoft.com/office/powerpoint/2010/main" val="3940140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Drama Club</a:t>
            </a:r>
            <a:endParaRPr lang="en-CA" dirty="0"/>
          </a:p>
        </p:txBody>
      </p:sp>
      <p:sp>
        <p:nvSpPr>
          <p:cNvPr id="4" name="Content Placeholder 3"/>
          <p:cNvSpPr>
            <a:spLocks noGrp="1"/>
          </p:cNvSpPr>
          <p:nvPr>
            <p:ph sz="half" idx="2"/>
          </p:nvPr>
        </p:nvSpPr>
        <p:spPr/>
        <p:txBody>
          <a:bodyPr>
            <a:normAutofit/>
          </a:bodyPr>
          <a:lstStyle/>
          <a:p>
            <a:pPr marL="0" indent="0">
              <a:buNone/>
            </a:pPr>
            <a:r>
              <a:rPr lang="en-CA" dirty="0" smtClean="0"/>
              <a:t>Drama club is when we go to the music room and we learn plays and song and a bunch of other stuff. We also go perform at the Drama Festival.</a:t>
            </a:r>
            <a:endParaRPr lang="en-CA" dirty="0"/>
          </a:p>
        </p:txBody>
      </p:sp>
      <p:pic>
        <p:nvPicPr>
          <p:cNvPr id="7"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821093" y="3476639"/>
            <a:ext cx="3470564" cy="2601884"/>
          </a:xfrm>
        </p:spPr>
      </p:pic>
    </p:spTree>
    <p:extLst>
      <p:ext uri="{BB962C8B-B14F-4D97-AF65-F5344CB8AC3E}">
        <p14:creationId xmlns:p14="http://schemas.microsoft.com/office/powerpoint/2010/main" val="42125866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Cross Country</a:t>
            </a:r>
            <a:endParaRPr lang="en-CA" dirty="0"/>
          </a:p>
        </p:txBody>
      </p:sp>
      <p:sp>
        <p:nvSpPr>
          <p:cNvPr id="4" name="Content Placeholder 3"/>
          <p:cNvSpPr>
            <a:spLocks noGrp="1"/>
          </p:cNvSpPr>
          <p:nvPr>
            <p:ph sz="half" idx="2"/>
          </p:nvPr>
        </p:nvSpPr>
        <p:spPr/>
        <p:txBody>
          <a:bodyPr>
            <a:normAutofit/>
          </a:bodyPr>
          <a:lstStyle/>
          <a:p>
            <a:pPr marL="0" indent="0">
              <a:buNone/>
            </a:pPr>
            <a:r>
              <a:rPr lang="en-CA" dirty="0" smtClean="0"/>
              <a:t>Cross Country is a running club where students meet in the morning before school to train for track meets. At the end of the year grades 5 and 6 go to the University of Manitoba for a city wide track meet.</a:t>
            </a:r>
            <a:endParaRPr lang="en-CA" dirty="0"/>
          </a:p>
        </p:txBody>
      </p:sp>
      <p:pic>
        <p:nvPicPr>
          <p:cNvPr id="3" name="Content Placeholder 2"/>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821093" y="3476639"/>
            <a:ext cx="3470564" cy="2601884"/>
          </a:xfrm>
        </p:spPr>
      </p:pic>
    </p:spTree>
    <p:extLst>
      <p:ext uri="{BB962C8B-B14F-4D97-AF65-F5344CB8AC3E}">
        <p14:creationId xmlns:p14="http://schemas.microsoft.com/office/powerpoint/2010/main" val="16587642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Sports Club</a:t>
            </a:r>
            <a:endParaRPr lang="en-CA" dirty="0"/>
          </a:p>
        </p:txBody>
      </p:sp>
      <p:sp>
        <p:nvSpPr>
          <p:cNvPr id="4" name="Content Placeholder 3"/>
          <p:cNvSpPr>
            <a:spLocks noGrp="1"/>
          </p:cNvSpPr>
          <p:nvPr>
            <p:ph sz="half" idx="2"/>
          </p:nvPr>
        </p:nvSpPr>
        <p:spPr/>
        <p:txBody>
          <a:bodyPr/>
          <a:lstStyle/>
          <a:p>
            <a:pPr marL="0" indent="0">
              <a:buNone/>
            </a:pPr>
            <a:r>
              <a:rPr lang="en-CA" dirty="0" smtClean="0"/>
              <a:t>Sports Club is when you meet before school and learn a bunch of sports and how to play them correctly.</a:t>
            </a:r>
            <a:endParaRPr lang="en-CA" dirty="0"/>
          </a:p>
        </p:txBody>
      </p:sp>
      <p:pic>
        <p:nvPicPr>
          <p:cNvPr id="7"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821093" y="3476639"/>
            <a:ext cx="3470564" cy="2601884"/>
          </a:xfrm>
        </p:spPr>
      </p:pic>
    </p:spTree>
    <p:extLst>
      <p:ext uri="{BB962C8B-B14F-4D97-AF65-F5344CB8AC3E}">
        <p14:creationId xmlns:p14="http://schemas.microsoft.com/office/powerpoint/2010/main" val="83437522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Choir</a:t>
            </a:r>
            <a:endParaRPr lang="en-CA" dirty="0"/>
          </a:p>
        </p:txBody>
      </p:sp>
      <p:sp>
        <p:nvSpPr>
          <p:cNvPr id="4" name="Content Placeholder 3"/>
          <p:cNvSpPr>
            <a:spLocks noGrp="1"/>
          </p:cNvSpPr>
          <p:nvPr>
            <p:ph sz="half" idx="2"/>
          </p:nvPr>
        </p:nvSpPr>
        <p:spPr/>
        <p:txBody>
          <a:bodyPr>
            <a:normAutofit/>
          </a:bodyPr>
          <a:lstStyle/>
          <a:p>
            <a:pPr marL="0" indent="0">
              <a:buNone/>
            </a:pPr>
            <a:r>
              <a:rPr lang="en-CA" dirty="0" smtClean="0"/>
              <a:t>Choir is where you sing at lunch time and go to sing in front of people on stage with other schools in Louis Riel School Division. Choir starts when you are in grade 5 etc.</a:t>
            </a:r>
            <a:endParaRPr lang="en-CA" dirty="0"/>
          </a:p>
        </p:txBody>
      </p:sp>
      <p:pic>
        <p:nvPicPr>
          <p:cNvPr id="7"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821093" y="3476639"/>
            <a:ext cx="3470564" cy="2601884"/>
          </a:xfrm>
        </p:spPr>
      </p:pic>
    </p:spTree>
    <p:extLst>
      <p:ext uri="{BB962C8B-B14F-4D97-AF65-F5344CB8AC3E}">
        <p14:creationId xmlns:p14="http://schemas.microsoft.com/office/powerpoint/2010/main" val="1032674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Photo Club</a:t>
            </a:r>
            <a:endParaRPr lang="en-CA" dirty="0"/>
          </a:p>
        </p:txBody>
      </p:sp>
      <p:sp>
        <p:nvSpPr>
          <p:cNvPr id="4" name="Content Placeholder 3"/>
          <p:cNvSpPr>
            <a:spLocks noGrp="1"/>
          </p:cNvSpPr>
          <p:nvPr>
            <p:ph sz="half" idx="2"/>
          </p:nvPr>
        </p:nvSpPr>
        <p:spPr/>
        <p:txBody>
          <a:bodyPr>
            <a:normAutofit/>
          </a:bodyPr>
          <a:lstStyle/>
          <a:p>
            <a:pPr marL="0" indent="0">
              <a:buNone/>
            </a:pPr>
            <a:r>
              <a:rPr lang="en-CA" dirty="0" smtClean="0"/>
              <a:t>In Photo </a:t>
            </a:r>
            <a:r>
              <a:rPr lang="en-CA" dirty="0"/>
              <a:t>C</a:t>
            </a:r>
            <a:r>
              <a:rPr lang="en-CA" dirty="0" smtClean="0"/>
              <a:t>lub you go all around Winnipeg and take pictures of things you find interesting. And sometimes the Photo Club gets to show their photos at assembly's on the power point.</a:t>
            </a:r>
            <a:endParaRPr lang="en-CA" dirty="0"/>
          </a:p>
        </p:txBody>
      </p:sp>
      <p:pic>
        <p:nvPicPr>
          <p:cNvPr id="7"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821093" y="3476639"/>
            <a:ext cx="3470564" cy="2601884"/>
          </a:xfrm>
        </p:spPr>
      </p:pic>
    </p:spTree>
    <p:extLst>
      <p:ext uri="{BB962C8B-B14F-4D97-AF65-F5344CB8AC3E}">
        <p14:creationId xmlns:p14="http://schemas.microsoft.com/office/powerpoint/2010/main" val="16378545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Dance Club</a:t>
            </a:r>
            <a:endParaRPr lang="en-CA" dirty="0"/>
          </a:p>
        </p:txBody>
      </p:sp>
      <p:sp>
        <p:nvSpPr>
          <p:cNvPr id="3" name="Content Placeholder 2"/>
          <p:cNvSpPr>
            <a:spLocks noGrp="1"/>
          </p:cNvSpPr>
          <p:nvPr>
            <p:ph sz="half" idx="2"/>
          </p:nvPr>
        </p:nvSpPr>
        <p:spPr/>
        <p:txBody>
          <a:bodyPr/>
          <a:lstStyle/>
          <a:p>
            <a:pPr marL="0" indent="0">
              <a:buNone/>
            </a:pPr>
            <a:r>
              <a:rPr lang="en-CA" dirty="0" smtClean="0"/>
              <a:t>Dance Club is held at lunch time in the MPR (Multi-purpose room). At </a:t>
            </a:r>
            <a:r>
              <a:rPr lang="en-CA" dirty="0" err="1" smtClean="0"/>
              <a:t>ance</a:t>
            </a:r>
            <a:r>
              <a:rPr lang="en-CA" dirty="0" smtClean="0"/>
              <a:t> club we go in the in the MPR room all lunch recess and dance to Just Dance 3!</a:t>
            </a:r>
            <a:endParaRPr lang="en-C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068960"/>
            <a:ext cx="4287279" cy="2412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89204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Рисунок 8"/>
          <p:cNvPicPr>
            <a:picLocks noChangeAspect="1"/>
          </p:cNvPicPr>
          <p:nvPr/>
        </p:nvPicPr>
        <p:blipFill>
          <a:blip r:embed="rId2"/>
          <a:srcRect/>
          <a:stretch>
            <a:fillRect/>
          </a:stretch>
        </p:blipFill>
        <p:spPr bwMode="auto">
          <a:xfrm>
            <a:off x="-108520" y="-3175"/>
            <a:ext cx="9128125" cy="6846888"/>
          </a:xfrm>
          <a:prstGeom prst="rect">
            <a:avLst/>
          </a:prstGeom>
          <a:noFill/>
          <a:ln w="9525">
            <a:noFill/>
            <a:miter lim="800000"/>
            <a:headEnd/>
            <a:tailEnd/>
          </a:ln>
        </p:spPr>
      </p:pic>
      <p:sp>
        <p:nvSpPr>
          <p:cNvPr id="5" name="Прямоугольник 4"/>
          <p:cNvSpPr/>
          <p:nvPr/>
        </p:nvSpPr>
        <p:spPr>
          <a:xfrm>
            <a:off x="1763688" y="1412776"/>
            <a:ext cx="5844416" cy="5478423"/>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C00000"/>
                </a:solidFill>
                <a:effectLst>
                  <a:glow rad="228600">
                    <a:schemeClr val="accent3">
                      <a:satMod val="175000"/>
                      <a:alpha val="40000"/>
                    </a:schemeClr>
                  </a:glow>
                  <a:outerShdw blurRad="50800" dist="39000" dir="5460000" algn="tl">
                    <a:srgbClr val="000000">
                      <a:alpha val="38000"/>
                    </a:srgbClr>
                  </a:outerShdw>
                </a:effectLst>
                <a:latin typeface="Comic Sans MS" pitchFamily="66" charset="0"/>
              </a:rPr>
              <a:t>Extracurricular activities </a:t>
            </a:r>
          </a:p>
          <a:p>
            <a:pPr algn="ctr" fontAlgn="auto">
              <a:spcBef>
                <a:spcPts val="0"/>
              </a:spcBef>
              <a:spcAft>
                <a:spcPts val="0"/>
              </a:spcAft>
              <a:defRPr/>
            </a:pPr>
            <a:r>
              <a:rPr lang="en-US" sz="3600" b="1" dirty="0">
                <a:ln w="11430"/>
                <a:solidFill>
                  <a:srgbClr val="C00000"/>
                </a:solidFill>
                <a:effectLst>
                  <a:glow rad="228600">
                    <a:schemeClr val="accent3">
                      <a:satMod val="175000"/>
                      <a:alpha val="40000"/>
                    </a:schemeClr>
                  </a:glow>
                  <a:outerShdw blurRad="50800" dist="39000" dir="5460000" algn="tl">
                    <a:srgbClr val="000000">
                      <a:alpha val="38000"/>
                    </a:srgbClr>
                  </a:outerShdw>
                </a:effectLst>
                <a:latin typeface="Comic Sans MS" pitchFamily="66" charset="0"/>
              </a:rPr>
              <a:t>in </a:t>
            </a:r>
            <a:r>
              <a:rPr lang="en-US" sz="3600" b="1" dirty="0" err="1">
                <a:ln w="11430"/>
                <a:solidFill>
                  <a:srgbClr val="C00000"/>
                </a:solidFill>
                <a:effectLst>
                  <a:glow rad="228600">
                    <a:schemeClr val="accent3">
                      <a:satMod val="175000"/>
                      <a:alpha val="40000"/>
                    </a:schemeClr>
                  </a:glow>
                  <a:outerShdw blurRad="50800" dist="39000" dir="5460000" algn="tl">
                    <a:srgbClr val="000000">
                      <a:alpha val="38000"/>
                    </a:srgbClr>
                  </a:outerShdw>
                </a:effectLst>
                <a:latin typeface="Comic Sans MS" pitchFamily="66" charset="0"/>
              </a:rPr>
              <a:t>Slonim</a:t>
            </a:r>
            <a:r>
              <a:rPr lang="en-US" sz="3600" b="1" dirty="0">
                <a:ln w="11430"/>
                <a:solidFill>
                  <a:srgbClr val="C00000"/>
                </a:solidFill>
                <a:effectLst>
                  <a:glow rad="228600">
                    <a:schemeClr val="accent3">
                      <a:satMod val="175000"/>
                      <a:alpha val="40000"/>
                    </a:schemeClr>
                  </a:glow>
                  <a:outerShdw blurRad="50800" dist="39000" dir="5460000" algn="tl">
                    <a:srgbClr val="000000">
                      <a:alpha val="38000"/>
                    </a:srgbClr>
                  </a:outerShdw>
                </a:effectLst>
                <a:latin typeface="Comic Sans MS" pitchFamily="66" charset="0"/>
              </a:rPr>
              <a:t> gymnasium </a:t>
            </a:r>
            <a:r>
              <a:rPr lang="en-US" sz="3600" b="1" dirty="0" smtClean="0">
                <a:ln w="11430"/>
                <a:solidFill>
                  <a:srgbClr val="C00000"/>
                </a:solidFill>
                <a:effectLst>
                  <a:glow rad="228600">
                    <a:schemeClr val="accent3">
                      <a:satMod val="175000"/>
                      <a:alpha val="40000"/>
                    </a:schemeClr>
                  </a:glow>
                  <a:outerShdw blurRad="50800" dist="39000" dir="5460000" algn="tl">
                    <a:srgbClr val="000000">
                      <a:alpha val="38000"/>
                    </a:srgbClr>
                  </a:outerShdw>
                </a:effectLst>
                <a:latin typeface="Comic Sans MS" pitchFamily="66" charset="0"/>
              </a:rPr>
              <a:t>1</a:t>
            </a:r>
          </a:p>
          <a:p>
            <a:pPr algn="ctr" fontAlgn="auto">
              <a:spcBef>
                <a:spcPts val="0"/>
              </a:spcBef>
              <a:spcAft>
                <a:spcPts val="0"/>
              </a:spcAft>
              <a:defRPr/>
            </a:pPr>
            <a:r>
              <a:rPr lang="en-US" sz="3600" b="1" dirty="0" smtClean="0">
                <a:ln w="11430"/>
                <a:solidFill>
                  <a:srgbClr val="C00000"/>
                </a:solidFill>
                <a:effectLst>
                  <a:glow rad="228600">
                    <a:schemeClr val="accent3">
                      <a:satMod val="175000"/>
                      <a:alpha val="40000"/>
                    </a:schemeClr>
                  </a:glow>
                  <a:outerShdw blurRad="50800" dist="39000" dir="5460000" algn="tl">
                    <a:srgbClr val="000000">
                      <a:alpha val="38000"/>
                    </a:srgbClr>
                  </a:outerShdw>
                </a:effectLst>
                <a:latin typeface="Comic Sans MS" pitchFamily="66" charset="0"/>
              </a:rPr>
              <a:t>BELARUS</a:t>
            </a:r>
          </a:p>
          <a:p>
            <a:pPr algn="ctr"/>
            <a:r>
              <a:rPr lang="en-US" sz="2800" b="1" dirty="0">
                <a:ln w="11430"/>
                <a:solidFill>
                  <a:schemeClr val="accent6">
                    <a:lumMod val="75000"/>
                  </a:schemeClr>
                </a:solidFill>
                <a:effectLst>
                  <a:glow rad="215900">
                    <a:schemeClr val="bg2"/>
                  </a:glow>
                  <a:outerShdw blurRad="50800" dist="39000" dir="5460000" algn="tl">
                    <a:srgbClr val="000000">
                      <a:alpha val="38000"/>
                    </a:srgbClr>
                  </a:outerShdw>
                </a:effectLst>
              </a:rPr>
              <a:t>Kate </a:t>
            </a:r>
            <a:r>
              <a:rPr lang="en-US" sz="2800" b="1" dirty="0" err="1">
                <a:ln w="11430"/>
                <a:solidFill>
                  <a:schemeClr val="accent6">
                    <a:lumMod val="75000"/>
                  </a:schemeClr>
                </a:solidFill>
                <a:effectLst>
                  <a:glow rad="215900">
                    <a:schemeClr val="bg2"/>
                  </a:glow>
                  <a:outerShdw blurRad="50800" dist="39000" dir="5460000" algn="tl">
                    <a:srgbClr val="000000">
                      <a:alpha val="38000"/>
                    </a:srgbClr>
                  </a:outerShdw>
                </a:effectLst>
              </a:rPr>
              <a:t>Risunova</a:t>
            </a:r>
            <a:endParaRPr lang="en-US" sz="2800" b="1" dirty="0">
              <a:ln w="11430"/>
              <a:solidFill>
                <a:schemeClr val="accent6">
                  <a:lumMod val="75000"/>
                </a:schemeClr>
              </a:solidFill>
              <a:effectLst>
                <a:glow rad="215900">
                  <a:schemeClr val="bg2"/>
                </a:glow>
                <a:outerShdw blurRad="50800" dist="39000" dir="5460000" algn="tl">
                  <a:srgbClr val="000000">
                    <a:alpha val="38000"/>
                  </a:srgbClr>
                </a:outerShdw>
              </a:effectLst>
            </a:endParaRPr>
          </a:p>
          <a:p>
            <a:pPr algn="ctr"/>
            <a:r>
              <a:rPr lang="en-US" sz="2800" b="1" dirty="0">
                <a:ln w="11430"/>
                <a:solidFill>
                  <a:schemeClr val="accent6">
                    <a:lumMod val="75000"/>
                  </a:schemeClr>
                </a:solidFill>
                <a:effectLst>
                  <a:glow rad="215900">
                    <a:schemeClr val="bg2"/>
                  </a:glow>
                  <a:outerShdw blurRad="50800" dist="39000" dir="5460000" algn="tl">
                    <a:srgbClr val="000000">
                      <a:alpha val="38000"/>
                    </a:srgbClr>
                  </a:outerShdw>
                </a:effectLst>
              </a:rPr>
              <a:t>Kate </a:t>
            </a:r>
            <a:r>
              <a:rPr lang="en-US" sz="2800" b="1" dirty="0" err="1">
                <a:ln w="11430"/>
                <a:solidFill>
                  <a:schemeClr val="accent6">
                    <a:lumMod val="75000"/>
                  </a:schemeClr>
                </a:solidFill>
                <a:effectLst>
                  <a:glow rad="215900">
                    <a:schemeClr val="bg2"/>
                  </a:glow>
                  <a:outerShdw blurRad="50800" dist="39000" dir="5460000" algn="tl">
                    <a:srgbClr val="000000">
                      <a:alpha val="38000"/>
                    </a:srgbClr>
                  </a:outerShdw>
                </a:effectLst>
              </a:rPr>
              <a:t>Dyatlova</a:t>
            </a:r>
            <a:endParaRPr lang="en-US" sz="2800" b="1" dirty="0">
              <a:ln w="11430"/>
              <a:solidFill>
                <a:schemeClr val="accent6">
                  <a:lumMod val="75000"/>
                </a:schemeClr>
              </a:solidFill>
              <a:effectLst>
                <a:glow rad="215900">
                  <a:schemeClr val="bg2"/>
                </a:glow>
                <a:outerShdw blurRad="50800" dist="39000" dir="5460000" algn="tl">
                  <a:srgbClr val="000000">
                    <a:alpha val="38000"/>
                  </a:srgbClr>
                </a:outerShdw>
              </a:effectLst>
            </a:endParaRPr>
          </a:p>
          <a:p>
            <a:pPr algn="ctr"/>
            <a:r>
              <a:rPr lang="en-US" sz="2800" b="1" dirty="0">
                <a:ln w="11430"/>
                <a:solidFill>
                  <a:schemeClr val="accent6">
                    <a:lumMod val="75000"/>
                  </a:schemeClr>
                </a:solidFill>
                <a:effectLst>
                  <a:glow rad="215900">
                    <a:schemeClr val="bg2"/>
                  </a:glow>
                  <a:outerShdw blurRad="50800" dist="39000" dir="5460000" algn="tl">
                    <a:srgbClr val="000000">
                      <a:alpha val="38000"/>
                    </a:srgbClr>
                  </a:outerShdw>
                </a:effectLst>
              </a:rPr>
              <a:t>Kate </a:t>
            </a:r>
            <a:r>
              <a:rPr lang="en-US" sz="2800" b="1" dirty="0" err="1" smtClean="0">
                <a:ln w="11430"/>
                <a:solidFill>
                  <a:schemeClr val="accent6">
                    <a:lumMod val="75000"/>
                  </a:schemeClr>
                </a:solidFill>
                <a:effectLst>
                  <a:glow rad="215900">
                    <a:schemeClr val="bg2"/>
                  </a:glow>
                  <a:outerShdw blurRad="50800" dist="39000" dir="5460000" algn="tl">
                    <a:srgbClr val="000000">
                      <a:alpha val="38000"/>
                    </a:srgbClr>
                  </a:outerShdw>
                </a:effectLst>
              </a:rPr>
              <a:t>Sinits</a:t>
            </a:r>
            <a:endParaRPr lang="en-US" sz="2800" b="1" dirty="0" smtClean="0">
              <a:ln w="11430"/>
              <a:solidFill>
                <a:schemeClr val="accent6">
                  <a:lumMod val="75000"/>
                </a:schemeClr>
              </a:solidFill>
              <a:effectLst>
                <a:glow rad="215900">
                  <a:schemeClr val="bg2"/>
                </a:glow>
                <a:outerShdw blurRad="50800" dist="39000" dir="5460000" algn="tl">
                  <a:srgbClr val="000000">
                    <a:alpha val="38000"/>
                  </a:srgbClr>
                </a:outerShdw>
              </a:effectLst>
            </a:endParaRPr>
          </a:p>
          <a:p>
            <a:pPr algn="ct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3">
                      <a:satMod val="175000"/>
                      <a:alpha val="40000"/>
                    </a:schemeClr>
                  </a:glow>
                  <a:innerShdw blurRad="69850" dist="43180" dir="5400000">
                    <a:srgbClr val="000000">
                      <a:alpha val="65000"/>
                    </a:srgbClr>
                  </a:innerShdw>
                </a:effectLst>
              </a:rPr>
              <a:t>Teacher- Irina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3">
                      <a:satMod val="175000"/>
                      <a:alpha val="40000"/>
                    </a:schemeClr>
                  </a:glow>
                  <a:innerShdw blurRad="69850" dist="43180" dir="5400000">
                    <a:srgbClr val="000000">
                      <a:alpha val="65000"/>
                    </a:srgbClr>
                  </a:innerShdw>
                </a:effectLst>
              </a:rPr>
              <a:t>Volynets</a:t>
            </a:r>
            <a:endParaRPr lang="ru-RU"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3">
                    <a:satMod val="175000"/>
                    <a:alpha val="40000"/>
                  </a:schemeClr>
                </a:glow>
                <a:innerShdw blurRad="69850" dist="43180" dir="5400000">
                  <a:srgbClr val="000000">
                    <a:alpha val="65000"/>
                  </a:srgbClr>
                </a:innerShdw>
              </a:effectLst>
            </a:endParaRPr>
          </a:p>
          <a:p>
            <a:pPr algn="ctr"/>
            <a:endParaRPr lang="en-US" sz="2800" b="1" dirty="0" smtClean="0">
              <a:ln w="11430"/>
              <a:solidFill>
                <a:srgbClr val="C00000"/>
              </a:solidFill>
              <a:effectLst>
                <a:glow rad="228600">
                  <a:schemeClr val="accent3">
                    <a:satMod val="175000"/>
                    <a:alpha val="40000"/>
                  </a:schemeClr>
                </a:glow>
                <a:outerShdw blurRad="50800" dist="39000" dir="5460000" algn="tl">
                  <a:srgbClr val="000000">
                    <a:alpha val="38000"/>
                  </a:srgbClr>
                </a:outerShdw>
              </a:effectLst>
              <a:latin typeface="Comic Sans MS" pitchFamily="66" charset="0"/>
            </a:endParaRPr>
          </a:p>
          <a:p>
            <a:pPr algn="ctr" fontAlgn="auto">
              <a:spcBef>
                <a:spcPts val="0"/>
              </a:spcBef>
              <a:spcAft>
                <a:spcPts val="0"/>
              </a:spcAft>
              <a:defRPr/>
            </a:pPr>
            <a:endParaRPr lang="en-US" sz="4800" b="1" dirty="0">
              <a:ln w="11430"/>
              <a:solidFill>
                <a:srgbClr val="C00000"/>
              </a:solidFill>
              <a:effectLst>
                <a:glow rad="228600">
                  <a:schemeClr val="accent3">
                    <a:satMod val="175000"/>
                    <a:alpha val="40000"/>
                  </a:schemeClr>
                </a:glow>
                <a:outerShdw blurRad="50800" dist="39000" dir="5460000" algn="tl">
                  <a:srgbClr val="000000">
                    <a:alpha val="38000"/>
                  </a:srgbClr>
                </a:outerShdw>
              </a:effectLst>
              <a:latin typeface="Comic Sans MS" pitchFamily="66" charset="0"/>
            </a:endParaRPr>
          </a:p>
          <a:p>
            <a:pPr algn="ctr" fontAlgn="auto">
              <a:spcBef>
                <a:spcPts val="0"/>
              </a:spcBef>
              <a:spcAft>
                <a:spcPts val="0"/>
              </a:spcAft>
              <a:defRPr/>
            </a:pP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ndParaRPr>
          </a:p>
        </p:txBody>
      </p:sp>
      <p:sp>
        <p:nvSpPr>
          <p:cNvPr id="8" name="Прямоугольник 7"/>
          <p:cNvSpPr/>
          <p:nvPr/>
        </p:nvSpPr>
        <p:spPr>
          <a:xfrm>
            <a:off x="2123728" y="5229200"/>
            <a:ext cx="5484376" cy="954107"/>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2800" b="1" spc="50" dirty="0">
                <a:ln w="11430"/>
                <a:gradFill>
                  <a:gsLst>
                    <a:gs pos="25000">
                      <a:schemeClr val="accent2">
                        <a:satMod val="155000"/>
                      </a:schemeClr>
                    </a:gs>
                    <a:gs pos="100000">
                      <a:schemeClr val="accent2">
                        <a:shade val="45000"/>
                        <a:satMod val="165000"/>
                      </a:schemeClr>
                    </a:gs>
                  </a:gsLst>
                  <a:lin ang="5400000"/>
                </a:gradFill>
                <a:effectLst>
                  <a:glow rad="203200">
                    <a:schemeClr val="bg1"/>
                  </a:glow>
                  <a:outerShdw blurRad="76200" dist="50800" dir="5400000" algn="tl" rotWithShape="0">
                    <a:srgbClr val="000000">
                      <a:alpha val="65000"/>
                    </a:srgbClr>
                  </a:outerShdw>
                </a:effectLst>
                <a:latin typeface="+mn-lt"/>
              </a:rPr>
              <a:t>ppm1</a:t>
            </a:r>
          </a:p>
          <a:p>
            <a:pPr algn="ctr" fontAlgn="auto">
              <a:spcBef>
                <a:spcPts val="0"/>
              </a:spcBef>
              <a:spcAft>
                <a:spcPts val="0"/>
              </a:spcAft>
              <a:defRPr/>
            </a:pPr>
            <a:r>
              <a:rPr lang="en-US" sz="2800" b="1" spc="50" dirty="0">
                <a:ln w="11430"/>
                <a:gradFill>
                  <a:gsLst>
                    <a:gs pos="25000">
                      <a:schemeClr val="accent2">
                        <a:satMod val="155000"/>
                      </a:schemeClr>
                    </a:gs>
                    <a:gs pos="100000">
                      <a:schemeClr val="accent2">
                        <a:shade val="45000"/>
                        <a:satMod val="165000"/>
                      </a:schemeClr>
                    </a:gs>
                  </a:gsLst>
                  <a:lin ang="5400000"/>
                </a:gradFill>
                <a:effectLst>
                  <a:glow rad="203200">
                    <a:schemeClr val="bg1"/>
                  </a:glow>
                  <a:outerShdw blurRad="76200" dist="50800" dir="5400000" algn="tl" rotWithShape="0">
                    <a:srgbClr val="000000">
                      <a:alpha val="65000"/>
                    </a:srgbClr>
                  </a:outerShdw>
                </a:effectLst>
                <a:latin typeface="+mn-lt"/>
              </a:rPr>
              <a:t>September- December 2012</a:t>
            </a:r>
            <a:endParaRPr lang="ru-RU" sz="2800" b="1" spc="50" dirty="0">
              <a:ln w="11430"/>
              <a:gradFill>
                <a:gsLst>
                  <a:gs pos="25000">
                    <a:schemeClr val="accent2">
                      <a:satMod val="155000"/>
                    </a:schemeClr>
                  </a:gs>
                  <a:gs pos="100000">
                    <a:schemeClr val="accent2">
                      <a:shade val="45000"/>
                      <a:satMod val="165000"/>
                    </a:schemeClr>
                  </a:gs>
                </a:gsLst>
                <a:lin ang="5400000"/>
              </a:gradFill>
              <a:effectLst>
                <a:glow rad="203200">
                  <a:schemeClr val="bg1"/>
                </a:glow>
                <a:outerShdw blurRad="76200" dist="50800" dir="5400000" algn="tl" rotWithShape="0">
                  <a:srgbClr val="000000">
                    <a:alpha val="65000"/>
                  </a:srgbClr>
                </a:outerShdw>
              </a:effectLst>
              <a:latin typeface="+mn-lt"/>
            </a:endParaRPr>
          </a:p>
        </p:txBody>
      </p:sp>
    </p:spTree>
    <p:extLst>
      <p:ext uri="{BB962C8B-B14F-4D97-AF65-F5344CB8AC3E}">
        <p14:creationId xmlns:p14="http://schemas.microsoft.com/office/powerpoint/2010/main" val="14246859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Рисунок 1"/>
          <p:cNvPicPr>
            <a:picLocks noChangeAspect="1"/>
          </p:cNvPicPr>
          <p:nvPr/>
        </p:nvPicPr>
        <p:blipFill>
          <a:blip r:embed="rId2"/>
          <a:srcRect/>
          <a:stretch>
            <a:fillRect/>
          </a:stretch>
        </p:blipFill>
        <p:spPr bwMode="auto">
          <a:xfrm>
            <a:off x="22225" y="12700"/>
            <a:ext cx="9128125" cy="6845300"/>
          </a:xfrm>
          <a:prstGeom prst="rect">
            <a:avLst/>
          </a:prstGeom>
          <a:noFill/>
          <a:ln w="9525">
            <a:noFill/>
            <a:miter lim="800000"/>
            <a:headEnd/>
            <a:tailEnd/>
          </a:ln>
        </p:spPr>
      </p:pic>
      <p:sp>
        <p:nvSpPr>
          <p:cNvPr id="3" name="Прямоугольник 2"/>
          <p:cNvSpPr/>
          <p:nvPr/>
        </p:nvSpPr>
        <p:spPr>
          <a:xfrm>
            <a:off x="2758316" y="257143"/>
            <a:ext cx="4638139" cy="1127708"/>
          </a:xfrm>
          <a:prstGeom prst="rect">
            <a:avLst/>
          </a:prstGeom>
          <a:noFill/>
        </p:spPr>
        <p:txBody>
          <a:bodyPr>
            <a:spAutoFit/>
          </a:bodyPr>
          <a:lstStyle/>
          <a:p>
            <a:pPr algn="ctr" fontAlgn="auto">
              <a:spcBef>
                <a:spcPts val="0"/>
              </a:spcBef>
              <a:spcAft>
                <a:spcPts val="0"/>
              </a:spcAft>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3">
                      <a:satMod val="175000"/>
                      <a:alpha val="40000"/>
                    </a:schemeClr>
                  </a:glow>
                  <a:innerShdw blurRad="69850" dist="43180" dir="5400000">
                    <a:srgbClr val="000000">
                      <a:alpha val="65000"/>
                    </a:srgbClr>
                  </a:innerShdw>
                </a:effectLst>
                <a:latin typeface="+mn-lt"/>
              </a:rPr>
              <a:t>SEPTEMBER</a:t>
            </a:r>
            <a:endParaRPr lang="ru-RU"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3">
                    <a:satMod val="175000"/>
                    <a:alpha val="40000"/>
                  </a:schemeClr>
                </a:glow>
                <a:innerShdw blurRad="69850" dist="43180" dir="5400000">
                  <a:srgbClr val="000000">
                    <a:alpha val="65000"/>
                  </a:srgbClr>
                </a:innerShdw>
              </a:effectLst>
              <a:latin typeface="+mn-lt"/>
            </a:endParaRPr>
          </a:p>
        </p:txBody>
      </p:sp>
      <p:sp>
        <p:nvSpPr>
          <p:cNvPr id="4" name="TextBox 3"/>
          <p:cNvSpPr txBox="1"/>
          <p:nvPr/>
        </p:nvSpPr>
        <p:spPr>
          <a:xfrm>
            <a:off x="1564109" y="2504009"/>
            <a:ext cx="7128793" cy="3170099"/>
          </a:xfrm>
          <a:prstGeom prst="rect">
            <a:avLst/>
          </a:prstGeom>
          <a:noFill/>
        </p:spPr>
        <p:txBody>
          <a:bodyPr>
            <a:spAutoFit/>
          </a:bodyPr>
          <a:lstStyle/>
          <a:p>
            <a:pPr marL="571500" indent="-571500" fontAlgn="auto">
              <a:spcBef>
                <a:spcPts val="0"/>
              </a:spcBef>
              <a:spcAft>
                <a:spcPts val="0"/>
              </a:spcAft>
              <a:buFont typeface="Wingdings" pitchFamily="2" charset="2"/>
              <a:buChar char="v"/>
              <a:defRPr/>
            </a:pPr>
            <a:r>
              <a:rPr lang="en-US" sz="4000" b="1" dirty="0">
                <a:solidFill>
                  <a:schemeClr val="accent6">
                    <a:lumMod val="50000"/>
                  </a:schemeClr>
                </a:solidFill>
                <a:effectLst>
                  <a:glow rad="266700">
                    <a:schemeClr val="bg1"/>
                  </a:glow>
                </a:effectLst>
                <a:latin typeface="Lucida Bright" pitchFamily="18" charset="0"/>
              </a:rPr>
              <a:t>The Day of Knowledge</a:t>
            </a:r>
          </a:p>
          <a:p>
            <a:pPr marL="571500" indent="-571500" fontAlgn="auto">
              <a:spcBef>
                <a:spcPts val="0"/>
              </a:spcBef>
              <a:spcAft>
                <a:spcPts val="0"/>
              </a:spcAft>
              <a:buFont typeface="Wingdings" pitchFamily="2" charset="2"/>
              <a:buChar char="v"/>
              <a:defRPr/>
            </a:pPr>
            <a:r>
              <a:rPr lang="en-US" sz="4000" b="1" dirty="0">
                <a:solidFill>
                  <a:schemeClr val="accent6">
                    <a:lumMod val="50000"/>
                  </a:schemeClr>
                </a:solidFill>
                <a:effectLst>
                  <a:glow rad="266700">
                    <a:schemeClr val="bg1"/>
                  </a:glow>
                </a:effectLst>
                <a:latin typeface="Lucida Bright" pitchFamily="18" charset="0"/>
              </a:rPr>
              <a:t>Peace Day </a:t>
            </a:r>
          </a:p>
          <a:p>
            <a:pPr marL="571500" indent="-571500" fontAlgn="auto">
              <a:spcBef>
                <a:spcPts val="0"/>
              </a:spcBef>
              <a:spcAft>
                <a:spcPts val="0"/>
              </a:spcAft>
              <a:buFont typeface="Wingdings" pitchFamily="2" charset="2"/>
              <a:buChar char="v"/>
              <a:defRPr/>
            </a:pPr>
            <a:r>
              <a:rPr lang="en-US" sz="4000" b="1" dirty="0">
                <a:solidFill>
                  <a:schemeClr val="accent6">
                    <a:lumMod val="50000"/>
                  </a:schemeClr>
                </a:solidFill>
                <a:effectLst>
                  <a:glow rad="266700">
                    <a:schemeClr val="bg1"/>
                  </a:glow>
                </a:effectLst>
                <a:latin typeface="Lucida Bright" pitchFamily="18" charset="0"/>
              </a:rPr>
              <a:t>ENO Tree Planting Day</a:t>
            </a:r>
          </a:p>
          <a:p>
            <a:pPr marL="571500" indent="-571500" fontAlgn="auto">
              <a:spcBef>
                <a:spcPts val="0"/>
              </a:spcBef>
              <a:spcAft>
                <a:spcPts val="0"/>
              </a:spcAft>
              <a:buFont typeface="Wingdings" pitchFamily="2" charset="2"/>
              <a:buChar char="v"/>
              <a:defRPr/>
            </a:pPr>
            <a:r>
              <a:rPr lang="en-US" sz="4000" b="1" dirty="0">
                <a:solidFill>
                  <a:schemeClr val="accent6">
                    <a:lumMod val="50000"/>
                  </a:schemeClr>
                </a:solidFill>
                <a:effectLst>
                  <a:glow rad="266700">
                    <a:schemeClr val="bg1"/>
                  </a:glow>
                </a:effectLst>
                <a:latin typeface="Lucida Bright" pitchFamily="18" charset="0"/>
              </a:rPr>
              <a:t>Travelling Around the World Party</a:t>
            </a:r>
            <a:endParaRPr lang="ru-RU" sz="4000" b="1" dirty="0">
              <a:solidFill>
                <a:schemeClr val="accent6">
                  <a:lumMod val="50000"/>
                </a:schemeClr>
              </a:solidFill>
              <a:effectLst>
                <a:glow rad="266700">
                  <a:schemeClr val="bg1"/>
                </a:glow>
              </a:effectLst>
              <a:latin typeface="+mn-lt"/>
            </a:endParaRPr>
          </a:p>
        </p:txBody>
      </p:sp>
    </p:spTree>
    <p:extLst>
      <p:ext uri="{BB962C8B-B14F-4D97-AF65-F5344CB8AC3E}">
        <p14:creationId xmlns:p14="http://schemas.microsoft.com/office/powerpoint/2010/main" val="42492208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Содержимое 2"/>
          <p:cNvSpPr txBox="1">
            <a:spLocks/>
          </p:cNvSpPr>
          <p:nvPr/>
        </p:nvSpPr>
        <p:spPr bwMode="auto">
          <a:xfrm>
            <a:off x="457200" y="1600200"/>
            <a:ext cx="8472488" cy="4525963"/>
          </a:xfrm>
          <a:prstGeom prst="rect">
            <a:avLst/>
          </a:prstGeom>
          <a:noFill/>
          <a:ln w="9525">
            <a:noFill/>
            <a:miter lim="800000"/>
            <a:headEnd/>
            <a:tailEnd/>
          </a:ln>
        </p:spPr>
        <p:txBody>
          <a:bodyPr/>
          <a:lstStyle/>
          <a:p>
            <a:pPr algn="ctr">
              <a:spcBef>
                <a:spcPct val="20000"/>
              </a:spcBef>
              <a:buFont typeface="Wingdings" pitchFamily="2" charset="2"/>
              <a:buChar char="Ø"/>
            </a:pPr>
            <a:endParaRPr lang="ru-RU" sz="2000">
              <a:solidFill>
                <a:srgbClr val="898989"/>
              </a:solidFill>
              <a:latin typeface="Calibri" pitchFamily="34" charset="0"/>
            </a:endParaRPr>
          </a:p>
        </p:txBody>
      </p:sp>
      <p:sp>
        <p:nvSpPr>
          <p:cNvPr id="91138" name="Содержимое 8"/>
          <p:cNvSpPr>
            <a:spLocks noGrp="1"/>
          </p:cNvSpPr>
          <p:nvPr>
            <p:ph idx="1"/>
          </p:nvPr>
        </p:nvSpPr>
        <p:spPr>
          <a:xfrm>
            <a:off x="2489200" y="1039813"/>
            <a:ext cx="6197600" cy="5086350"/>
          </a:xfrm>
        </p:spPr>
        <p:txBody>
          <a:bodyPr/>
          <a:lstStyle/>
          <a:p>
            <a:pPr marL="0" indent="0" eaLnBrk="1" hangingPunct="1">
              <a:buFont typeface="Arial" charset="0"/>
              <a:buNone/>
            </a:pPr>
            <a:r>
              <a:rPr lang="en-US" sz="2000" smtClean="0">
                <a:latin typeface="Times New Roman" pitchFamily="18" charset="0"/>
                <a:cs typeface="Times New Roman" pitchFamily="18" charset="0"/>
              </a:rPr>
              <a:t>   </a:t>
            </a:r>
            <a:r>
              <a:rPr lang="en-US" sz="2000" b="1" smtClean="0">
                <a:latin typeface="Times New Roman" pitchFamily="18" charset="0"/>
                <a:cs typeface="Times New Roman" pitchFamily="18" charset="0"/>
              </a:rPr>
              <a:t>We start our school year on September 1. On that day </a:t>
            </a:r>
            <a:r>
              <a:rPr lang="en-US" sz="2000" b="1" smtClean="0">
                <a:solidFill>
                  <a:srgbClr val="000000"/>
                </a:solidFill>
                <a:latin typeface="Times New Roman" pitchFamily="18" charset="0"/>
                <a:cs typeface="Times New Roman" pitchFamily="18" charset="0"/>
              </a:rPr>
              <a:t>at the beginning of the academic year </a:t>
            </a:r>
            <a:r>
              <a:rPr lang="en-US" sz="2000" b="1" smtClean="0">
                <a:latin typeface="Times New Roman" pitchFamily="18" charset="0"/>
                <a:cs typeface="Times New Roman" pitchFamily="18" charset="0"/>
              </a:rPr>
              <a:t>Knowledge Day is traditionally marked in our school and all over Belarus. We’ve got a meeting in the school yard where all teachers, students and their parents, special guests gather to celebrate this holiday. New students, the first graders are welcomed. There is the first bell ringing to begin the new school year. There is also a great performance at the meeting. This year t</a:t>
            </a:r>
            <a:r>
              <a:rPr lang="en-US" sz="2000" b="1" smtClean="0"/>
              <a:t>he first lesson  has been “Your Land, your Motherland is named Belarus”.  It was focused on the education of citizenship, patriotism, respect to the past and the present of the Motherland, pride for the Belarusian people and their achievements.</a:t>
            </a:r>
            <a:endParaRPr lang="ru-RU" sz="2000" b="1" smtClean="0">
              <a:latin typeface="Times New Roman" pitchFamily="18" charset="0"/>
              <a:cs typeface="Times New Roman" pitchFamily="18" charset="0"/>
            </a:endParaRPr>
          </a:p>
        </p:txBody>
      </p:sp>
      <p:sp>
        <p:nvSpPr>
          <p:cNvPr id="2" name="Прямоугольник 1"/>
          <p:cNvSpPr/>
          <p:nvPr/>
        </p:nvSpPr>
        <p:spPr>
          <a:xfrm>
            <a:off x="899593" y="116632"/>
            <a:ext cx="8235822" cy="923330"/>
          </a:xfrm>
          <a:prstGeom prst="rect">
            <a:avLst/>
          </a:prstGeom>
          <a:noFill/>
        </p:spPr>
        <p:txBody>
          <a:bodyPr>
            <a:spAutoFit/>
          </a:bodyPr>
          <a:lstStyle/>
          <a:p>
            <a:pPr algn="ctr">
              <a:defRPr/>
            </a:pPr>
            <a:r>
              <a:rPr lang="en-US" sz="5400" b="1" dirty="0">
                <a:ln w="38100" cmpd="sng">
                  <a:solidFill>
                    <a:srgbClr val="C00000"/>
                  </a:solidFill>
                  <a:prstDash val="solid"/>
                  <a:miter lim="800000"/>
                </a:ln>
                <a:solidFill>
                  <a:srgbClr val="000000"/>
                </a:solidFill>
                <a:effectLst>
                  <a:outerShdw blurRad="50800" algn="tl" rotWithShape="0">
                    <a:srgbClr val="000000"/>
                  </a:outerShdw>
                </a:effectLst>
              </a:rPr>
              <a:t> The Day of Knowledge</a:t>
            </a:r>
            <a:endParaRPr lang="ru-RU" sz="5400" b="1" dirty="0">
              <a:ln w="38100" cmpd="sng">
                <a:solidFill>
                  <a:srgbClr val="C00000"/>
                </a:solidFill>
                <a:prstDash val="solid"/>
                <a:miter lim="800000"/>
              </a:ln>
              <a:solidFill>
                <a:srgbClr val="000000"/>
              </a:solidFill>
              <a:effectLst>
                <a:outerShdw blurRad="50800" algn="tl" rotWithShape="0">
                  <a:srgbClr val="000000"/>
                </a:outerShdw>
              </a:effectLst>
            </a:endParaRPr>
          </a:p>
        </p:txBody>
      </p:sp>
      <p:pic>
        <p:nvPicPr>
          <p:cNvPr id="3077" name="Picture 5"/>
          <p:cNvPicPr>
            <a:picLocks noChangeAspect="1" noChangeArrowheads="1"/>
          </p:cNvPicPr>
          <p:nvPr/>
        </p:nvPicPr>
        <p:blipFill>
          <a:blip r:embed="rId2" cstate="email">
            <a:extLst/>
          </a:blip>
          <a:srcRect/>
          <a:stretch>
            <a:fillRect/>
          </a:stretch>
        </p:blipFill>
        <p:spPr bwMode="auto">
          <a:xfrm>
            <a:off x="183294" y="1026642"/>
            <a:ext cx="2273539" cy="1512168"/>
          </a:xfrm>
          <a:prstGeom prst="snip2DiagRect">
            <a:avLst/>
          </a:prstGeom>
          <a:solidFill>
            <a:srgbClr val="FFFFFF">
              <a:shade val="85000"/>
            </a:srgbClr>
          </a:solidFill>
          <a:ln w="38100">
            <a:solidFill>
              <a:srgbClr val="C00000"/>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078" name="Picture 6"/>
          <p:cNvPicPr>
            <a:picLocks noChangeAspect="1" noChangeArrowheads="1"/>
          </p:cNvPicPr>
          <p:nvPr/>
        </p:nvPicPr>
        <p:blipFill>
          <a:blip r:embed="rId3" cstate="email">
            <a:extLst/>
          </a:blip>
          <a:srcRect/>
          <a:stretch>
            <a:fillRect/>
          </a:stretch>
        </p:blipFill>
        <p:spPr bwMode="auto">
          <a:xfrm>
            <a:off x="1173626" y="5377362"/>
            <a:ext cx="2178727" cy="1449107"/>
          </a:xfrm>
          <a:prstGeom prst="snip2DiagRect">
            <a:avLst/>
          </a:prstGeom>
          <a:solidFill>
            <a:srgbClr val="FFFFFF">
              <a:shade val="85000"/>
            </a:srgbClr>
          </a:solidFill>
          <a:ln w="38100">
            <a:solidFill>
              <a:srgbClr val="C00000"/>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079" name="Picture 7"/>
          <p:cNvPicPr>
            <a:picLocks noChangeAspect="1" noChangeArrowheads="1"/>
          </p:cNvPicPr>
          <p:nvPr/>
        </p:nvPicPr>
        <p:blipFill>
          <a:blip r:embed="rId4" cstate="email">
            <a:extLst/>
          </a:blip>
          <a:srcRect/>
          <a:stretch>
            <a:fillRect/>
          </a:stretch>
        </p:blipFill>
        <p:spPr bwMode="auto">
          <a:xfrm>
            <a:off x="6495604" y="5143069"/>
            <a:ext cx="2463158" cy="1638287"/>
          </a:xfrm>
          <a:prstGeom prst="snip2DiagRect">
            <a:avLst/>
          </a:prstGeom>
          <a:solidFill>
            <a:srgbClr val="FFFFFF">
              <a:shade val="85000"/>
            </a:srgbClr>
          </a:solidFill>
          <a:ln w="38100">
            <a:solidFill>
              <a:srgbClr val="C00000"/>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080" name="Picture 8"/>
          <p:cNvPicPr>
            <a:picLocks noChangeAspect="1" noChangeArrowheads="1"/>
          </p:cNvPicPr>
          <p:nvPr/>
        </p:nvPicPr>
        <p:blipFill>
          <a:blip r:embed="rId5" cstate="email">
            <a:extLst/>
          </a:blip>
          <a:srcRect/>
          <a:stretch>
            <a:fillRect/>
          </a:stretch>
        </p:blipFill>
        <p:spPr bwMode="auto">
          <a:xfrm>
            <a:off x="3995936" y="5345832"/>
            <a:ext cx="2273539" cy="1512168"/>
          </a:xfrm>
          <a:prstGeom prst="snip2DiagRect">
            <a:avLst/>
          </a:prstGeom>
          <a:solidFill>
            <a:srgbClr val="FFFFFF">
              <a:shade val="85000"/>
            </a:srgbClr>
          </a:solidFill>
          <a:ln w="381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081" name="Picture 9"/>
          <p:cNvPicPr>
            <a:picLocks noChangeAspect="1" noChangeArrowheads="1"/>
          </p:cNvPicPr>
          <p:nvPr/>
        </p:nvPicPr>
        <p:blipFill>
          <a:blip r:embed="rId6" cstate="email">
            <a:extLst/>
          </a:blip>
          <a:srcRect/>
          <a:stretch>
            <a:fillRect/>
          </a:stretch>
        </p:blipFill>
        <p:spPr bwMode="auto">
          <a:xfrm>
            <a:off x="473425" y="2810137"/>
            <a:ext cx="1440160" cy="2165276"/>
          </a:xfrm>
          <a:prstGeom prst="snip2DiagRect">
            <a:avLst/>
          </a:prstGeom>
          <a:solidFill>
            <a:srgbClr val="FFFFFF">
              <a:shade val="85000"/>
            </a:srgbClr>
          </a:solidFill>
          <a:ln w="38100">
            <a:solidFill>
              <a:srgbClr val="C00000"/>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486623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Рисунок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92162" name="Picture 2"/>
          <p:cNvPicPr>
            <a:picLocks noChangeAspect="1" noChangeArrowheads="1"/>
          </p:cNvPicPr>
          <p:nvPr/>
        </p:nvPicPr>
        <p:blipFill>
          <a:blip r:embed="rId3"/>
          <a:srcRect/>
          <a:stretch>
            <a:fillRect/>
          </a:stretch>
        </p:blipFill>
        <p:spPr bwMode="auto">
          <a:xfrm>
            <a:off x="0" y="0"/>
            <a:ext cx="1749425" cy="2451100"/>
          </a:xfrm>
          <a:prstGeom prst="rect">
            <a:avLst/>
          </a:prstGeom>
          <a:noFill/>
          <a:ln w="9525">
            <a:noFill/>
            <a:miter lim="800000"/>
            <a:headEnd/>
            <a:tailEnd/>
          </a:ln>
        </p:spPr>
      </p:pic>
      <p:pic>
        <p:nvPicPr>
          <p:cNvPr id="92163" name="Picture 3"/>
          <p:cNvPicPr>
            <a:picLocks noChangeAspect="1" noChangeArrowheads="1"/>
          </p:cNvPicPr>
          <p:nvPr/>
        </p:nvPicPr>
        <p:blipFill>
          <a:blip r:embed="rId4"/>
          <a:srcRect/>
          <a:stretch>
            <a:fillRect/>
          </a:stretch>
        </p:blipFill>
        <p:spPr bwMode="auto">
          <a:xfrm>
            <a:off x="6511925" y="207963"/>
            <a:ext cx="2541588" cy="1017587"/>
          </a:xfrm>
          <a:prstGeom prst="rect">
            <a:avLst/>
          </a:prstGeom>
          <a:noFill/>
          <a:ln w="9525">
            <a:noFill/>
            <a:miter lim="800000"/>
            <a:headEnd/>
            <a:tailEnd/>
          </a:ln>
        </p:spPr>
      </p:pic>
      <p:pic>
        <p:nvPicPr>
          <p:cNvPr id="92164" name="Picture 4"/>
          <p:cNvPicPr>
            <a:picLocks noChangeAspect="1" noChangeArrowheads="1"/>
          </p:cNvPicPr>
          <p:nvPr/>
        </p:nvPicPr>
        <p:blipFill>
          <a:blip r:embed="rId5"/>
          <a:srcRect/>
          <a:stretch>
            <a:fillRect/>
          </a:stretch>
        </p:blipFill>
        <p:spPr bwMode="auto">
          <a:xfrm>
            <a:off x="1385888" y="-603250"/>
            <a:ext cx="5489575" cy="3117850"/>
          </a:xfrm>
          <a:prstGeom prst="rect">
            <a:avLst/>
          </a:prstGeom>
          <a:noFill/>
          <a:ln w="9525">
            <a:noFill/>
            <a:miter lim="800000"/>
            <a:headEnd/>
            <a:tailEnd/>
          </a:ln>
        </p:spPr>
      </p:pic>
      <p:sp>
        <p:nvSpPr>
          <p:cNvPr id="5" name="Прямоугольник 4"/>
          <p:cNvSpPr/>
          <p:nvPr/>
        </p:nvSpPr>
        <p:spPr>
          <a:xfrm>
            <a:off x="1619672" y="1412777"/>
            <a:ext cx="7056783" cy="2246769"/>
          </a:xfrm>
          <a:prstGeom prst="rect">
            <a:avLst/>
          </a:prstGeom>
        </p:spPr>
        <p:txBody>
          <a:bodyPr>
            <a:spAutoFit/>
          </a:bodyPr>
          <a:lstStyle/>
          <a:p>
            <a:pPr eaLnBrk="0" hangingPunct="0">
              <a:spcBef>
                <a:spcPct val="20000"/>
              </a:spcBef>
              <a:defRPr/>
            </a:pPr>
            <a:r>
              <a:rPr lang="en-US" sz="2000" b="1" kern="0" dirty="0">
                <a:solidFill>
                  <a:srgbClr val="800000"/>
                </a:solidFill>
                <a:effectLst>
                  <a:glow rad="254000">
                    <a:schemeClr val="bg1"/>
                  </a:glow>
                </a:effectLst>
                <a:latin typeface="Times New Roman" pitchFamily="18" charset="0"/>
                <a:cs typeface="Times New Roman" pitchFamily="18" charset="0"/>
              </a:rPr>
              <a:t>   The students of our school have been participating in </a:t>
            </a:r>
            <a:r>
              <a:rPr lang="en-US" sz="2000" b="1" kern="0" dirty="0" smtClean="0">
                <a:solidFill>
                  <a:srgbClr val="800000"/>
                </a:solidFill>
                <a:effectLst>
                  <a:glow rad="254000">
                    <a:schemeClr val="bg1"/>
                  </a:glow>
                </a:effectLst>
                <a:latin typeface="Times New Roman" pitchFamily="18" charset="0"/>
                <a:cs typeface="Times New Roman" pitchFamily="18" charset="0"/>
              </a:rPr>
              <a:t>the </a:t>
            </a:r>
            <a:r>
              <a:rPr lang="en-US" sz="2000" b="1" kern="0" dirty="0">
                <a:solidFill>
                  <a:srgbClr val="800000"/>
                </a:solidFill>
                <a:effectLst>
                  <a:glow rad="254000">
                    <a:schemeClr val="bg1"/>
                  </a:glow>
                </a:effectLst>
                <a:latin typeface="Times New Roman" pitchFamily="18" charset="0"/>
                <a:cs typeface="Times New Roman" pitchFamily="18" charset="0"/>
              </a:rPr>
              <a:t>Peace One Day project for several years and it's become a tradition to celebrate Peace Day on September 21. This year we have had Peace Week that started on September 21 and was full of different events and activities. There was an art contest for students to choose the best drawing for the School's International Peace Quilt.</a:t>
            </a:r>
            <a:endParaRPr lang="ru-RU" sz="4000" b="1" kern="0" dirty="0">
              <a:solidFill>
                <a:srgbClr val="800000"/>
              </a:solidFill>
              <a:effectLst>
                <a:glow rad="254000">
                  <a:schemeClr val="bg1"/>
                </a:glow>
              </a:effectLst>
              <a:latin typeface="+mn-lt"/>
            </a:endParaRPr>
          </a:p>
        </p:txBody>
      </p:sp>
      <p:pic>
        <p:nvPicPr>
          <p:cNvPr id="8" name="Рисунок 7"/>
          <p:cNvPicPr>
            <a:picLocks noChangeAspect="1"/>
          </p:cNvPicPr>
          <p:nvPr/>
        </p:nvPicPr>
        <p:blipFill>
          <a:blip r:embed="rId6" cstate="email">
            <a:extLst/>
          </a:blip>
          <a:stretch>
            <a:fillRect/>
          </a:stretch>
        </p:blipFill>
        <p:spPr>
          <a:xfrm>
            <a:off x="117090" y="4278793"/>
            <a:ext cx="2537596" cy="1795576"/>
          </a:xfrm>
          <a:prstGeom prst="rect">
            <a:avLst/>
          </a:prstGeom>
          <a:solidFill>
            <a:srgbClr val="FFFFFF">
              <a:shade val="85000"/>
            </a:srgbClr>
          </a:solidFill>
          <a:ln w="38100" cap="sq">
            <a:solidFill>
              <a:srgbClr val="C00000"/>
            </a:solidFill>
            <a:miter lim="800000"/>
          </a:ln>
          <a:effectLst>
            <a:glow rad="228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p:cNvPicPr>
            <a:picLocks noChangeAspect="1"/>
          </p:cNvPicPr>
          <p:nvPr/>
        </p:nvPicPr>
        <p:blipFill>
          <a:blip r:embed="rId7" cstate="email">
            <a:extLst/>
          </a:blip>
          <a:stretch>
            <a:fillRect/>
          </a:stretch>
        </p:blipFill>
        <p:spPr>
          <a:xfrm>
            <a:off x="2771800" y="3660372"/>
            <a:ext cx="2494514" cy="1870885"/>
          </a:xfrm>
          <a:prstGeom prst="rect">
            <a:avLst/>
          </a:prstGeom>
          <a:solidFill>
            <a:srgbClr val="FFFFFF">
              <a:shade val="85000"/>
            </a:srgbClr>
          </a:solidFill>
          <a:ln w="38100" cap="sq">
            <a:solidFill>
              <a:srgbClr val="C00000"/>
            </a:solidFill>
            <a:miter lim="800000"/>
          </a:ln>
          <a:effectLst>
            <a:glow rad="228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p:cNvPicPr>
            <a:picLocks noChangeAspect="1"/>
          </p:cNvPicPr>
          <p:nvPr/>
        </p:nvPicPr>
        <p:blipFill>
          <a:blip r:embed="rId8" cstate="email">
            <a:extLst/>
          </a:blip>
          <a:stretch>
            <a:fillRect/>
          </a:stretch>
        </p:blipFill>
        <p:spPr>
          <a:xfrm>
            <a:off x="7320098" y="3304215"/>
            <a:ext cx="1733311" cy="2451099"/>
          </a:xfrm>
          <a:prstGeom prst="rect">
            <a:avLst/>
          </a:prstGeom>
          <a:solidFill>
            <a:srgbClr val="FFFFFF">
              <a:shade val="85000"/>
            </a:srgbClr>
          </a:solidFill>
          <a:ln w="38100" cap="sq">
            <a:solidFill>
              <a:srgbClr val="C00000"/>
            </a:solidFill>
            <a:miter lim="800000"/>
          </a:ln>
          <a:effectLst>
            <a:glow rad="228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a:blip r:embed="rId9" cstate="email">
            <a:extLst/>
          </a:blip>
          <a:stretch>
            <a:fillRect/>
          </a:stretch>
        </p:blipFill>
        <p:spPr>
          <a:xfrm>
            <a:off x="4983861" y="5176581"/>
            <a:ext cx="2376264" cy="1681419"/>
          </a:xfrm>
          <a:prstGeom prst="rect">
            <a:avLst/>
          </a:prstGeom>
          <a:solidFill>
            <a:srgbClr val="FFFFFF">
              <a:shade val="85000"/>
            </a:srgbClr>
          </a:solidFill>
          <a:ln w="38100" cap="sq">
            <a:solidFill>
              <a:srgbClr val="C00000"/>
            </a:solidFill>
            <a:miter lim="800000"/>
          </a:ln>
          <a:effectLst>
            <a:glow rad="228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33050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en-US" dirty="0" smtClean="0"/>
              <a:t>The 1</a:t>
            </a:r>
            <a:r>
              <a:rPr lang="en-US" baseline="30000" dirty="0" smtClean="0"/>
              <a:t>st</a:t>
            </a:r>
            <a:r>
              <a:rPr lang="en-US" dirty="0" smtClean="0"/>
              <a:t> of September</a:t>
            </a:r>
          </a:p>
          <a:p>
            <a:pPr marL="0" indent="0">
              <a:buNone/>
            </a:pPr>
            <a:r>
              <a:rPr lang="en-US" dirty="0"/>
              <a:t>i</a:t>
            </a:r>
            <a:r>
              <a:rPr lang="en-US" dirty="0" smtClean="0"/>
              <a:t>s the first day of school</a:t>
            </a:r>
          </a:p>
          <a:p>
            <a:pPr marL="0" indent="0">
              <a:buNone/>
            </a:pPr>
            <a:r>
              <a:rPr lang="en-US" dirty="0" smtClean="0"/>
              <a:t> and a great holiday. We</a:t>
            </a:r>
          </a:p>
          <a:p>
            <a:pPr marL="0" indent="0">
              <a:buNone/>
            </a:pPr>
            <a:r>
              <a:rPr lang="en-US" dirty="0"/>
              <a:t>c</a:t>
            </a:r>
            <a:r>
              <a:rPr lang="en-US" dirty="0" smtClean="0"/>
              <a:t>all it the Day of Know-</a:t>
            </a:r>
          </a:p>
          <a:p>
            <a:pPr marL="0" indent="0">
              <a:buNone/>
            </a:pPr>
            <a:r>
              <a:rPr lang="en-US" dirty="0"/>
              <a:t>l</a:t>
            </a:r>
            <a:r>
              <a:rPr lang="en-US" dirty="0" smtClean="0"/>
              <a:t>edge. We have only </a:t>
            </a:r>
          </a:p>
          <a:p>
            <a:pPr marL="0" indent="0">
              <a:buNone/>
            </a:pPr>
            <a:r>
              <a:rPr lang="en-US" dirty="0"/>
              <a:t>o</a:t>
            </a:r>
            <a:r>
              <a:rPr lang="en-US" dirty="0" smtClean="0"/>
              <a:t>ne lesson which is devoted to important events in our country. This year we talked about the victory over Napoleon’s invasion. </a:t>
            </a:r>
            <a:endParaRPr lang="ru-RU" dirty="0"/>
          </a:p>
        </p:txBody>
      </p:sp>
      <p:sp>
        <p:nvSpPr>
          <p:cNvPr id="2" name="Заголовок 1"/>
          <p:cNvSpPr>
            <a:spLocks noGrp="1"/>
          </p:cNvSpPr>
          <p:nvPr>
            <p:ph type="title"/>
          </p:nvPr>
        </p:nvSpPr>
        <p:spPr/>
        <p:txBody>
          <a:bodyPr/>
          <a:lstStyle/>
          <a:p>
            <a:r>
              <a:rPr lang="en-US" dirty="0" smtClean="0"/>
              <a:t>September</a:t>
            </a: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628800"/>
            <a:ext cx="4267200"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16057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Рисунок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93186" name="Picture 2"/>
          <p:cNvPicPr>
            <a:picLocks noChangeAspect="1" noChangeArrowheads="1"/>
          </p:cNvPicPr>
          <p:nvPr/>
        </p:nvPicPr>
        <p:blipFill>
          <a:blip r:embed="rId3"/>
          <a:srcRect/>
          <a:stretch>
            <a:fillRect/>
          </a:stretch>
        </p:blipFill>
        <p:spPr bwMode="auto">
          <a:xfrm>
            <a:off x="0" y="0"/>
            <a:ext cx="1749425" cy="2451100"/>
          </a:xfrm>
          <a:prstGeom prst="rect">
            <a:avLst/>
          </a:prstGeom>
          <a:noFill/>
          <a:ln w="9525">
            <a:noFill/>
            <a:miter lim="800000"/>
            <a:headEnd/>
            <a:tailEnd/>
          </a:ln>
        </p:spPr>
      </p:pic>
      <p:pic>
        <p:nvPicPr>
          <p:cNvPr id="93187" name="Picture 3"/>
          <p:cNvPicPr>
            <a:picLocks noChangeAspect="1" noChangeArrowheads="1"/>
          </p:cNvPicPr>
          <p:nvPr/>
        </p:nvPicPr>
        <p:blipFill>
          <a:blip r:embed="rId4"/>
          <a:srcRect/>
          <a:stretch>
            <a:fillRect/>
          </a:stretch>
        </p:blipFill>
        <p:spPr bwMode="auto">
          <a:xfrm>
            <a:off x="6511925" y="207963"/>
            <a:ext cx="2541588" cy="1017587"/>
          </a:xfrm>
          <a:prstGeom prst="rect">
            <a:avLst/>
          </a:prstGeom>
          <a:noFill/>
          <a:ln w="9525">
            <a:noFill/>
            <a:miter lim="800000"/>
            <a:headEnd/>
            <a:tailEnd/>
          </a:ln>
        </p:spPr>
      </p:pic>
      <p:pic>
        <p:nvPicPr>
          <p:cNvPr id="93188" name="Picture 4"/>
          <p:cNvPicPr>
            <a:picLocks noChangeAspect="1" noChangeArrowheads="1"/>
          </p:cNvPicPr>
          <p:nvPr/>
        </p:nvPicPr>
        <p:blipFill>
          <a:blip r:embed="rId5"/>
          <a:srcRect/>
          <a:stretch>
            <a:fillRect/>
          </a:stretch>
        </p:blipFill>
        <p:spPr bwMode="auto">
          <a:xfrm>
            <a:off x="1385888" y="-603250"/>
            <a:ext cx="5489575" cy="3117850"/>
          </a:xfrm>
          <a:prstGeom prst="rect">
            <a:avLst/>
          </a:prstGeom>
          <a:noFill/>
          <a:ln w="9525">
            <a:noFill/>
            <a:miter lim="800000"/>
            <a:headEnd/>
            <a:tailEnd/>
          </a:ln>
        </p:spPr>
      </p:pic>
      <p:sp>
        <p:nvSpPr>
          <p:cNvPr id="5" name="Прямоугольник 4"/>
          <p:cNvSpPr/>
          <p:nvPr/>
        </p:nvSpPr>
        <p:spPr>
          <a:xfrm>
            <a:off x="1619672" y="1412777"/>
            <a:ext cx="7056783" cy="1631216"/>
          </a:xfrm>
          <a:prstGeom prst="rect">
            <a:avLst/>
          </a:prstGeom>
        </p:spPr>
        <p:txBody>
          <a:bodyPr>
            <a:spAutoFit/>
          </a:bodyPr>
          <a:lstStyle/>
          <a:p>
            <a:pPr eaLnBrk="0" hangingPunct="0">
              <a:spcBef>
                <a:spcPct val="20000"/>
              </a:spcBef>
              <a:defRPr/>
            </a:pPr>
            <a:r>
              <a:rPr lang="en-US" sz="2000" b="1" kern="0" dirty="0">
                <a:solidFill>
                  <a:srgbClr val="800000"/>
                </a:solidFill>
                <a:effectLst>
                  <a:glow rad="254000">
                    <a:schemeClr val="bg1"/>
                  </a:glow>
                </a:effectLst>
                <a:latin typeface="Times New Roman" pitchFamily="18" charset="0"/>
                <a:cs typeface="Times New Roman" pitchFamily="18" charset="0"/>
              </a:rPr>
              <a:t>   At noon the students of 4, 5 , 6 and 7 grades together with teachers( total 210 people) went in our school yard  and joined their hands to be part of the </a:t>
            </a:r>
            <a:r>
              <a:rPr lang="en-US" sz="2000" b="1" kern="0" dirty="0" smtClean="0">
                <a:solidFill>
                  <a:srgbClr val="800000"/>
                </a:solidFill>
                <a:effectLst>
                  <a:glow rad="254000">
                    <a:schemeClr val="bg1"/>
                  </a:glow>
                </a:effectLst>
                <a:latin typeface="Times New Roman" pitchFamily="18" charset="0"/>
                <a:cs typeface="Times New Roman" pitchFamily="18" charset="0"/>
              </a:rPr>
              <a:t>International </a:t>
            </a:r>
            <a:r>
              <a:rPr lang="en-US" sz="2000" b="1" kern="0" dirty="0">
                <a:solidFill>
                  <a:srgbClr val="800000"/>
                </a:solidFill>
                <a:effectLst>
                  <a:glow rad="254000">
                    <a:schemeClr val="bg1"/>
                  </a:glow>
                </a:effectLst>
                <a:latin typeface="Times New Roman" pitchFamily="18" charset="0"/>
                <a:cs typeface="Times New Roman" pitchFamily="18" charset="0"/>
              </a:rPr>
              <a:t>circle of peace. They sent their best wishes to the world and prayed for peace all over the world.</a:t>
            </a:r>
            <a:endParaRPr lang="ru-RU" sz="4000" b="1" kern="0" dirty="0">
              <a:solidFill>
                <a:srgbClr val="800000"/>
              </a:solidFill>
              <a:effectLst>
                <a:glow rad="254000">
                  <a:schemeClr val="bg1"/>
                </a:glow>
              </a:effectLst>
              <a:latin typeface="+mn-lt"/>
            </a:endParaRPr>
          </a:p>
        </p:txBody>
      </p:sp>
      <p:pic>
        <p:nvPicPr>
          <p:cNvPr id="6" name="Рисунок 5"/>
          <p:cNvPicPr>
            <a:picLocks noChangeAspect="1"/>
          </p:cNvPicPr>
          <p:nvPr/>
        </p:nvPicPr>
        <p:blipFill>
          <a:blip r:embed="rId6" cstate="email">
            <a:extLst/>
          </a:blip>
          <a:stretch>
            <a:fillRect/>
          </a:stretch>
        </p:blipFill>
        <p:spPr>
          <a:xfrm>
            <a:off x="3160910" y="3018030"/>
            <a:ext cx="2962202" cy="2221652"/>
          </a:xfrm>
          <a:prstGeom prst="rect">
            <a:avLst/>
          </a:prstGeom>
          <a:ln>
            <a:noFill/>
          </a:ln>
          <a:effectLst>
            <a:softEdge rad="112500"/>
          </a:effectLst>
        </p:spPr>
      </p:pic>
      <p:pic>
        <p:nvPicPr>
          <p:cNvPr id="7" name="Рисунок 6"/>
          <p:cNvPicPr>
            <a:picLocks noChangeAspect="1"/>
          </p:cNvPicPr>
          <p:nvPr/>
        </p:nvPicPr>
        <p:blipFill>
          <a:blip r:embed="rId7">
            <a:extLst/>
          </a:blip>
          <a:stretch>
            <a:fillRect/>
          </a:stretch>
        </p:blipFill>
        <p:spPr>
          <a:xfrm>
            <a:off x="6042339" y="4293096"/>
            <a:ext cx="2995790" cy="2250231"/>
          </a:xfrm>
          <a:prstGeom prst="rect">
            <a:avLst/>
          </a:prstGeom>
          <a:ln>
            <a:noFill/>
          </a:ln>
          <a:effectLst>
            <a:softEdge rad="112500"/>
          </a:effectLst>
        </p:spPr>
      </p:pic>
      <p:pic>
        <p:nvPicPr>
          <p:cNvPr id="10" name="Рисунок 9"/>
          <p:cNvPicPr>
            <a:picLocks noChangeAspect="1"/>
          </p:cNvPicPr>
          <p:nvPr/>
        </p:nvPicPr>
        <p:blipFill>
          <a:blip r:embed="rId8" cstate="email">
            <a:extLst/>
          </a:blip>
          <a:stretch>
            <a:fillRect/>
          </a:stretch>
        </p:blipFill>
        <p:spPr>
          <a:xfrm>
            <a:off x="134153" y="4259098"/>
            <a:ext cx="3026757" cy="2270067"/>
          </a:xfrm>
          <a:prstGeom prst="rect">
            <a:avLst/>
          </a:prstGeom>
          <a:ln>
            <a:noFill/>
          </a:ln>
          <a:effectLst>
            <a:softEdge rad="112500"/>
          </a:effectLst>
        </p:spPr>
      </p:pic>
    </p:spTree>
    <p:extLst>
      <p:ext uri="{BB962C8B-B14F-4D97-AF65-F5344CB8AC3E}">
        <p14:creationId xmlns:p14="http://schemas.microsoft.com/office/powerpoint/2010/main" val="3865833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Рисунок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94210" name="Picture 2"/>
          <p:cNvPicPr>
            <a:picLocks noChangeAspect="1" noChangeArrowheads="1"/>
          </p:cNvPicPr>
          <p:nvPr/>
        </p:nvPicPr>
        <p:blipFill>
          <a:blip r:embed="rId3"/>
          <a:srcRect/>
          <a:stretch>
            <a:fillRect/>
          </a:stretch>
        </p:blipFill>
        <p:spPr bwMode="auto">
          <a:xfrm>
            <a:off x="0" y="0"/>
            <a:ext cx="1749425" cy="2451100"/>
          </a:xfrm>
          <a:prstGeom prst="rect">
            <a:avLst/>
          </a:prstGeom>
          <a:noFill/>
          <a:ln w="9525">
            <a:noFill/>
            <a:miter lim="800000"/>
            <a:headEnd/>
            <a:tailEnd/>
          </a:ln>
        </p:spPr>
      </p:pic>
      <p:pic>
        <p:nvPicPr>
          <p:cNvPr id="94211" name="Picture 3"/>
          <p:cNvPicPr>
            <a:picLocks noChangeAspect="1" noChangeArrowheads="1"/>
          </p:cNvPicPr>
          <p:nvPr/>
        </p:nvPicPr>
        <p:blipFill>
          <a:blip r:embed="rId4"/>
          <a:srcRect/>
          <a:stretch>
            <a:fillRect/>
          </a:stretch>
        </p:blipFill>
        <p:spPr bwMode="auto">
          <a:xfrm>
            <a:off x="6511925" y="207963"/>
            <a:ext cx="2541588" cy="1017587"/>
          </a:xfrm>
          <a:prstGeom prst="rect">
            <a:avLst/>
          </a:prstGeom>
          <a:noFill/>
          <a:ln w="9525">
            <a:noFill/>
            <a:miter lim="800000"/>
            <a:headEnd/>
            <a:tailEnd/>
          </a:ln>
        </p:spPr>
      </p:pic>
      <p:pic>
        <p:nvPicPr>
          <p:cNvPr id="94212" name="Picture 4"/>
          <p:cNvPicPr>
            <a:picLocks noChangeAspect="1" noChangeArrowheads="1"/>
          </p:cNvPicPr>
          <p:nvPr/>
        </p:nvPicPr>
        <p:blipFill>
          <a:blip r:embed="rId5"/>
          <a:srcRect/>
          <a:stretch>
            <a:fillRect/>
          </a:stretch>
        </p:blipFill>
        <p:spPr bwMode="auto">
          <a:xfrm>
            <a:off x="1385888" y="-603250"/>
            <a:ext cx="5489575" cy="3117850"/>
          </a:xfrm>
          <a:prstGeom prst="rect">
            <a:avLst/>
          </a:prstGeom>
          <a:noFill/>
          <a:ln w="9525">
            <a:noFill/>
            <a:miter lim="800000"/>
            <a:headEnd/>
            <a:tailEnd/>
          </a:ln>
        </p:spPr>
      </p:pic>
      <p:sp>
        <p:nvSpPr>
          <p:cNvPr id="5" name="Прямоугольник 4"/>
          <p:cNvSpPr/>
          <p:nvPr/>
        </p:nvSpPr>
        <p:spPr>
          <a:xfrm>
            <a:off x="1619672" y="1412777"/>
            <a:ext cx="7056783" cy="1015663"/>
          </a:xfrm>
          <a:prstGeom prst="rect">
            <a:avLst/>
          </a:prstGeom>
        </p:spPr>
        <p:txBody>
          <a:bodyPr>
            <a:spAutoFit/>
          </a:bodyPr>
          <a:lstStyle/>
          <a:p>
            <a:pPr eaLnBrk="0" hangingPunct="0">
              <a:spcBef>
                <a:spcPct val="20000"/>
              </a:spcBef>
              <a:defRPr/>
            </a:pPr>
            <a:r>
              <a:rPr lang="en-US" sz="2000" b="1" kern="0" dirty="0">
                <a:solidFill>
                  <a:srgbClr val="800000"/>
                </a:solidFill>
                <a:effectLst>
                  <a:glow rad="254000">
                    <a:schemeClr val="bg1"/>
                  </a:glow>
                </a:effectLst>
                <a:latin typeface="Times New Roman" pitchFamily="18" charset="0"/>
                <a:cs typeface="Times New Roman" pitchFamily="18" charset="0"/>
              </a:rPr>
              <a:t>   We also made peace doves  with the help of origami, wrote wishes to the world, drew posters and pictures. 4 and 6 - graders participated in Peace Art Mile.</a:t>
            </a:r>
            <a:endParaRPr lang="ru-RU" sz="4000" b="1" kern="0" dirty="0">
              <a:solidFill>
                <a:srgbClr val="800000"/>
              </a:solidFill>
              <a:effectLst>
                <a:glow rad="254000">
                  <a:schemeClr val="bg1"/>
                </a:glow>
              </a:effectLst>
              <a:latin typeface="+mn-lt"/>
            </a:endParaRPr>
          </a:p>
        </p:txBody>
      </p:sp>
      <p:pic>
        <p:nvPicPr>
          <p:cNvPr id="2" name="Рисунок 1"/>
          <p:cNvPicPr>
            <a:picLocks noChangeAspect="1"/>
          </p:cNvPicPr>
          <p:nvPr/>
        </p:nvPicPr>
        <p:blipFill>
          <a:blip r:embed="rId6" cstate="email">
            <a:extLst/>
          </a:blip>
          <a:stretch>
            <a:fillRect/>
          </a:stretch>
        </p:blipFill>
        <p:spPr>
          <a:xfrm>
            <a:off x="-96897" y="2924944"/>
            <a:ext cx="2421426" cy="1824213"/>
          </a:xfrm>
          <a:prstGeom prst="rect">
            <a:avLst/>
          </a:prstGeom>
          <a:ln>
            <a:noFill/>
          </a:ln>
          <a:effectLst>
            <a:softEdge rad="112500"/>
          </a:effectLst>
        </p:spPr>
      </p:pic>
      <p:pic>
        <p:nvPicPr>
          <p:cNvPr id="3" name="Рисунок 2"/>
          <p:cNvPicPr>
            <a:picLocks noChangeAspect="1"/>
          </p:cNvPicPr>
          <p:nvPr/>
        </p:nvPicPr>
        <p:blipFill>
          <a:blip r:embed="rId7" cstate="email">
            <a:extLst/>
          </a:blip>
          <a:stretch>
            <a:fillRect/>
          </a:stretch>
        </p:blipFill>
        <p:spPr>
          <a:xfrm>
            <a:off x="4572000" y="2892219"/>
            <a:ext cx="2344804" cy="1766489"/>
          </a:xfrm>
          <a:prstGeom prst="rect">
            <a:avLst/>
          </a:prstGeom>
          <a:ln>
            <a:noFill/>
          </a:ln>
          <a:effectLst>
            <a:softEdge rad="112500"/>
          </a:effectLst>
        </p:spPr>
      </p:pic>
      <p:pic>
        <p:nvPicPr>
          <p:cNvPr id="8" name="Рисунок 7"/>
          <p:cNvPicPr>
            <a:picLocks noChangeAspect="1"/>
          </p:cNvPicPr>
          <p:nvPr/>
        </p:nvPicPr>
        <p:blipFill>
          <a:blip r:embed="rId8" cstate="email">
            <a:extLst/>
          </a:blip>
          <a:stretch>
            <a:fillRect/>
          </a:stretch>
        </p:blipFill>
        <p:spPr>
          <a:xfrm>
            <a:off x="2185797" y="2204864"/>
            <a:ext cx="2554498" cy="1915874"/>
          </a:xfrm>
          <a:prstGeom prst="rect">
            <a:avLst/>
          </a:prstGeom>
          <a:ln>
            <a:noFill/>
          </a:ln>
          <a:effectLst>
            <a:softEdge rad="112500"/>
          </a:effectLst>
        </p:spPr>
      </p:pic>
      <p:pic>
        <p:nvPicPr>
          <p:cNvPr id="12" name="Рисунок 11"/>
          <p:cNvPicPr>
            <a:picLocks noChangeAspect="1"/>
          </p:cNvPicPr>
          <p:nvPr/>
        </p:nvPicPr>
        <p:blipFill>
          <a:blip r:embed="rId9" cstate="email">
            <a:extLst/>
          </a:blip>
          <a:stretch>
            <a:fillRect/>
          </a:stretch>
        </p:blipFill>
        <p:spPr>
          <a:xfrm>
            <a:off x="0" y="4581128"/>
            <a:ext cx="2304256" cy="1728192"/>
          </a:xfrm>
          <a:prstGeom prst="rect">
            <a:avLst/>
          </a:prstGeom>
          <a:ln>
            <a:noFill/>
          </a:ln>
          <a:effectLst>
            <a:softEdge rad="112500"/>
          </a:effectLst>
        </p:spPr>
      </p:pic>
      <p:pic>
        <p:nvPicPr>
          <p:cNvPr id="14" name="Рисунок 13"/>
          <p:cNvPicPr>
            <a:picLocks noChangeAspect="1"/>
          </p:cNvPicPr>
          <p:nvPr/>
        </p:nvPicPr>
        <p:blipFill>
          <a:blip r:embed="rId10" cstate="email">
            <a:extLst/>
          </a:blip>
          <a:stretch>
            <a:fillRect/>
          </a:stretch>
        </p:blipFill>
        <p:spPr>
          <a:xfrm>
            <a:off x="2185797" y="4293264"/>
            <a:ext cx="2267743" cy="1700807"/>
          </a:xfrm>
          <a:prstGeom prst="rect">
            <a:avLst/>
          </a:prstGeom>
          <a:ln>
            <a:noFill/>
          </a:ln>
          <a:effectLst>
            <a:softEdge rad="112500"/>
          </a:effectLst>
        </p:spPr>
      </p:pic>
      <p:pic>
        <p:nvPicPr>
          <p:cNvPr id="15" name="Рисунок 14"/>
          <p:cNvPicPr>
            <a:picLocks noChangeAspect="1"/>
          </p:cNvPicPr>
          <p:nvPr/>
        </p:nvPicPr>
        <p:blipFill>
          <a:blip r:embed="rId11" cstate="email">
            <a:extLst/>
          </a:blip>
          <a:stretch>
            <a:fillRect/>
          </a:stretch>
        </p:blipFill>
        <p:spPr>
          <a:xfrm>
            <a:off x="4410269" y="4531838"/>
            <a:ext cx="2369976" cy="1777482"/>
          </a:xfrm>
          <a:prstGeom prst="rect">
            <a:avLst/>
          </a:prstGeom>
          <a:ln>
            <a:noFill/>
          </a:ln>
          <a:effectLst>
            <a:softEdge rad="112500"/>
          </a:effectLst>
        </p:spPr>
      </p:pic>
      <p:pic>
        <p:nvPicPr>
          <p:cNvPr id="16" name="Рисунок 15"/>
          <p:cNvPicPr>
            <a:picLocks noChangeAspect="1"/>
          </p:cNvPicPr>
          <p:nvPr/>
        </p:nvPicPr>
        <p:blipFill>
          <a:blip r:embed="rId12" cstate="email">
            <a:extLst/>
          </a:blip>
          <a:stretch>
            <a:fillRect/>
          </a:stretch>
        </p:blipFill>
        <p:spPr>
          <a:xfrm>
            <a:off x="6665978" y="4365104"/>
            <a:ext cx="2592288" cy="1944216"/>
          </a:xfrm>
          <a:prstGeom prst="rect">
            <a:avLst/>
          </a:prstGeom>
          <a:ln>
            <a:noFill/>
          </a:ln>
          <a:effectLst>
            <a:softEdge rad="112500"/>
          </a:effectLst>
        </p:spPr>
      </p:pic>
      <p:pic>
        <p:nvPicPr>
          <p:cNvPr id="18" name="Рисунок 17"/>
          <p:cNvPicPr>
            <a:picLocks noChangeAspect="1"/>
          </p:cNvPicPr>
          <p:nvPr/>
        </p:nvPicPr>
        <p:blipFill>
          <a:blip r:embed="rId13" cstate="email">
            <a:extLst/>
          </a:blip>
          <a:stretch>
            <a:fillRect/>
          </a:stretch>
        </p:blipFill>
        <p:spPr>
          <a:xfrm>
            <a:off x="6780245" y="2348880"/>
            <a:ext cx="2363755" cy="1870093"/>
          </a:xfrm>
          <a:prstGeom prst="rect">
            <a:avLst/>
          </a:prstGeom>
          <a:ln>
            <a:noFill/>
          </a:ln>
          <a:effectLst>
            <a:softEdge rad="112500"/>
          </a:effectLst>
        </p:spPr>
      </p:pic>
    </p:spTree>
    <p:extLst>
      <p:ext uri="{BB962C8B-B14F-4D97-AF65-F5344CB8AC3E}">
        <p14:creationId xmlns:p14="http://schemas.microsoft.com/office/powerpoint/2010/main" val="36923252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Рисунок 4"/>
          <p:cNvPicPr>
            <a:picLocks noChangeAspect="1"/>
          </p:cNvPicPr>
          <p:nvPr/>
        </p:nvPicPr>
        <p:blipFill>
          <a:blip r:embed="rId3"/>
          <a:srcRect/>
          <a:stretch>
            <a:fillRect/>
          </a:stretch>
        </p:blipFill>
        <p:spPr bwMode="auto">
          <a:xfrm>
            <a:off x="0" y="-17463"/>
            <a:ext cx="9251950" cy="6858001"/>
          </a:xfrm>
          <a:prstGeom prst="rect">
            <a:avLst/>
          </a:prstGeom>
          <a:noFill/>
          <a:ln w="9525">
            <a:noFill/>
            <a:miter lim="800000"/>
            <a:headEnd/>
            <a:tailEnd/>
          </a:ln>
        </p:spPr>
      </p:pic>
      <p:sp>
        <p:nvSpPr>
          <p:cNvPr id="4" name="Прямоугольник 3"/>
          <p:cNvSpPr/>
          <p:nvPr/>
        </p:nvSpPr>
        <p:spPr>
          <a:xfrm>
            <a:off x="1090113" y="0"/>
            <a:ext cx="6794255" cy="92333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solidFill>
                  <a:srgbClr val="800000"/>
                </a:solidFill>
                <a:effectLst>
                  <a:glow rad="215900">
                    <a:prstClr val="white"/>
                  </a:glow>
                  <a:outerShdw blurRad="76200" dist="50800" dir="5400000" algn="tl" rotWithShape="0">
                    <a:srgbClr val="000000">
                      <a:alpha val="65000"/>
                    </a:srgbClr>
                  </a:outerShdw>
                </a:effectLst>
              </a:rPr>
              <a:t>Tree Planting Days</a:t>
            </a:r>
            <a:endParaRPr lang="ru-RU" sz="5400" b="1" spc="50" dirty="0">
              <a:ln w="11430"/>
              <a:solidFill>
                <a:srgbClr val="800000"/>
              </a:solidFill>
              <a:effectLst>
                <a:glow rad="215900">
                  <a:prstClr val="white"/>
                </a:glow>
                <a:outerShdw blurRad="76200" dist="50800" dir="5400000" algn="tl" rotWithShape="0">
                  <a:srgbClr val="000000">
                    <a:alpha val="65000"/>
                  </a:srgbClr>
                </a:outerShdw>
              </a:effectLst>
            </a:endParaRPr>
          </a:p>
        </p:txBody>
      </p:sp>
      <p:pic>
        <p:nvPicPr>
          <p:cNvPr id="3074" name="Picture 2"/>
          <p:cNvPicPr>
            <a:picLocks noChangeAspect="1" noChangeArrowheads="1"/>
          </p:cNvPicPr>
          <p:nvPr/>
        </p:nvPicPr>
        <p:blipFill>
          <a:blip r:embed="rId4">
            <a:extLst/>
          </a:blip>
          <a:srcRect/>
          <a:stretch>
            <a:fillRect/>
          </a:stretch>
        </p:blipFill>
        <p:spPr bwMode="auto">
          <a:xfrm>
            <a:off x="3555512" y="923330"/>
            <a:ext cx="5592743" cy="3960440"/>
          </a:xfrm>
          <a:prstGeom prst="roundRect">
            <a:avLst>
              <a:gd name="adj" fmla="val 8594"/>
            </a:avLst>
          </a:prstGeom>
          <a:solidFill>
            <a:srgbClr val="FFFFFF">
              <a:shade val="85000"/>
            </a:srgbClr>
          </a:solidFill>
          <a:ln>
            <a:noFill/>
          </a:ln>
          <a:effectLst>
            <a:glow rad="228600">
              <a:schemeClr val="accent3">
                <a:satMod val="175000"/>
                <a:alpha val="40000"/>
              </a:schemeClr>
            </a:glow>
            <a:outerShdw dist="35921" dir="2700000" algn="ctr" rotWithShape="0">
              <a:schemeClr val="bg2"/>
            </a:outerShdw>
          </a:effectLst>
          <a:extLst/>
        </p:spPr>
      </p:pic>
      <p:pic>
        <p:nvPicPr>
          <p:cNvPr id="3075"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59" y="4485555"/>
            <a:ext cx="2276475" cy="1706562"/>
          </a:xfrm>
          <a:prstGeom prst="rect">
            <a:avLst/>
          </a:prstGeom>
          <a:solidFill>
            <a:srgbClr val="FFFFFF">
              <a:shade val="85000"/>
            </a:srgbClr>
          </a:solidFill>
          <a:ln w="38100">
            <a:solidFill>
              <a:srgbClr val="003300"/>
            </a:solidFill>
            <a:miter lim="800000"/>
            <a:headEnd/>
            <a:tailEnd/>
          </a:ln>
          <a:effectLst>
            <a:glow rad="228600">
              <a:schemeClr val="accent3">
                <a:satMod val="175000"/>
                <a:alpha val="40000"/>
              </a:schemeClr>
            </a:glow>
            <a:outerShdw dist="35921" dir="2700000" algn="ctr" rotWithShape="0">
              <a:schemeClr val="bg2"/>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6" name="Picture 4"/>
          <p:cNvPicPr>
            <a:picLocks noChangeAspect="1" noChangeArrowheads="1"/>
          </p:cNvPicPr>
          <p:nvPr/>
        </p:nvPicPr>
        <p:blipFill>
          <a:blip r:embed="rId6" cstate="email">
            <a:extLst/>
          </a:blip>
          <a:srcRect/>
          <a:stretch>
            <a:fillRect/>
          </a:stretch>
        </p:blipFill>
        <p:spPr bwMode="auto">
          <a:xfrm>
            <a:off x="5159" y="923330"/>
            <a:ext cx="2266623" cy="1706562"/>
          </a:xfrm>
          <a:prstGeom prst="snip2DiagRect">
            <a:avLst/>
          </a:prstGeom>
          <a:solidFill>
            <a:srgbClr val="FFFFFF">
              <a:shade val="85000"/>
            </a:srgbClr>
          </a:solidFill>
          <a:ln w="57150">
            <a:solidFill>
              <a:srgbClr val="003300"/>
            </a:solidFill>
            <a:miter lim="800000"/>
            <a:headEnd/>
            <a:tailEnd/>
          </a:ln>
          <a:effectLst>
            <a:glow rad="228600">
              <a:schemeClr val="accent3">
                <a:satMod val="175000"/>
                <a:alpha val="40000"/>
              </a:schemeClr>
            </a:glow>
            <a:outerShdw dist="35921" dir="2700000" algn="ctr" rotWithShape="0">
              <a:schemeClr val="bg2"/>
            </a:outerShdw>
          </a:effectLst>
          <a:scene3d>
            <a:camera prst="orthographicFront"/>
            <a:lightRig rig="twoPt" dir="t">
              <a:rot lat="0" lon="0" rev="7200000"/>
            </a:lightRig>
          </a:scene3d>
          <a:sp3d>
            <a:bevelT w="25400" h="19050"/>
            <a:contourClr>
              <a:srgbClr val="FFFFFF"/>
            </a:contourClr>
          </a:sp3d>
          <a:extLst/>
        </p:spPr>
      </p:pic>
      <p:pic>
        <p:nvPicPr>
          <p:cNvPr id="3077" name="Picture 5"/>
          <p:cNvPicPr>
            <a:picLocks noChangeAspect="1" noChangeArrowheads="1"/>
          </p:cNvPicPr>
          <p:nvPr/>
        </p:nvPicPr>
        <p:blipFill>
          <a:blip r:embed="rId7" cstate="email">
            <a:extLst/>
          </a:blip>
          <a:srcRect/>
          <a:stretch>
            <a:fillRect/>
          </a:stretch>
        </p:blipFill>
        <p:spPr bwMode="auto">
          <a:xfrm>
            <a:off x="2195600" y="5038427"/>
            <a:ext cx="2276475" cy="1706562"/>
          </a:xfrm>
          <a:prstGeom prst="rect">
            <a:avLst/>
          </a:prstGeom>
          <a:solidFill>
            <a:srgbClr val="FFFFFF">
              <a:shade val="85000"/>
            </a:srgbClr>
          </a:solidFill>
          <a:ln w="9525">
            <a:solidFill>
              <a:srgbClr val="003300"/>
            </a:solidFill>
            <a:miter lim="800000"/>
            <a:headEnd/>
            <a:tailEnd/>
          </a:ln>
          <a:effectLst>
            <a:glow rad="228600">
              <a:schemeClr val="accent3">
                <a:satMod val="175000"/>
                <a:alpha val="40000"/>
              </a:schemeClr>
            </a:glow>
            <a:outerShdw dist="35921" dir="2700000" algn="ctr" rotWithShape="0">
              <a:schemeClr val="bg2"/>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3078" name="Picture 6"/>
          <p:cNvPicPr>
            <a:picLocks noChangeAspect="1" noChangeArrowheads="1"/>
          </p:cNvPicPr>
          <p:nvPr/>
        </p:nvPicPr>
        <p:blipFill>
          <a:blip r:embed="rId8" cstate="email">
            <a:extLst/>
          </a:blip>
          <a:srcRect/>
          <a:stretch>
            <a:fillRect/>
          </a:stretch>
        </p:blipFill>
        <p:spPr bwMode="auto">
          <a:xfrm>
            <a:off x="1074811" y="2726754"/>
            <a:ext cx="2276475" cy="1706562"/>
          </a:xfrm>
          <a:prstGeom prst="rect">
            <a:avLst/>
          </a:prstGeom>
          <a:solidFill>
            <a:srgbClr val="FFFFFF">
              <a:shade val="85000"/>
            </a:srgbClr>
          </a:solidFill>
          <a:ln w="57150">
            <a:solidFill>
              <a:srgbClr val="003300"/>
            </a:solidFill>
            <a:miter lim="800000"/>
            <a:headEnd/>
            <a:tailEnd/>
          </a:ln>
          <a:effectLst>
            <a:glow rad="228600">
              <a:schemeClr val="accent3">
                <a:satMod val="175000"/>
                <a:alpha val="40000"/>
              </a:schemeClr>
            </a:glow>
            <a:outerShdw dist="35921" dir="2700000" algn="ctr" rotWithShape="0">
              <a:schemeClr val="bg2"/>
            </a:outerShdw>
          </a:effectLst>
          <a:scene3d>
            <a:camera prst="orthographicFront"/>
            <a:lightRig rig="twoPt" dir="t">
              <a:rot lat="0" lon="0" rev="7200000"/>
            </a:lightRig>
          </a:scene3d>
          <a:sp3d>
            <a:bevelT w="25400" h="19050"/>
            <a:contourClr>
              <a:srgbClr val="FFFFFF"/>
            </a:contourClr>
          </a:sp3d>
          <a:extLst/>
        </p:spPr>
      </p:pic>
      <p:sp>
        <p:nvSpPr>
          <p:cNvPr id="138249" name="TextBox 5"/>
          <p:cNvSpPr txBox="1">
            <a:spLocks noChangeArrowheads="1"/>
          </p:cNvSpPr>
          <p:nvPr/>
        </p:nvSpPr>
        <p:spPr bwMode="auto">
          <a:xfrm>
            <a:off x="5003800" y="5084763"/>
            <a:ext cx="4140200" cy="1465262"/>
          </a:xfrm>
          <a:prstGeom prst="rect">
            <a:avLst/>
          </a:prstGeom>
          <a:noFill/>
          <a:ln w="9525">
            <a:noFill/>
            <a:miter lim="800000"/>
            <a:headEnd/>
            <a:tailEnd/>
          </a:ln>
        </p:spPr>
        <p:txBody>
          <a:bodyPr>
            <a:spAutoFit/>
          </a:bodyPr>
          <a:lstStyle/>
          <a:p>
            <a:r>
              <a:rPr lang="en-US" b="1" i="1">
                <a:solidFill>
                  <a:srgbClr val="000000"/>
                </a:solidFill>
              </a:rPr>
              <a:t>We celebrate ENO Tree Planting Days on September 21 and May 22. You can join us and register your school on the website: treeday.enoprogramme.org . </a:t>
            </a:r>
            <a:endParaRPr lang="ru-RU" b="1" i="1">
              <a:solidFill>
                <a:srgbClr val="000000"/>
              </a:solidFill>
            </a:endParaRPr>
          </a:p>
        </p:txBody>
      </p:sp>
    </p:spTree>
    <p:extLst>
      <p:ext uri="{BB962C8B-B14F-4D97-AF65-F5344CB8AC3E}">
        <p14:creationId xmlns:p14="http://schemas.microsoft.com/office/powerpoint/2010/main" val="14259909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Рисунок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96258" name="Picture 2"/>
          <p:cNvPicPr>
            <a:picLocks noChangeAspect="1" noChangeArrowheads="1"/>
          </p:cNvPicPr>
          <p:nvPr/>
        </p:nvPicPr>
        <p:blipFill>
          <a:blip r:embed="rId3"/>
          <a:srcRect/>
          <a:stretch>
            <a:fillRect/>
          </a:stretch>
        </p:blipFill>
        <p:spPr bwMode="auto">
          <a:xfrm>
            <a:off x="0" y="0"/>
            <a:ext cx="1749425" cy="2451100"/>
          </a:xfrm>
          <a:prstGeom prst="rect">
            <a:avLst/>
          </a:prstGeom>
          <a:noFill/>
          <a:ln w="9525">
            <a:noFill/>
            <a:miter lim="800000"/>
            <a:headEnd/>
            <a:tailEnd/>
          </a:ln>
        </p:spPr>
      </p:pic>
      <p:pic>
        <p:nvPicPr>
          <p:cNvPr id="96259" name="Picture 3"/>
          <p:cNvPicPr>
            <a:picLocks noChangeAspect="1" noChangeArrowheads="1"/>
          </p:cNvPicPr>
          <p:nvPr/>
        </p:nvPicPr>
        <p:blipFill>
          <a:blip r:embed="rId4"/>
          <a:srcRect/>
          <a:stretch>
            <a:fillRect/>
          </a:stretch>
        </p:blipFill>
        <p:spPr bwMode="auto">
          <a:xfrm>
            <a:off x="6511925" y="207963"/>
            <a:ext cx="2541588" cy="1017587"/>
          </a:xfrm>
          <a:prstGeom prst="rect">
            <a:avLst/>
          </a:prstGeom>
          <a:noFill/>
          <a:ln w="9525">
            <a:noFill/>
            <a:miter lim="800000"/>
            <a:headEnd/>
            <a:tailEnd/>
          </a:ln>
        </p:spPr>
      </p:pic>
      <p:pic>
        <p:nvPicPr>
          <p:cNvPr id="96260" name="Picture 4"/>
          <p:cNvPicPr>
            <a:picLocks noChangeAspect="1" noChangeArrowheads="1"/>
          </p:cNvPicPr>
          <p:nvPr/>
        </p:nvPicPr>
        <p:blipFill>
          <a:blip r:embed="rId5"/>
          <a:srcRect/>
          <a:stretch>
            <a:fillRect/>
          </a:stretch>
        </p:blipFill>
        <p:spPr bwMode="auto">
          <a:xfrm>
            <a:off x="1385888" y="-603250"/>
            <a:ext cx="5489575" cy="3117850"/>
          </a:xfrm>
          <a:prstGeom prst="rect">
            <a:avLst/>
          </a:prstGeom>
          <a:noFill/>
          <a:ln w="9525">
            <a:noFill/>
            <a:miter lim="800000"/>
            <a:headEnd/>
            <a:tailEnd/>
          </a:ln>
        </p:spPr>
      </p:pic>
      <p:sp>
        <p:nvSpPr>
          <p:cNvPr id="5" name="Прямоугольник 4"/>
          <p:cNvSpPr/>
          <p:nvPr/>
        </p:nvSpPr>
        <p:spPr>
          <a:xfrm>
            <a:off x="1619672" y="1412777"/>
            <a:ext cx="7056783" cy="1323439"/>
          </a:xfrm>
          <a:prstGeom prst="rect">
            <a:avLst/>
          </a:prstGeom>
        </p:spPr>
        <p:txBody>
          <a:bodyPr>
            <a:spAutoFit/>
          </a:bodyPr>
          <a:lstStyle/>
          <a:p>
            <a:pPr eaLnBrk="0" hangingPunct="0">
              <a:spcBef>
                <a:spcPct val="20000"/>
              </a:spcBef>
              <a:defRPr/>
            </a:pPr>
            <a:r>
              <a:rPr lang="en-US" sz="2000" b="1" kern="0" dirty="0">
                <a:solidFill>
                  <a:srgbClr val="800000"/>
                </a:solidFill>
                <a:effectLst>
                  <a:glow rad="254000">
                    <a:prstClr val="white"/>
                  </a:glow>
                </a:effectLst>
                <a:latin typeface="Times New Roman" pitchFamily="18" charset="0"/>
                <a:cs typeface="Times New Roman" pitchFamily="18" charset="0"/>
              </a:rPr>
              <a:t>   Peace march “Give a smile to the world” was held in our town. We wanted the inhabitants of our town to know about Peace Day and gave them paper </a:t>
            </a:r>
            <a:r>
              <a:rPr lang="en-US" sz="2000" b="1" kern="0" dirty="0" err="1">
                <a:solidFill>
                  <a:srgbClr val="800000"/>
                </a:solidFill>
                <a:effectLst>
                  <a:glow rad="254000">
                    <a:prstClr val="white"/>
                  </a:glow>
                </a:effectLst>
                <a:latin typeface="Times New Roman" pitchFamily="18" charset="0"/>
                <a:cs typeface="Times New Roman" pitchFamily="18" charset="0"/>
              </a:rPr>
              <a:t>oeace</a:t>
            </a:r>
            <a:r>
              <a:rPr lang="en-US" sz="2000" b="1" kern="0" dirty="0">
                <a:solidFill>
                  <a:srgbClr val="800000"/>
                </a:solidFill>
                <a:effectLst>
                  <a:glow rad="254000">
                    <a:prstClr val="white"/>
                  </a:glow>
                </a:effectLst>
                <a:latin typeface="Times New Roman" pitchFamily="18" charset="0"/>
                <a:cs typeface="Times New Roman" pitchFamily="18" charset="0"/>
              </a:rPr>
              <a:t> doves, flyers and our smiles. It was a success!</a:t>
            </a:r>
            <a:endParaRPr lang="ru-RU" sz="4000" b="1" kern="0" dirty="0">
              <a:solidFill>
                <a:srgbClr val="800000"/>
              </a:solidFill>
              <a:effectLst>
                <a:glow rad="254000">
                  <a:prstClr val="white"/>
                </a:glow>
              </a:effectLst>
              <a:latin typeface="+mn-lt"/>
            </a:endParaRPr>
          </a:p>
        </p:txBody>
      </p:sp>
      <p:pic>
        <p:nvPicPr>
          <p:cNvPr id="6" name="Рисунок 5"/>
          <p:cNvPicPr>
            <a:picLocks noChangeAspect="1"/>
          </p:cNvPicPr>
          <p:nvPr/>
        </p:nvPicPr>
        <p:blipFill>
          <a:blip r:embed="rId6" cstate="email">
            <a:extLst/>
          </a:blip>
          <a:stretch>
            <a:fillRect/>
          </a:stretch>
        </p:blipFill>
        <p:spPr>
          <a:xfrm>
            <a:off x="3125103" y="2704149"/>
            <a:ext cx="2743042" cy="2066506"/>
          </a:xfrm>
          <a:prstGeom prst="rect">
            <a:avLst/>
          </a:prstGeom>
          <a:ln>
            <a:noFill/>
          </a:ln>
          <a:effectLst>
            <a:softEdge rad="112500"/>
          </a:effectLst>
        </p:spPr>
      </p:pic>
      <p:pic>
        <p:nvPicPr>
          <p:cNvPr id="7" name="Рисунок 6"/>
          <p:cNvPicPr>
            <a:picLocks noChangeAspect="1"/>
          </p:cNvPicPr>
          <p:nvPr/>
        </p:nvPicPr>
        <p:blipFill>
          <a:blip r:embed="rId7" cstate="email">
            <a:extLst/>
          </a:blip>
          <a:stretch>
            <a:fillRect/>
          </a:stretch>
        </p:blipFill>
        <p:spPr>
          <a:xfrm>
            <a:off x="264947" y="2736216"/>
            <a:ext cx="2709450" cy="2041200"/>
          </a:xfrm>
          <a:prstGeom prst="rect">
            <a:avLst/>
          </a:prstGeom>
          <a:ln>
            <a:noFill/>
          </a:ln>
          <a:effectLst>
            <a:softEdge rad="112500"/>
          </a:effectLst>
        </p:spPr>
      </p:pic>
      <p:pic>
        <p:nvPicPr>
          <p:cNvPr id="9" name="Рисунок 8"/>
          <p:cNvPicPr>
            <a:picLocks noChangeAspect="1"/>
          </p:cNvPicPr>
          <p:nvPr/>
        </p:nvPicPr>
        <p:blipFill>
          <a:blip r:embed="rId8" cstate="email">
            <a:extLst/>
          </a:blip>
          <a:stretch>
            <a:fillRect/>
          </a:stretch>
        </p:blipFill>
        <p:spPr>
          <a:xfrm>
            <a:off x="6084168" y="2593369"/>
            <a:ext cx="2734096" cy="2059767"/>
          </a:xfrm>
          <a:prstGeom prst="rect">
            <a:avLst/>
          </a:prstGeom>
          <a:ln>
            <a:noFill/>
          </a:ln>
          <a:effectLst>
            <a:softEdge rad="112500"/>
          </a:effectLst>
        </p:spPr>
      </p:pic>
      <p:pic>
        <p:nvPicPr>
          <p:cNvPr id="10" name="Рисунок 9"/>
          <p:cNvPicPr>
            <a:picLocks noChangeAspect="1"/>
          </p:cNvPicPr>
          <p:nvPr/>
        </p:nvPicPr>
        <p:blipFill>
          <a:blip r:embed="rId9" cstate="email">
            <a:extLst/>
          </a:blip>
          <a:stretch>
            <a:fillRect/>
          </a:stretch>
        </p:blipFill>
        <p:spPr>
          <a:xfrm>
            <a:off x="611560" y="4715890"/>
            <a:ext cx="2709450" cy="2041200"/>
          </a:xfrm>
          <a:prstGeom prst="rect">
            <a:avLst/>
          </a:prstGeom>
          <a:ln>
            <a:noFill/>
          </a:ln>
          <a:effectLst>
            <a:softEdge rad="112500"/>
          </a:effectLst>
        </p:spPr>
      </p:pic>
      <p:pic>
        <p:nvPicPr>
          <p:cNvPr id="11" name="Рисунок 10"/>
          <p:cNvPicPr>
            <a:picLocks noChangeAspect="1"/>
          </p:cNvPicPr>
          <p:nvPr/>
        </p:nvPicPr>
        <p:blipFill>
          <a:blip r:embed="rId10" cstate="email">
            <a:extLst/>
          </a:blip>
          <a:stretch>
            <a:fillRect/>
          </a:stretch>
        </p:blipFill>
        <p:spPr>
          <a:xfrm>
            <a:off x="3530429" y="4715890"/>
            <a:ext cx="2709451" cy="2041200"/>
          </a:xfrm>
          <a:prstGeom prst="rect">
            <a:avLst/>
          </a:prstGeom>
          <a:ln>
            <a:noFill/>
          </a:ln>
          <a:effectLst>
            <a:softEdge rad="112500"/>
          </a:effectLst>
        </p:spPr>
      </p:pic>
      <p:pic>
        <p:nvPicPr>
          <p:cNvPr id="12" name="Рисунок 11"/>
          <p:cNvPicPr>
            <a:picLocks noChangeAspect="1"/>
          </p:cNvPicPr>
          <p:nvPr/>
        </p:nvPicPr>
        <p:blipFill>
          <a:blip r:embed="rId11" cstate="email">
            <a:extLst/>
          </a:blip>
          <a:stretch>
            <a:fillRect/>
          </a:stretch>
        </p:blipFill>
        <p:spPr>
          <a:xfrm>
            <a:off x="6377438" y="4653136"/>
            <a:ext cx="2766561" cy="2028734"/>
          </a:xfrm>
          <a:prstGeom prst="rect">
            <a:avLst/>
          </a:prstGeom>
          <a:ln>
            <a:noFill/>
          </a:ln>
          <a:effectLst>
            <a:softEdge rad="112500"/>
          </a:effectLst>
        </p:spPr>
      </p:pic>
      <p:sp>
        <p:nvSpPr>
          <p:cNvPr id="13" name="Выгнутая вниз стрелка 12"/>
          <p:cNvSpPr/>
          <p:nvPr/>
        </p:nvSpPr>
        <p:spPr>
          <a:xfrm rot="11534219">
            <a:off x="1588" y="5675313"/>
            <a:ext cx="595312" cy="412750"/>
          </a:xfrm>
          <a:prstGeom prst="curvedUpArrow">
            <a:avLst>
              <a:gd name="adj1" fmla="val 25000"/>
              <a:gd name="adj2" fmla="val 50000"/>
              <a:gd name="adj3" fmla="val 38508"/>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schemeClr val="tx1"/>
              </a:solidFill>
            </a:endParaRPr>
          </a:p>
        </p:txBody>
      </p:sp>
      <p:pic>
        <p:nvPicPr>
          <p:cNvPr id="96269" name="Picture 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938" y="4763"/>
            <a:ext cx="9126537" cy="6846887"/>
          </a:xfrm>
          <a:prstGeom prst="rect">
            <a:avLst/>
          </a:prstGeom>
          <a:noFill/>
          <a:ln w="9525">
            <a:noFill/>
            <a:miter lim="800000"/>
            <a:headEnd/>
            <a:tailEnd/>
          </a:ln>
        </p:spPr>
      </p:pic>
      <p:sp>
        <p:nvSpPr>
          <p:cNvPr id="14" name="Прямоугольник 13"/>
          <p:cNvSpPr/>
          <p:nvPr/>
        </p:nvSpPr>
        <p:spPr>
          <a:xfrm>
            <a:off x="1386273" y="2132856"/>
            <a:ext cx="7578215" cy="4031873"/>
          </a:xfrm>
          <a:prstGeom prst="rect">
            <a:avLst/>
          </a:prstGeom>
        </p:spPr>
        <p:txBody>
          <a:bodyPr wrap="square">
            <a:spAutoFit/>
          </a:bodyPr>
          <a:lstStyle/>
          <a:p>
            <a:pPr marL="457200" indent="-457200" fontAlgn="auto">
              <a:spcBef>
                <a:spcPts val="0"/>
              </a:spcBef>
              <a:spcAft>
                <a:spcPts val="0"/>
              </a:spcAft>
              <a:buFont typeface="Wingdings" pitchFamily="2" charset="2"/>
              <a:buChar char="v"/>
              <a:defRPr/>
            </a:pPr>
            <a:r>
              <a:rPr lang="en-US" sz="3200" b="1" dirty="0">
                <a:solidFill>
                  <a:schemeClr val="accent6">
                    <a:lumMod val="50000"/>
                  </a:schemeClr>
                </a:solidFill>
                <a:effectLst>
                  <a:glow rad="228600">
                    <a:schemeClr val="bg1"/>
                  </a:glow>
                </a:effectLst>
                <a:latin typeface="Comic Sans MS" pitchFamily="66" charset="0"/>
              </a:rPr>
              <a:t>The Day of students’  government                     </a:t>
            </a:r>
          </a:p>
          <a:p>
            <a:pPr marL="457200" indent="-457200" fontAlgn="auto">
              <a:spcBef>
                <a:spcPts val="0"/>
              </a:spcBef>
              <a:spcAft>
                <a:spcPts val="0"/>
              </a:spcAft>
              <a:buFont typeface="Wingdings" pitchFamily="2" charset="2"/>
              <a:buChar char="v"/>
              <a:defRPr/>
            </a:pPr>
            <a:r>
              <a:rPr lang="en-US" sz="3200" b="1" dirty="0">
                <a:solidFill>
                  <a:schemeClr val="accent6">
                    <a:lumMod val="50000"/>
                  </a:schemeClr>
                </a:solidFill>
                <a:effectLst>
                  <a:glow rad="228600">
                    <a:schemeClr val="bg1"/>
                  </a:glow>
                </a:effectLst>
                <a:latin typeface="Comic Sans MS" pitchFamily="66" charset="0"/>
              </a:rPr>
              <a:t>Teachers’ Day</a:t>
            </a:r>
          </a:p>
          <a:p>
            <a:pPr marL="457200" indent="-457200" fontAlgn="auto">
              <a:spcBef>
                <a:spcPts val="0"/>
              </a:spcBef>
              <a:spcAft>
                <a:spcPts val="0"/>
              </a:spcAft>
              <a:buFont typeface="Wingdings" pitchFamily="2" charset="2"/>
              <a:buChar char="v"/>
              <a:defRPr/>
            </a:pPr>
            <a:r>
              <a:rPr lang="en-US" sz="3200" b="1" dirty="0">
                <a:solidFill>
                  <a:schemeClr val="accent6">
                    <a:lumMod val="50000"/>
                  </a:schemeClr>
                </a:solidFill>
                <a:effectLst>
                  <a:glow rad="228600">
                    <a:schemeClr val="bg1"/>
                  </a:glow>
                </a:effectLst>
                <a:latin typeface="Comic Sans MS" pitchFamily="66" charset="0"/>
              </a:rPr>
              <a:t>The Day of Gymnasium Brotherhood                               </a:t>
            </a:r>
          </a:p>
          <a:p>
            <a:pPr marL="457200" indent="-457200" fontAlgn="auto">
              <a:spcBef>
                <a:spcPts val="0"/>
              </a:spcBef>
              <a:spcAft>
                <a:spcPts val="0"/>
              </a:spcAft>
              <a:buFont typeface="Wingdings" pitchFamily="2" charset="2"/>
              <a:buChar char="v"/>
              <a:defRPr/>
            </a:pPr>
            <a:r>
              <a:rPr lang="en-US" sz="3200" b="1" dirty="0" err="1">
                <a:solidFill>
                  <a:schemeClr val="accent6">
                    <a:lumMod val="50000"/>
                  </a:schemeClr>
                </a:solidFill>
                <a:effectLst>
                  <a:glow rad="228600">
                    <a:schemeClr val="bg1"/>
                  </a:glow>
                </a:effectLst>
                <a:latin typeface="Comic Sans MS" pitchFamily="66" charset="0"/>
              </a:rPr>
              <a:t>Pokrovskaya</a:t>
            </a:r>
            <a:r>
              <a:rPr lang="en-US" sz="3200" b="1" dirty="0">
                <a:solidFill>
                  <a:schemeClr val="accent6">
                    <a:lumMod val="50000"/>
                  </a:schemeClr>
                </a:solidFill>
                <a:effectLst>
                  <a:glow rad="228600">
                    <a:schemeClr val="bg1"/>
                  </a:glow>
                </a:effectLst>
                <a:latin typeface="Comic Sans MS" pitchFamily="66" charset="0"/>
              </a:rPr>
              <a:t>  Charity Fair and concert</a:t>
            </a:r>
          </a:p>
        </p:txBody>
      </p:sp>
      <p:sp>
        <p:nvSpPr>
          <p:cNvPr id="15" name="Прямоугольник 14"/>
          <p:cNvSpPr/>
          <p:nvPr/>
        </p:nvSpPr>
        <p:spPr>
          <a:xfrm>
            <a:off x="2555776" y="207962"/>
            <a:ext cx="4248472" cy="1107996"/>
          </a:xfrm>
          <a:prstGeom prst="rect">
            <a:avLst/>
          </a:prstGeom>
          <a:noFill/>
        </p:spPr>
        <p:txBody>
          <a:bodyPr>
            <a:spAutoFit/>
          </a:bodyPr>
          <a:lstStyle/>
          <a:p>
            <a:pPr algn="ctr" fontAlgn="auto">
              <a:spcBef>
                <a:spcPts val="0"/>
              </a:spcBef>
              <a:spcAft>
                <a:spcPts val="0"/>
              </a:spcAft>
              <a:defRPr/>
            </a:pPr>
            <a:r>
              <a:rPr lang="en-US"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3">
                      <a:satMod val="175000"/>
                      <a:alpha val="40000"/>
                    </a:schemeClr>
                  </a:glow>
                  <a:innerShdw blurRad="69850" dist="43180" dir="5400000">
                    <a:srgbClr val="000000">
                      <a:alpha val="65000"/>
                    </a:srgbClr>
                  </a:innerShdw>
                </a:effectLst>
                <a:latin typeface="+mn-lt"/>
              </a:rPr>
              <a:t>OCTOBER</a:t>
            </a:r>
            <a:endParaRPr lang="ru-RU"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3">
                    <a:satMod val="175000"/>
                    <a:alpha val="40000"/>
                  </a:schemeClr>
                </a:glow>
                <a:innerShdw blurRad="69850" dist="43180" dir="5400000">
                  <a:srgbClr val="000000">
                    <a:alpha val="65000"/>
                  </a:srgbClr>
                </a:innerShdw>
              </a:effectLst>
              <a:latin typeface="+mn-lt"/>
            </a:endParaRPr>
          </a:p>
        </p:txBody>
      </p:sp>
    </p:spTree>
    <p:extLst>
      <p:ext uri="{BB962C8B-B14F-4D97-AF65-F5344CB8AC3E}">
        <p14:creationId xmlns:p14="http://schemas.microsoft.com/office/powerpoint/2010/main" val="26247330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D:\Картинки\фоны\17.jpg"/>
          <p:cNvPicPr>
            <a:picLocks noChangeAspect="1" noChangeArrowheads="1"/>
          </p:cNvPicPr>
          <p:nvPr/>
        </p:nvPicPr>
        <p:blipFill>
          <a:blip r:embed="rId2"/>
          <a:srcRect/>
          <a:stretch>
            <a:fillRect/>
          </a:stretch>
        </p:blipFill>
        <p:spPr bwMode="auto">
          <a:xfrm>
            <a:off x="0" y="0"/>
            <a:ext cx="9144000" cy="6862763"/>
          </a:xfrm>
          <a:prstGeom prst="rect">
            <a:avLst/>
          </a:prstGeom>
          <a:noFill/>
          <a:ln w="9525">
            <a:noFill/>
            <a:miter lim="800000"/>
            <a:headEnd/>
            <a:tailEnd/>
          </a:ln>
        </p:spPr>
      </p:pic>
      <p:pic>
        <p:nvPicPr>
          <p:cNvPr id="3" name="Picture 2" descr="D:\Картинки\фото\IMG_2265.jpg"/>
          <p:cNvPicPr>
            <a:picLocks noChangeAspect="1" noChangeArrowheads="1"/>
          </p:cNvPicPr>
          <p:nvPr/>
        </p:nvPicPr>
        <p:blipFill rotWithShape="1">
          <a:blip r:embed="rId3" cstate="email">
            <a:extLst/>
          </a:blip>
          <a:srcRect t="4836" b="22180"/>
          <a:stretch/>
        </p:blipFill>
        <p:spPr bwMode="auto">
          <a:xfrm>
            <a:off x="-59410" y="332656"/>
            <a:ext cx="5999562" cy="3764481"/>
          </a:xfrm>
          <a:prstGeom prst="rect">
            <a:avLst/>
          </a:prstGeom>
          <a:noFill/>
          <a:effectLst>
            <a:softEdge rad="317500"/>
          </a:effectLst>
          <a:extLst/>
        </p:spPr>
      </p:pic>
      <p:pic>
        <p:nvPicPr>
          <p:cNvPr id="97283" name="Picture 4" descr="D:\Картинки\на День учителя\88308538263663.jpg"/>
          <p:cNvPicPr>
            <a:picLocks noChangeAspect="1" noChangeArrowheads="1"/>
          </p:cNvPicPr>
          <p:nvPr/>
        </p:nvPicPr>
        <p:blipFill>
          <a:blip r:embed="rId4">
            <a:clrChange>
              <a:clrFrom>
                <a:srgbClr val="FDFDFD"/>
              </a:clrFrom>
              <a:clrTo>
                <a:srgbClr val="FDFDFD">
                  <a:alpha val="0"/>
                </a:srgbClr>
              </a:clrTo>
            </a:clrChange>
          </a:blip>
          <a:srcRect b="5630"/>
          <a:stretch>
            <a:fillRect/>
          </a:stretch>
        </p:blipFill>
        <p:spPr bwMode="auto">
          <a:xfrm>
            <a:off x="0" y="3449638"/>
            <a:ext cx="4932363" cy="3530600"/>
          </a:xfrm>
          <a:prstGeom prst="rect">
            <a:avLst/>
          </a:prstGeom>
          <a:noFill/>
          <a:ln w="9525">
            <a:noFill/>
            <a:miter lim="800000"/>
            <a:headEnd/>
            <a:tailEnd/>
          </a:ln>
        </p:spPr>
      </p:pic>
      <p:pic>
        <p:nvPicPr>
          <p:cNvPr id="97284" name="Picture 3" descr="D:\Картинки\цветы\45.png"/>
          <p:cNvPicPr>
            <a:picLocks noChangeAspect="1" noChangeArrowheads="1"/>
          </p:cNvPicPr>
          <p:nvPr/>
        </p:nvPicPr>
        <p:blipFill>
          <a:blip r:embed="rId5"/>
          <a:srcRect/>
          <a:stretch>
            <a:fillRect/>
          </a:stretch>
        </p:blipFill>
        <p:spPr bwMode="auto">
          <a:xfrm>
            <a:off x="4500563" y="5445125"/>
            <a:ext cx="4643437" cy="1531938"/>
          </a:xfrm>
          <a:prstGeom prst="rect">
            <a:avLst/>
          </a:prstGeom>
          <a:noFill/>
          <a:ln w="9525">
            <a:noFill/>
            <a:miter lim="800000"/>
            <a:headEnd/>
            <a:tailEnd/>
          </a:ln>
        </p:spPr>
      </p:pic>
      <p:pic>
        <p:nvPicPr>
          <p:cNvPr id="97285" name="Picture 4" descr="D:\Картинки\на День учителя\75966835580766.gif"/>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0663" y="-166688"/>
            <a:ext cx="1398587" cy="1538288"/>
          </a:xfrm>
          <a:prstGeom prst="rect">
            <a:avLst/>
          </a:prstGeom>
          <a:noFill/>
          <a:ln w="9525">
            <a:noFill/>
            <a:miter lim="800000"/>
            <a:headEnd/>
            <a:tailEnd/>
          </a:ln>
        </p:spPr>
      </p:pic>
      <p:pic>
        <p:nvPicPr>
          <p:cNvPr id="97286" name="Picture 5" descr="D:\Картинки\на День учителя\75966835580766.gif"/>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7308850" y="-79375"/>
            <a:ext cx="1500188" cy="1651000"/>
          </a:xfrm>
          <a:prstGeom prst="rect">
            <a:avLst/>
          </a:prstGeom>
          <a:noFill/>
          <a:ln w="9525">
            <a:noFill/>
            <a:miter lim="800000"/>
            <a:headEnd/>
            <a:tailEnd/>
          </a:ln>
        </p:spPr>
      </p:pic>
      <p:pic>
        <p:nvPicPr>
          <p:cNvPr id="97287" name="Picture 5" descr="D:\Картинки\на День учителя\75966835580766.gif"/>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rot="16200000" flipH="1">
            <a:off x="2466975" y="-157163"/>
            <a:ext cx="1455738" cy="1601788"/>
          </a:xfrm>
          <a:prstGeom prst="rect">
            <a:avLst/>
          </a:prstGeom>
          <a:noFill/>
          <a:ln w="9525">
            <a:noFill/>
            <a:miter lim="800000"/>
            <a:headEnd/>
            <a:tailEnd/>
          </a:ln>
        </p:spPr>
      </p:pic>
      <p:pic>
        <p:nvPicPr>
          <p:cNvPr id="97288" name="Picture 5" descr="D:\Картинки\на День учителя\75966835580766.gif"/>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rot="10237268" flipH="1">
            <a:off x="5153025" y="173038"/>
            <a:ext cx="1290638" cy="1420812"/>
          </a:xfrm>
          <a:prstGeom prst="rect">
            <a:avLst/>
          </a:prstGeom>
          <a:noFill/>
          <a:ln w="9525">
            <a:noFill/>
            <a:miter lim="800000"/>
            <a:headEnd/>
            <a:tailEnd/>
          </a:ln>
        </p:spPr>
      </p:pic>
      <p:sp>
        <p:nvSpPr>
          <p:cNvPr id="2" name="TextBox 1"/>
          <p:cNvSpPr txBox="1"/>
          <p:nvPr/>
        </p:nvSpPr>
        <p:spPr>
          <a:xfrm>
            <a:off x="5798337" y="1196752"/>
            <a:ext cx="3238159" cy="4801314"/>
          </a:xfrm>
          <a:prstGeom prst="rect">
            <a:avLst/>
          </a:prstGeom>
          <a:noFill/>
        </p:spPr>
        <p:txBody>
          <a:bodyPr>
            <a:spAutoFit/>
          </a:bodyPr>
          <a:lstStyle/>
          <a:p>
            <a:pPr>
              <a:defRPr/>
            </a:pPr>
            <a:r>
              <a:rPr lang="en-US" b="1" dirty="0">
                <a:solidFill>
                  <a:srgbClr val="800000"/>
                </a:solidFill>
                <a:effectLst>
                  <a:glow rad="228600">
                    <a:srgbClr val="C0504D">
                      <a:satMod val="175000"/>
                      <a:alpha val="40000"/>
                    </a:srgbClr>
                  </a:glow>
                </a:effectLst>
              </a:rPr>
              <a:t>We celebrate Teachers’ Day on the first Sunday in October. Our teachers are always very special. They make learning a wonderful experience for us. On that day we express our love and appreciation and thank these wonderful people. There is a special cultural </a:t>
            </a:r>
            <a:r>
              <a:rPr lang="en-US" b="1" dirty="0" err="1">
                <a:solidFill>
                  <a:srgbClr val="800000"/>
                </a:solidFill>
                <a:effectLst>
                  <a:glow rad="228600">
                    <a:srgbClr val="C0504D">
                      <a:satMod val="175000"/>
                      <a:alpha val="40000"/>
                    </a:srgbClr>
                  </a:glow>
                </a:effectLst>
              </a:rPr>
              <a:t>programme</a:t>
            </a:r>
            <a:r>
              <a:rPr lang="en-US" b="1" dirty="0">
                <a:solidFill>
                  <a:srgbClr val="800000"/>
                </a:solidFill>
                <a:effectLst>
                  <a:glow rad="228600">
                    <a:srgbClr val="C0504D">
                      <a:satMod val="175000"/>
                      <a:alpha val="40000"/>
                    </a:srgbClr>
                  </a:glow>
                </a:effectLst>
              </a:rPr>
              <a:t> in our school: singing, dancing and performances. The lessons are given by senior students. Flowers, greeting cards, laughter and smiles the whole day.</a:t>
            </a:r>
            <a:endParaRPr lang="ru-RU" b="1" dirty="0">
              <a:solidFill>
                <a:srgbClr val="800000"/>
              </a:solidFill>
              <a:effectLst>
                <a:glow rad="228600">
                  <a:srgbClr val="C0504D">
                    <a:satMod val="175000"/>
                    <a:alpha val="40000"/>
                  </a:srgbClr>
                </a:glow>
              </a:effectLst>
            </a:endParaRPr>
          </a:p>
        </p:txBody>
      </p:sp>
      <p:sp>
        <p:nvSpPr>
          <p:cNvPr id="5" name="Прямоугольник 4"/>
          <p:cNvSpPr/>
          <p:nvPr/>
        </p:nvSpPr>
        <p:spPr>
          <a:xfrm>
            <a:off x="0" y="3140968"/>
            <a:ext cx="5940151" cy="92333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rgbClr val="C0504D">
                        <a:satMod val="155000"/>
                      </a:srgbClr>
                    </a:gs>
                    <a:gs pos="100000">
                      <a:srgbClr val="C0504D">
                        <a:shade val="45000"/>
                        <a:satMod val="165000"/>
                      </a:srgbClr>
                    </a:gs>
                  </a:gsLst>
                  <a:lin ang="5400000"/>
                </a:gradFill>
                <a:effectLst>
                  <a:glow rad="101600">
                    <a:prstClr val="white"/>
                  </a:glow>
                  <a:outerShdw blurRad="76200" dist="50800" dir="5400000" algn="tl" rotWithShape="0">
                    <a:srgbClr val="000000">
                      <a:alpha val="65000"/>
                    </a:srgbClr>
                  </a:outerShdw>
                </a:effectLst>
              </a:rPr>
              <a:t>TEACHERS’ DAY</a:t>
            </a:r>
            <a:endParaRPr lang="ru-RU" sz="5400" b="1" spc="50" dirty="0">
              <a:ln w="11430"/>
              <a:gradFill>
                <a:gsLst>
                  <a:gs pos="25000">
                    <a:srgbClr val="C0504D">
                      <a:satMod val="155000"/>
                    </a:srgbClr>
                  </a:gs>
                  <a:gs pos="100000">
                    <a:srgbClr val="C0504D">
                      <a:shade val="45000"/>
                      <a:satMod val="165000"/>
                    </a:srgbClr>
                  </a:gs>
                </a:gsLst>
                <a:lin ang="5400000"/>
              </a:gradFill>
              <a:effectLst>
                <a:glow rad="101600">
                  <a:prstClr val="white"/>
                </a:glow>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74376149"/>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D:\Картинки\школьный клипарт\Новая папка (2)\1 фон (30).jpg"/>
          <p:cNvPicPr>
            <a:picLocks noChangeAspect="1" noChangeArrowheads="1"/>
          </p:cNvPicPr>
          <p:nvPr/>
        </p:nvPicPr>
        <p:blipFill>
          <a:blip r:embed="rId2">
            <a:extLst/>
          </a:blip>
          <a:srcRect b="53191"/>
          <a:stretch>
            <a:fillRect/>
          </a:stretch>
        </p:blipFill>
        <p:spPr bwMode="auto">
          <a:xfrm>
            <a:off x="0" y="-14289"/>
            <a:ext cx="9144000" cy="6862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99330" name="Picture 2" descr="D:\Картинки\разное\1319119337_eqyn0bnc52jvlo6.jpeg"/>
          <p:cNvPicPr>
            <a:picLocks noChangeAspect="1" noChangeArrowheads="1"/>
          </p:cNvPicPr>
          <p:nvPr/>
        </p:nvPicPr>
        <p:blipFill>
          <a:blip r:embed="rId3"/>
          <a:srcRect b="57465"/>
          <a:stretch>
            <a:fillRect/>
          </a:stretch>
        </p:blipFill>
        <p:spPr bwMode="auto">
          <a:xfrm>
            <a:off x="684213" y="1412875"/>
            <a:ext cx="2105025" cy="1852613"/>
          </a:xfrm>
          <a:prstGeom prst="rect">
            <a:avLst/>
          </a:prstGeom>
          <a:noFill/>
          <a:ln w="9525">
            <a:noFill/>
            <a:miter lim="800000"/>
            <a:headEnd/>
            <a:tailEnd/>
          </a:ln>
        </p:spPr>
      </p:pic>
      <p:pic>
        <p:nvPicPr>
          <p:cNvPr id="29700" name="Picture 8"/>
          <p:cNvPicPr>
            <a:picLocks noChangeAspect="1" noChangeArrowheads="1"/>
          </p:cNvPicPr>
          <p:nvPr/>
        </p:nvPicPr>
        <p:blipFill>
          <a:blip r:embed="rId4" cstate="email">
            <a:extLst/>
          </a:blip>
          <a:srcRect/>
          <a:stretch>
            <a:fillRect/>
          </a:stretch>
        </p:blipFill>
        <p:spPr bwMode="auto">
          <a:xfrm>
            <a:off x="3132138" y="4292600"/>
            <a:ext cx="2808287" cy="21066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9701" name="Picture 7"/>
          <p:cNvPicPr>
            <a:picLocks noChangeAspect="1" noChangeArrowheads="1"/>
          </p:cNvPicPr>
          <p:nvPr/>
        </p:nvPicPr>
        <p:blipFill>
          <a:blip r:embed="rId5" cstate="email">
            <a:extLst/>
          </a:blip>
          <a:srcRect/>
          <a:stretch>
            <a:fillRect/>
          </a:stretch>
        </p:blipFill>
        <p:spPr bwMode="auto">
          <a:xfrm>
            <a:off x="6156325" y="4568825"/>
            <a:ext cx="2808288" cy="21066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9702" name="Picture 6"/>
          <p:cNvPicPr>
            <a:picLocks noChangeAspect="1" noChangeArrowheads="1"/>
          </p:cNvPicPr>
          <p:nvPr/>
        </p:nvPicPr>
        <p:blipFill>
          <a:blip r:embed="rId6" cstate="email">
            <a:extLst/>
          </a:blip>
          <a:srcRect/>
          <a:stretch>
            <a:fillRect/>
          </a:stretch>
        </p:blipFill>
        <p:spPr bwMode="auto">
          <a:xfrm>
            <a:off x="179388" y="3789363"/>
            <a:ext cx="2782887" cy="2087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extBox 1"/>
          <p:cNvSpPr txBox="1"/>
          <p:nvPr/>
        </p:nvSpPr>
        <p:spPr>
          <a:xfrm>
            <a:off x="3491880" y="1052736"/>
            <a:ext cx="5364088" cy="2862322"/>
          </a:xfrm>
          <a:prstGeom prst="rect">
            <a:avLst/>
          </a:prstGeom>
          <a:noFill/>
        </p:spPr>
        <p:txBody>
          <a:bodyPr>
            <a:spAutoFit/>
          </a:bodyPr>
          <a:lstStyle/>
          <a:p>
            <a:pPr>
              <a:defRPr/>
            </a:pPr>
            <a:r>
              <a:rPr lang="en-US" b="1" dirty="0">
                <a:solidFill>
                  <a:srgbClr val="990000"/>
                </a:solidFill>
                <a:effectLst>
                  <a:glow rad="165100">
                    <a:prstClr val="white"/>
                  </a:glow>
                </a:effectLst>
                <a:latin typeface="Times New Roman" pitchFamily="18" charset="0"/>
                <a:cs typeface="Times New Roman" pitchFamily="18" charset="0"/>
              </a:rPr>
              <a:t>Last year we entered the gymnasium and joined a large family of the students of the gymnasium. It was a great holiday. The ceremony of our dedication to the gymnasium </a:t>
            </a:r>
            <a:r>
              <a:rPr lang="en-US" b="1" dirty="0" err="1">
                <a:solidFill>
                  <a:srgbClr val="990000"/>
                </a:solidFill>
                <a:effectLst>
                  <a:glow rad="165100">
                    <a:prstClr val="white"/>
                  </a:glow>
                </a:effectLst>
                <a:latin typeface="Times New Roman" pitchFamily="18" charset="0"/>
                <a:cs typeface="Times New Roman" pitchFamily="18" charset="0"/>
              </a:rPr>
              <a:t>brothehood</a:t>
            </a:r>
            <a:r>
              <a:rPr lang="en-US" b="1" dirty="0">
                <a:solidFill>
                  <a:srgbClr val="990000"/>
                </a:solidFill>
                <a:effectLst>
                  <a:glow rad="165100">
                    <a:prstClr val="white"/>
                  </a:glow>
                </a:effectLst>
                <a:latin typeface="Times New Roman" pitchFamily="18" charset="0"/>
                <a:cs typeface="Times New Roman" pitchFamily="18" charset="0"/>
              </a:rPr>
              <a:t> was held in our town’s House of culture. Our parents and  grandparents, our teachers and all the students were present. We swore to do well at school and</a:t>
            </a:r>
            <a:r>
              <a:rPr lang="ru-RU" b="1" dirty="0">
                <a:solidFill>
                  <a:srgbClr val="990000"/>
                </a:solidFill>
                <a:effectLst>
                  <a:glow rad="165100">
                    <a:prstClr val="white"/>
                  </a:glow>
                </a:effectLst>
                <a:latin typeface="Times New Roman" pitchFamily="18" charset="0"/>
                <a:cs typeface="Times New Roman" pitchFamily="18" charset="0"/>
              </a:rPr>
              <a:t> </a:t>
            </a:r>
            <a:r>
              <a:rPr lang="en-US" b="1" dirty="0">
                <a:solidFill>
                  <a:srgbClr val="990000"/>
                </a:solidFill>
                <a:effectLst>
                  <a:glow rad="165100">
                    <a:prstClr val="white"/>
                  </a:glow>
                </a:effectLst>
                <a:latin typeface="Times New Roman" pitchFamily="18" charset="0"/>
                <a:cs typeface="Times New Roman" pitchFamily="18" charset="0"/>
              </a:rPr>
              <a:t>follow all the rules of our school. We were greeted by the senior students -winners of different contests and competitions. It was an unforgettable event in our lives. It was cool!!</a:t>
            </a:r>
            <a:endParaRPr lang="ru-RU" b="1" dirty="0">
              <a:solidFill>
                <a:srgbClr val="990000"/>
              </a:solidFill>
              <a:effectLst>
                <a:glow rad="165100">
                  <a:prstClr val="white"/>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110735254"/>
      </p:ext>
    </p:extLst>
  </p:cSld>
  <p:clrMapOvr>
    <a:masterClrMapping/>
  </p:clrMapOvr>
  <p:transition spd="slow">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ямоугольник 5"/>
          <p:cNvSpPr/>
          <p:nvPr/>
        </p:nvSpPr>
        <p:spPr>
          <a:xfrm>
            <a:off x="2636212" y="332656"/>
            <a:ext cx="4528075" cy="1015663"/>
          </a:xfrm>
          <a:prstGeom prst="rect">
            <a:avLst/>
          </a:prstGeom>
          <a:noFill/>
        </p:spPr>
        <p:txBody>
          <a:bodyPr wrap="square" lIns="91440" tIns="45720" rIns="91440" bIns="45720">
            <a:spAutoFit/>
          </a:bodyPr>
          <a:lstStyle/>
          <a:p>
            <a:pPr algn="ctr"/>
            <a:r>
              <a:rPr lang="en-US" sz="6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3">
                      <a:satMod val="175000"/>
                      <a:alpha val="40000"/>
                    </a:schemeClr>
                  </a:glow>
                  <a:innerShdw blurRad="69850" dist="43180" dir="5400000">
                    <a:srgbClr val="000000">
                      <a:alpha val="65000"/>
                    </a:srgbClr>
                  </a:innerShdw>
                </a:effectLst>
                <a:latin typeface="Comic Sans MS" pitchFamily="66" charset="0"/>
              </a:rPr>
              <a:t>November</a:t>
            </a:r>
            <a:endParaRPr lang="ru-RU" sz="6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3">
                    <a:satMod val="175000"/>
                    <a:alpha val="40000"/>
                  </a:schemeClr>
                </a:glow>
                <a:innerShdw blurRad="69850" dist="43180" dir="5400000">
                  <a:srgbClr val="000000">
                    <a:alpha val="65000"/>
                  </a:srgbClr>
                </a:innerShdw>
              </a:effectLst>
              <a:latin typeface="Comic Sans MS" pitchFamily="66" charset="0"/>
            </a:endParaRPr>
          </a:p>
        </p:txBody>
      </p:sp>
      <p:sp>
        <p:nvSpPr>
          <p:cNvPr id="7" name="Прямоугольник 6"/>
          <p:cNvSpPr/>
          <p:nvPr/>
        </p:nvSpPr>
        <p:spPr>
          <a:xfrm>
            <a:off x="1619672" y="1348319"/>
            <a:ext cx="6840760" cy="3539430"/>
          </a:xfrm>
          <a:prstGeom prst="rect">
            <a:avLst/>
          </a:prstGeom>
        </p:spPr>
        <p:txBody>
          <a:bodyPr wrap="square">
            <a:spAutoFit/>
          </a:bodyPr>
          <a:lstStyle/>
          <a:p>
            <a:pPr marL="457200" indent="-457200">
              <a:buFont typeface="Wingdings" pitchFamily="2" charset="2"/>
              <a:buChar char="v"/>
            </a:pPr>
            <a:r>
              <a:rPr lang="en-US" sz="3200" b="1" dirty="0">
                <a:solidFill>
                  <a:srgbClr val="996633"/>
                </a:solidFill>
                <a:effectLst>
                  <a:glow rad="215900">
                    <a:schemeClr val="bg1"/>
                  </a:glow>
                </a:effectLst>
                <a:latin typeface="Comic Sans MS" pitchFamily="66" charset="0"/>
              </a:rPr>
              <a:t>Great sports festival "Autumn Marathon"                </a:t>
            </a:r>
          </a:p>
          <a:p>
            <a:pPr marL="457200" indent="-457200">
              <a:buFont typeface="Wingdings" pitchFamily="2" charset="2"/>
              <a:buChar char="v"/>
            </a:pPr>
            <a:r>
              <a:rPr lang="en-US" sz="3200" b="1" dirty="0">
                <a:solidFill>
                  <a:srgbClr val="996633"/>
                </a:solidFill>
                <a:effectLst>
                  <a:glow rad="215900">
                    <a:schemeClr val="bg1"/>
                  </a:glow>
                </a:effectLst>
                <a:latin typeface="Comic Sans MS" pitchFamily="66" charset="0"/>
              </a:rPr>
              <a:t> </a:t>
            </a:r>
            <a:r>
              <a:rPr lang="en-US" sz="3200" b="1" dirty="0" smtClean="0">
                <a:solidFill>
                  <a:srgbClr val="996633"/>
                </a:solidFill>
                <a:effectLst>
                  <a:glow rad="215900">
                    <a:schemeClr val="bg1"/>
                  </a:glow>
                </a:effectLst>
                <a:latin typeface="Comic Sans MS" pitchFamily="66" charset="0"/>
              </a:rPr>
              <a:t>Intellectual games </a:t>
            </a:r>
            <a:r>
              <a:rPr lang="en-US" sz="3200" b="1" dirty="0">
                <a:solidFill>
                  <a:srgbClr val="996633"/>
                </a:solidFill>
                <a:effectLst>
                  <a:glow rad="215900">
                    <a:schemeClr val="bg1"/>
                  </a:glow>
                </a:effectLst>
                <a:latin typeface="Comic Sans MS" pitchFamily="66" charset="0"/>
              </a:rPr>
              <a:t>"What-Where-When?"              </a:t>
            </a:r>
          </a:p>
          <a:p>
            <a:pPr marL="457200" indent="-457200">
              <a:buFont typeface="Wingdings" pitchFamily="2" charset="2"/>
              <a:buChar char="v"/>
            </a:pPr>
            <a:r>
              <a:rPr lang="en-US" sz="3200" b="1" dirty="0" smtClean="0">
                <a:solidFill>
                  <a:srgbClr val="996633"/>
                </a:solidFill>
                <a:effectLst>
                  <a:glow rad="215900">
                    <a:schemeClr val="bg1"/>
                  </a:glow>
                </a:effectLst>
                <a:latin typeface="Comic Sans MS" pitchFamily="66" charset="0"/>
              </a:rPr>
              <a:t>Birthday </a:t>
            </a:r>
            <a:r>
              <a:rPr lang="en-US" sz="3200" b="1" dirty="0">
                <a:solidFill>
                  <a:srgbClr val="996633"/>
                </a:solidFill>
                <a:effectLst>
                  <a:glow rad="215900">
                    <a:schemeClr val="bg1"/>
                  </a:glow>
                </a:effectLst>
                <a:latin typeface="Comic Sans MS" pitchFamily="66" charset="0"/>
              </a:rPr>
              <a:t>of </a:t>
            </a:r>
            <a:r>
              <a:rPr lang="en-US" sz="3200" b="1" dirty="0" smtClean="0">
                <a:solidFill>
                  <a:srgbClr val="996633"/>
                </a:solidFill>
                <a:effectLst>
                  <a:glow rad="215900">
                    <a:schemeClr val="bg1"/>
                  </a:glow>
                </a:effectLst>
                <a:latin typeface="Comic Sans MS" pitchFamily="66" charset="0"/>
              </a:rPr>
              <a:t>our school </a:t>
            </a:r>
            <a:r>
              <a:rPr lang="en-US" sz="3200" b="1" dirty="0">
                <a:solidFill>
                  <a:srgbClr val="996633"/>
                </a:solidFill>
                <a:effectLst>
                  <a:glow rad="215900">
                    <a:schemeClr val="bg1"/>
                  </a:glow>
                </a:effectLst>
                <a:latin typeface="Comic Sans MS" pitchFamily="66" charset="0"/>
              </a:rPr>
              <a:t>newspaper "BOOM" </a:t>
            </a:r>
            <a:endParaRPr lang="en-US" sz="3200" b="1" dirty="0" smtClean="0">
              <a:solidFill>
                <a:srgbClr val="996633"/>
              </a:solidFill>
              <a:effectLst>
                <a:glow rad="215900">
                  <a:schemeClr val="bg1"/>
                </a:glow>
              </a:effectLst>
              <a:latin typeface="Comic Sans MS" pitchFamily="66" charset="0"/>
            </a:endParaRPr>
          </a:p>
          <a:p>
            <a:pPr marL="457200" indent="-457200">
              <a:buFont typeface="Wingdings" pitchFamily="2" charset="2"/>
              <a:buChar char="v"/>
            </a:pPr>
            <a:r>
              <a:rPr lang="en-US" sz="3200" b="1" dirty="0" err="1" smtClean="0">
                <a:solidFill>
                  <a:srgbClr val="996633"/>
                </a:solidFill>
                <a:effectLst>
                  <a:glow rad="215900">
                    <a:schemeClr val="bg1"/>
                  </a:glow>
                </a:effectLst>
                <a:latin typeface="Comic Sans MS" pitchFamily="66" charset="0"/>
              </a:rPr>
              <a:t>Ahtisaari</a:t>
            </a:r>
            <a:r>
              <a:rPr lang="en-US" sz="3200" b="1" dirty="0" smtClean="0">
                <a:solidFill>
                  <a:srgbClr val="996633"/>
                </a:solidFill>
                <a:effectLst>
                  <a:glow rad="215900">
                    <a:schemeClr val="bg1"/>
                  </a:glow>
                </a:effectLst>
                <a:latin typeface="Comic Sans MS" pitchFamily="66" charset="0"/>
              </a:rPr>
              <a:t> Day</a:t>
            </a:r>
            <a:r>
              <a:rPr lang="en-US" sz="3200" b="1" dirty="0">
                <a:solidFill>
                  <a:srgbClr val="996633"/>
                </a:solidFill>
                <a:effectLst>
                  <a:glow rad="215900">
                    <a:schemeClr val="bg1"/>
                  </a:glow>
                </a:effectLst>
                <a:latin typeface="Comic Sans MS" pitchFamily="66" charset="0"/>
              </a:rPr>
              <a:t> </a:t>
            </a:r>
          </a:p>
        </p:txBody>
      </p:sp>
      <p:pic>
        <p:nvPicPr>
          <p:cNvPr id="9" name="Picture 2" descr="https://encrypted-tbn2.gstatic.com/images?q=tbn:ANd9GcSNOLydFNH4_0ZHR2qCjWCqYgySfUTovDxxz9MwvNb7Lz8czVx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797152"/>
            <a:ext cx="2634387" cy="19736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168" y="4709246"/>
            <a:ext cx="2880320" cy="21611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242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2987824" y="1196752"/>
            <a:ext cx="5760640" cy="2585323"/>
          </a:xfrm>
          <a:prstGeom prst="rect">
            <a:avLst/>
          </a:prstGeom>
          <a:noFill/>
        </p:spPr>
        <p:txBody>
          <a:bodyPr wrap="square" rtlCol="0">
            <a:spAutoFit/>
          </a:bodyPr>
          <a:lstStyle/>
          <a:p>
            <a:r>
              <a:rPr lang="en-US" b="1" dirty="0" smtClean="0">
                <a:solidFill>
                  <a:srgbClr val="C00000"/>
                </a:solidFill>
                <a:effectLst>
                  <a:glow rad="203200">
                    <a:schemeClr val="bg1"/>
                  </a:glow>
                </a:effectLst>
                <a:latin typeface="Comic Sans MS" pitchFamily="66" charset="0"/>
              </a:rPr>
              <a:t>     As ENO school we take  part in celebrating </a:t>
            </a:r>
            <a:r>
              <a:rPr lang="en-US" b="1" dirty="0" err="1" smtClean="0">
                <a:solidFill>
                  <a:srgbClr val="C00000"/>
                </a:solidFill>
                <a:effectLst>
                  <a:glow rad="203200">
                    <a:schemeClr val="bg1"/>
                  </a:glow>
                </a:effectLst>
                <a:latin typeface="Comic Sans MS" pitchFamily="66" charset="0"/>
              </a:rPr>
              <a:t>Ahtisaari</a:t>
            </a:r>
            <a:r>
              <a:rPr lang="en-US" b="1" dirty="0" smtClean="0">
                <a:solidFill>
                  <a:srgbClr val="C00000"/>
                </a:solidFill>
                <a:effectLst>
                  <a:glow rad="203200">
                    <a:schemeClr val="bg1"/>
                  </a:glow>
                </a:effectLst>
                <a:latin typeface="Comic Sans MS" pitchFamily="66" charset="0"/>
              </a:rPr>
              <a:t> Day globally with our partners from other countries. Its </a:t>
            </a:r>
            <a:r>
              <a:rPr lang="en-US" b="1" dirty="0">
                <a:solidFill>
                  <a:srgbClr val="C00000"/>
                </a:solidFill>
                <a:effectLst>
                  <a:glow rad="203200">
                    <a:schemeClr val="bg1"/>
                  </a:glow>
                </a:effectLst>
                <a:latin typeface="Comic Sans MS" pitchFamily="66" charset="0"/>
              </a:rPr>
              <a:t>aim is to increase knowledge how to avoid and solve </a:t>
            </a:r>
            <a:r>
              <a:rPr lang="en-US" b="1" dirty="0" err="1">
                <a:solidFill>
                  <a:srgbClr val="C00000"/>
                </a:solidFill>
                <a:effectLst>
                  <a:glow rad="203200">
                    <a:schemeClr val="bg1"/>
                  </a:glow>
                </a:effectLst>
                <a:latin typeface="Comic Sans MS" pitchFamily="66" charset="0"/>
              </a:rPr>
              <a:t>confilicts</a:t>
            </a:r>
            <a:r>
              <a:rPr lang="en-US" b="1" dirty="0">
                <a:solidFill>
                  <a:srgbClr val="C00000"/>
                </a:solidFill>
                <a:effectLst>
                  <a:glow rad="203200">
                    <a:schemeClr val="bg1"/>
                  </a:glow>
                </a:effectLst>
                <a:latin typeface="Comic Sans MS" pitchFamily="66" charset="0"/>
              </a:rPr>
              <a:t> at schools and in the community as well as on the international level. It is essential to take responsibility and work together to avoid quarrels and to find a solution that all the counterparts agree. We need to work for peace in our daily lives.</a:t>
            </a:r>
            <a:endParaRPr lang="ru-RU" b="1" dirty="0">
              <a:solidFill>
                <a:srgbClr val="C00000"/>
              </a:solidFill>
              <a:effectLst>
                <a:glow rad="203200">
                  <a:schemeClr val="bg1"/>
                </a:glow>
              </a:effectLst>
              <a:latin typeface="Comic Sans MS" pitchFamily="66" charset="0"/>
            </a:endParaRPr>
          </a:p>
        </p:txBody>
      </p:sp>
      <p:pic>
        <p:nvPicPr>
          <p:cNvPr id="18" name="Рисунок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46" y="244041"/>
            <a:ext cx="2540563" cy="1905422"/>
          </a:xfrm>
          <a:prstGeom prst="rect">
            <a:avLst/>
          </a:prstGeom>
          <a:ln>
            <a:noFill/>
          </a:ln>
          <a:effectLst>
            <a:softEdge rad="112500"/>
          </a:effectLst>
        </p:spPr>
      </p:pic>
      <p:pic>
        <p:nvPicPr>
          <p:cNvPr id="19" name="Рисунок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23728" y="4544381"/>
            <a:ext cx="2840165" cy="2130123"/>
          </a:xfrm>
          <a:prstGeom prst="rect">
            <a:avLst/>
          </a:prstGeom>
          <a:ln>
            <a:noFill/>
          </a:ln>
          <a:effectLst>
            <a:softEdge rad="112500"/>
          </a:effectLst>
        </p:spPr>
      </p:pic>
      <p:pic>
        <p:nvPicPr>
          <p:cNvPr id="20" name="Рисунок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20072" y="4482366"/>
            <a:ext cx="2828670" cy="2121502"/>
          </a:xfrm>
          <a:prstGeom prst="rect">
            <a:avLst/>
          </a:prstGeom>
          <a:ln>
            <a:noFill/>
          </a:ln>
          <a:effectLst>
            <a:softEdge rad="112500"/>
          </a:effectLst>
        </p:spPr>
      </p:pic>
      <p:pic>
        <p:nvPicPr>
          <p:cNvPr id="21" name="Рисунок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637" y="2341446"/>
            <a:ext cx="2602200" cy="1951650"/>
          </a:xfrm>
          <a:prstGeom prst="rect">
            <a:avLst/>
          </a:prstGeom>
          <a:ln>
            <a:noFill/>
          </a:ln>
          <a:effectLst>
            <a:softEdge rad="112500"/>
          </a:effectLst>
        </p:spPr>
      </p:pic>
      <p:sp>
        <p:nvSpPr>
          <p:cNvPr id="6" name="Прямоугольник 5"/>
          <p:cNvSpPr/>
          <p:nvPr/>
        </p:nvSpPr>
        <p:spPr>
          <a:xfrm>
            <a:off x="4479636" y="2967335"/>
            <a:ext cx="184730" cy="923330"/>
          </a:xfrm>
          <a:prstGeom prst="rect">
            <a:avLst/>
          </a:prstGeom>
          <a:noFill/>
        </p:spPr>
        <p:txBody>
          <a:bodyPr wrap="none" lIns="91440" tIns="45720" rIns="91440" bIns="45720">
            <a:spAutoFit/>
          </a:bodyPr>
          <a:lstStyle/>
          <a:p>
            <a:pPr algn="ct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7" name="Прямоугольник 6"/>
          <p:cNvSpPr/>
          <p:nvPr/>
        </p:nvSpPr>
        <p:spPr>
          <a:xfrm>
            <a:off x="2339751" y="332656"/>
            <a:ext cx="6048673" cy="923330"/>
          </a:xfrm>
          <a:prstGeom prst="rect">
            <a:avLst/>
          </a:prstGeom>
          <a:noFill/>
        </p:spPr>
        <p:txBody>
          <a:bodyPr wrap="squar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3">
                      <a:satMod val="175000"/>
                      <a:alpha val="40000"/>
                    </a:schemeClr>
                  </a:glow>
                  <a:innerShdw blurRad="69850" dist="43180" dir="5400000">
                    <a:srgbClr val="000000">
                      <a:alpha val="65000"/>
                    </a:srgbClr>
                  </a:innerShdw>
                </a:effectLst>
              </a:rPr>
              <a:t>AHTISAARI DAY</a:t>
            </a: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chemeClr val="accent3">
                    <a:satMod val="175000"/>
                    <a:alpha val="40000"/>
                  </a:schemeClr>
                </a:glow>
                <a:innerShdw blurRad="69850" dist="43180" dir="5400000">
                  <a:srgbClr val="000000">
                    <a:alpha val="65000"/>
                  </a:srgbClr>
                </a:innerShdw>
              </a:effectLst>
            </a:endParaRPr>
          </a:p>
        </p:txBody>
      </p:sp>
    </p:spTree>
    <p:extLst>
      <p:ext uri="{BB962C8B-B14F-4D97-AF65-F5344CB8AC3E}">
        <p14:creationId xmlns:p14="http://schemas.microsoft.com/office/powerpoint/2010/main" val="34570981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Рисунок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6385" name="Содержимое 1"/>
          <p:cNvSpPr>
            <a:spLocks noGrp="1"/>
          </p:cNvSpPr>
          <p:nvPr>
            <p:ph idx="4294967295"/>
          </p:nvPr>
        </p:nvSpPr>
        <p:spPr>
          <a:xfrm>
            <a:off x="1043608" y="1132295"/>
            <a:ext cx="7643192" cy="4965293"/>
          </a:xfrm>
        </p:spPr>
        <p:txBody>
          <a:bodyPr/>
          <a:lstStyle/>
          <a:p>
            <a:pPr eaLnBrk="1" hangingPunct="1">
              <a:buFont typeface="Wingdings" pitchFamily="2" charset="2"/>
              <a:buChar char="v"/>
            </a:pPr>
            <a:r>
              <a:rPr lang="en-US" b="1" i="1" dirty="0" smtClean="0">
                <a:solidFill>
                  <a:srgbClr val="C00000"/>
                </a:solidFill>
                <a:effectLst>
                  <a:glow rad="101600">
                    <a:schemeClr val="bg1"/>
                  </a:glow>
                  <a:outerShdw blurRad="38100" dist="38100" dir="2700000" algn="tl">
                    <a:srgbClr val="C0C0C0"/>
                  </a:outerShdw>
                </a:effectLst>
                <a:latin typeface="Comic Sans MS" pitchFamily="66" charset="0"/>
              </a:rPr>
              <a:t>Christmas parties</a:t>
            </a:r>
            <a:r>
              <a:rPr lang="ru-RU" i="1" dirty="0" smtClean="0">
                <a:solidFill>
                  <a:srgbClr val="C00000"/>
                </a:solidFill>
                <a:effectLst>
                  <a:glow rad="101600">
                    <a:schemeClr val="bg1"/>
                  </a:glow>
                  <a:outerShdw blurRad="38100" dist="38100" dir="2700000" algn="tl">
                    <a:srgbClr val="C0C0C0"/>
                  </a:outerShdw>
                </a:effectLst>
                <a:latin typeface="Comic Sans MS" pitchFamily="66" charset="0"/>
              </a:rPr>
              <a:t> </a:t>
            </a:r>
            <a:r>
              <a:rPr lang="en-US" b="1" i="1" dirty="0" smtClean="0">
                <a:solidFill>
                  <a:srgbClr val="C00000"/>
                </a:solidFill>
                <a:effectLst>
                  <a:glow rad="101600">
                    <a:schemeClr val="bg1"/>
                  </a:glow>
                  <a:outerShdw blurRad="38100" dist="38100" dir="2700000" algn="tl">
                    <a:srgbClr val="C0C0C0"/>
                  </a:outerShdw>
                </a:effectLst>
                <a:latin typeface="Comic Sans MS" pitchFamily="66" charset="0"/>
              </a:rPr>
              <a:t>"Christmas mood“</a:t>
            </a:r>
          </a:p>
          <a:p>
            <a:pPr eaLnBrk="1" hangingPunct="1">
              <a:buFont typeface="Wingdings" pitchFamily="2" charset="2"/>
              <a:buChar char="v"/>
            </a:pPr>
            <a:r>
              <a:rPr lang="en-US" b="1" i="1" dirty="0" smtClean="0">
                <a:solidFill>
                  <a:srgbClr val="C00000"/>
                </a:solidFill>
                <a:effectLst>
                  <a:glow rad="101600">
                    <a:schemeClr val="bg1"/>
                  </a:glow>
                  <a:outerShdw blurRad="38100" dist="38100" dir="2700000" algn="tl">
                    <a:srgbClr val="C0C0C0"/>
                  </a:outerShdw>
                </a:effectLst>
                <a:latin typeface="Comic Sans MS" pitchFamily="66" charset="0"/>
              </a:rPr>
              <a:t>“Winter Tale” party for 3-4 graders (in English)</a:t>
            </a:r>
          </a:p>
          <a:p>
            <a:pPr eaLnBrk="1" hangingPunct="1">
              <a:buFont typeface="Wingdings" pitchFamily="2" charset="2"/>
              <a:buChar char="v"/>
            </a:pPr>
            <a:r>
              <a:rPr lang="en-US" b="1" i="1" dirty="0" smtClean="0">
                <a:solidFill>
                  <a:srgbClr val="C00000"/>
                </a:solidFill>
                <a:effectLst>
                  <a:glow rad="101600">
                    <a:schemeClr val="bg1"/>
                  </a:glow>
                  <a:outerShdw blurRad="38100" dist="38100" dir="2700000" algn="tl">
                    <a:srgbClr val="C0C0C0"/>
                  </a:outerShdw>
                </a:effectLst>
                <a:latin typeface="Comic Sans MS" pitchFamily="66" charset="0"/>
              </a:rPr>
              <a:t>ECO fir-tree contest</a:t>
            </a:r>
          </a:p>
          <a:p>
            <a:pPr eaLnBrk="1" hangingPunct="1">
              <a:buFont typeface="Wingdings" pitchFamily="2" charset="2"/>
              <a:buChar char="v"/>
            </a:pPr>
            <a:r>
              <a:rPr lang="en-US" b="1" i="1" dirty="0" smtClean="0">
                <a:solidFill>
                  <a:srgbClr val="C00000"/>
                </a:solidFill>
                <a:effectLst>
                  <a:glow rad="101600">
                    <a:schemeClr val="bg1"/>
                  </a:glow>
                  <a:outerShdw blurRad="38100" dist="38100" dir="2700000" algn="tl">
                    <a:srgbClr val="C0C0C0"/>
                  </a:outerShdw>
                </a:effectLst>
                <a:latin typeface="Comic Sans MS" pitchFamily="66" charset="0"/>
              </a:rPr>
              <a:t>Christmas card exchange</a:t>
            </a:r>
          </a:p>
          <a:p>
            <a:pPr eaLnBrk="1" hangingPunct="1">
              <a:buFont typeface="Arial" charset="0"/>
              <a:buNone/>
            </a:pPr>
            <a:endParaRPr lang="ru-RU" b="1" i="1" dirty="0" smtClean="0">
              <a:effectLst>
                <a:outerShdw blurRad="38100" dist="38100" dir="2700000" algn="tl">
                  <a:srgbClr val="C0C0C0"/>
                </a:outerShdw>
              </a:effectLst>
            </a:endParaRPr>
          </a:p>
          <a:p>
            <a:pPr eaLnBrk="1" hangingPunct="1"/>
            <a:endParaRPr lang="ru-RU" dirty="0" smtClean="0">
              <a:effectLst>
                <a:outerShdw blurRad="38100" dist="38100" dir="2700000" algn="tl">
                  <a:srgbClr val="C0C0C0"/>
                </a:outerShdw>
              </a:effectLst>
            </a:endParaRPr>
          </a:p>
        </p:txBody>
      </p:sp>
      <p:sp>
        <p:nvSpPr>
          <p:cNvPr id="140293" name="AutoShape 2" descr="data:image/jpeg;base64,/9j/4AAQSkZJRgABAQAAAQABAAD/2wCEAAkGBhQSERUUEhQUFRUWGBgXFxcXFxwYFxcVGBwYFhgUFxcYHCYeGBkjGhocHy8gIycpLC0sGB8xNTAqNScrLSkBCQoKDgwOGg8PGikkHyQsLCwsKSksLCwsLCwsLCwsLCksLCkpLCwpLCwsKSwsLCksLCwpLCwsLCwsKSwsLCwsLP/AABEIALcBEwMBIgACEQEDEQH/xAAcAAACAwEBAQEAAAAAAAAAAAAEBQIDBgABBwj/xAA/EAACAQMDAQYDBQcEAQQDAQABAhEAAyEEEjEFEyIyQVFxBiNhM0KBscEUcpGhstHwUmKCwpJT0uHxFRYkB//EABkBAAMBAQEAAAAAAAAAAAAAAAECAwQABf/EACcRAAICAgMAAAYCAwAAAAAAAAABAhEhMQMSQSIyQlFhcYGhE8HR/9oADAMBAAIRAxEAPwBKgq9FqFtKvRa8Zs9RInbSrTZkEete26UavquoRiq21IBw2WBHliQ04jE8etLFOTwBuhH1AXrGoDEyNwZd+Q20yEdZIjPGJDeU0V1LrGnOmVRZ23U2kHaQd21RckTtMtLA+p9os6j1DUXOxL27YK7gqgbd3MhyXLeICOInzojrmosMh/Zgbff2ncmwgKByASuxmHhB+6TArU81f9EK3RndBZQjfd4gtkgHaAQIHmZ4Aya0fWOu27xtW7ZUpZMTs2s7FjtPdyVnadpwAYz4iut6S1es4S6bqHum3HZsrfdgZDbjgj/UAYgVdY0Iu3QsLaNt5ILAg7mkeI8qSFjcSxj0g9Jxbt+HJPSNNp9Sm4ICCeMEeWIA5MYnHn9aOCV5b0aiIUd3jAxPP8at21iuzQyopUStEFagUrgATLmrkWvSmT+FW20oNjHItTuJUkWrGTFAFi+4lBXVprdt0FeSuTGQtdaE1Ywvufzpi6UJrk7q+5/SrReTmAa8d1PdvyX+1Aam5JGDhgP45pjrh3V/eP5Uu1Iz/wAl/I1t49GSexaz99/pI/Ko31J4/wAzXr+N/wB4/pXhuAzB4xP19PerkQbqSx2Yj7n6j+1T1PT7luyl24u5LoYWyWmCI3EAGR9N2OcGMXdT1CubUgIBaI7oLAkboMM094wCZxzHlVGluFNsorhg21XEqd25NyjGQciDyv0oq6QHVnt9GNt7h2kttYlAABJ9FwpnG3aPXg0LY1MTOZDA7sgTI3AH7wmQfKi9PogO1RgQVC7gwKurAw42zkqZH84HlLrnSVsEBLgcFQ27aQDPku7JA4mIJGCRBrrV0dTqwrpyQiA+v/amuqHy39qCstO07txMEnJyTJEsSTBxk8g0fqvs39jUZPJaOhejgST6mhG8Z9j/AEmibg7p92oe59o3s35GrIkwFIZhvMA8n+AnFQ6houzJBwwMET7H8jUbjQKL1F8X3u3nIBJG1MnERzxgBeeZJ8qYmKI+ldU90V7THH1a0lXpbqVtKvVK8Js9QgLQNKB0cNcCwXtcQbh7snkAeKIiCG48iKcPZnl3CjnaVH1G4kbh+BH1pL1NkttusvcNxoVgrszMscn2HnP400PwK6KeradzcZlU7F7oMMhhSXRwxGH5OwhuIkxSrrnxAty1bRUCN2QFwKCqu44bmCY3AGeI+lEa3qzMF7a0FG+S4ZScYbcoGyGCxFC6nq9lhbFyyp7NSqMJF1oJPaXGAhiJAAiBtj21wT+pEJNeMbdB+JbNi2NO9ruHabrlZaVIa2BAAyZlm3QPWMvdD0zciXtrDcyrgbQuN7kzJBgg+pkTzjAaRHe6xUXdrme7AJaWCnvYGGiAeOK+h/ArvY0t4m2WPjJMMbcAk3ApIXIIHmfDOM0nNGP8hg2HhhMTn0/nUttCaS+gUkTLEsThmYxO47CcQB9OIoxD/n61kRY8K1WVq8rUStEALtzV6rUduavRaAT1bdT7OrFSpgU1AAbiUDfXmml5aBvJSMZCy4tBdRXuL+8f+tM7i0B1Qdwe5/nt/tTxeUMxXrvCv7x/I0v1Yyf3l/I0x13hX94/kaX6wc/vL+TV6HHoyz2Kbnjf94/mKsNgZHkTMfXiYqDqe0YDksQPecV7atl3hQWOcKC3GTA5xzx5Hyq7IIld0Kk2gxIBRsjyMmMef+ceVur6ZtKK9tbJItkAW2k74RnYvBXK7o47x2wOS7nSwP2d2cOjlkbYy9quZDBGMEGQd3GCJBonVaz9oco6/MZgoRl2GxatEyouMO5Jg47gl5AxtRSsbqItcGVbqmZ2qxfe03V3MVdwWYbgCAIjie9yU912YjcSYEZJMAcDPkB5U+1tkqjqWMFEaCMAsZjnBgiY85pZf0USTlZKhgdyllgsFcd1o3Dg+Y9apGViSVDrQ2yEQMSTOZmZ3EkGcyDg/UedMdV9m/tSzpC/JT3P9Rpnqvs39jUH8xeOhc/hPu1DXftG9m/I0W47p92oS8PmN7N+RqyIsV3hg/56VRbeJ9vyq+9wf89KGqhMiTXV1dROPtFtavC4Png//Vdbt1eLUgjjFeFR6dinWfCramAo3MQYG4+gznkcCfLFej//ADh00e62UO5dzwNrIAZB3MeIJgwePIUYemqnf3HcMli0CJkxJgf3qzX9Yvpp3Ft1vA4VO6Gkkgt3QGEEjuxysYLZeMnonNeoz3RujIyq6W1F1e61kWckYBY3AfIxnJO7NVXPh82rFxLgQ3GAuWwcSLgIRt0iFEyYniIzjQfD+t1At3XtoN/Zm4PmEOOzJLwI7wIhc85zMilPXVdrlv8AaGVSlvs9u9SRbMR3YB2iZGCSDxTRlJvIleEdJ8Q/s1vsgACPEpIJLd4NBIMbQ0AYkT65b9AvWn07XtSWRbfhEBhcZyQoCKCTEzHkQp9TSK30K1YC6i3ct33FxTtZCsW9sElcgEFQZBPikwRBnY6Q95nLgqsYAQqNyt3UTyVTu4x5/wDESXGsnRbQy6Wbmoc3Lg7K3DbeyABdiSFO4khba4O3JPGJwy1+je9etXnuEm1uCiFwrLtwQoPHkZ/lUL2oCWkQHY0qgAgAwPAjMecRMfdPrFW//kwsBlYHMDkkDaCQDmO8M+3mQKTtmkVCIrwrXqXJ8iPoeR/CpEVxwPGaItCqWXNE2RQOLlWvdtTRamy01AsCvLQV9aZXloO6tIxkK7iUB1ZYtj979BTdrdLutW/lj979BXR2hxFr/Av7x/pagNaOfdf+1MOoDur7n+lqA1o591/7V6PHozT2KL6/Mf8Aeb/6oq7o13GVIOcQQ3PG31/nVTatkuXIiNzHIpv1LV3lubb1ktdKqSBO7aAIY4YHAj6QJ9KpNtaJRoAF/sym62tz5bwlzdGSwBwwOORn7setKdXeVgAFKkLBgyC+7nbHdGzECcrMwYG4N9A9sHTOl8CRIBIe2xFwhSOS04g5HrSXry6dGUIy7AoztbvO4+YQCuCuF2mCpXGZNLCeco6Ufswa61htGzdu9zUnxW2QgBJEEPMMccH/AFYGCaW6a3dvuFUXHVAJCDCLK8zAHegSYzieKtTTWiH7NjDQGMjC4bgjmR6/hRNz4VuW0372TdG0FSN8GZBBzB849jVO0YiU2Mf2B7KrbuWzbdcFWmQZmSDxPMY5FWan7N/Y1BbjMq7yCRjExAYwMknAx7AVZqT8t/Y1G8mjwXuO63u35UJe+0b2b+k0Y/hb3ahLw+Y3s39JrQiDFV/g/wCelCmir/B/zzFCNVCR4a6vK6icfeEWpsp8tp9QZH84P1xH41FKncQlSBIMeRg/h9a8M9IovWSFMSojM3CwjzOZE0LoezVGt9igQggXtqgKp81wZnK5OIMcAkjpnSjfS8klhbUEM7NuaMmZlSRj0MgAmsv8TB0MXGZQDIDJtfEPCsBLEGT4vugzRjFyYJSH3SHvWbuzRXBdVmgNEkOMkGYBMAsqxEsOJNVa3p9u+XdnIG5VuO8Ow70tCiYPfDQJjbxzA+s+IdIuihNOvawFe40W7hksxggIThcyCNwwDg1mdGLupt9iXdSCcbYDz3gpkjs/ExHMhv406PbdEu2TUdHs2rr9hZ3Xyly4O0VCFNsyqJ3zhctuKlpI7sySK9U+pVWtsrBVHaSeR2VsApBlQrLaGSDgnJzLfpJawv2idqofZJe337SIUDhipKm4BbzjcQIxRHVNWVs3GHea4QNrKjQm6QrHhwFnA7oJIE7iaWTV3WzqMr0vU9uLBlQZILtgAsVyGILFsnKHuieScae3Y0y3C25rt4Sqle4qhYVl2x5BAOSR7zSjp3xKU0zWexJG8bhaXgNO1QwXaBcIiC2Yx9DdK3ULoJWyliyu0bXMqDJMhU++RieMfWa6Ub1gZY2FXbF1ph9nEAD2knM5E/T6YowCusacIoA/E+pJkn+JqZFIkO2UNzV9iqXGf8+tX2K44MRak617bqTCqCA1xaAv0xuUDfFTkOgJzQPXM2PZ/wAwP7UwdaB6z9gf3h+RpY7HM31Hwr+8f6XoHXDxe6/9qP6j4B+8f6XoDX/e91/7V6PHohPYm1P2r/vH9av12sd7pcu7wT3903ABiAR5ACAPoOKo1X2r+5/WmGiZYYwQTIERG2QRhgfMfjwTBqssKyEc4LNR160lzTutoui2iDavOzBmzPhIIQE4WeAPU0Bpeq27jhb3dWHHykTexYRBcqZEYBzABgZyR1Tw6cKgMLc3cQe8TABnaPX1/E0ruIzsws243PuVFBZkOYVXPzCAD65wYmK6CTVglaZfptSq9o4QxtXaC5YnKzuJGZg+Qif4aa/qTrSqq4tbdiW0jbIMJta9AGxSRBaCFEZIEpuj9GNrv6gRbIQsMM3ZsFuBgrOoO4ECN2DE7ZEvOkdd02n1D/LbsWaQRtOBDW3KAgeoO1lIFyOBFLPLwGOFkG/Z9qgSGjBYT3vqd2Z/Ae1R1X2b+xozW6xbkskbSTBChARuPe2hm2k8wST6maF1I+W/sajFv00OqwL38Le7fkKEvH5jezf0mi2Hdb3b8qEvj5jezf0mtaMzFtwKRkxVB0wPDflXavwn/POl7tVKJWH/ALH9f5V1Lt59T/Guo0cfoG2avWh7Yq43QoliABkkkAD6kmvDR6JZptJbBc3N5VgZVTA3HifUVm9d0wXNsJYsWtx2sLUXb2/MHaVwcxPl5GJo+51e3euJcFsoQo7JN/JO0LdKGQGIJYSMQPOSL+p9QHZNtU3WXIwYLKNxzmD/ALfEJjmuvq6iB5WRLq/hbTgTYdnZiBNwQ5KruOCQu0CJj3+9NXdH0lm1ba7f7rCALoLHvGez7QhoRCQFnJG5eN1F6DrDaldm0ysyjLwWMzJOQGkjzOR3cRR1bohZFARrZBDMoCvvwRuhAThgRmPEI5oqTcqkKoxccGk0XxC2q0125C2zCBSyAMySQLoDQBIV2BbyiMyaDuutyUayqIwZLcd0Bs3XdkEHdtG0A4G0RAmUmh0bDTveZA4e6RbIbkqQFbcSSzMr4kyNgggnFr9de8LaPISzuPBBuOEuBlUie73ogifLzgNJu2KqojrrJ3i/pwO0tKtvgL2ttVhl7qgAjuwYAkH1pno/iC26KxbbJ2wZBDehU5HB5xg0FqNZbSySnPeG2CYmTM8kmQZ9B6QacdK1Omt2QyFN7oBqGZc2sbgwkTHdAx/pU+VShJy2P+C4iomoK5YsyHekxMQARyM5mDOY5H1m0inTsIO/NEWRVVwZoiyK704Jt1cRVNsVfFUQoNcWg7y0xuLQV0UkkFMCNul3XbfyJ/3j8jTlVoD4l+wgev8AalSyOjIdQHcH73/V6Xa1ct7j9aZ677P/AJfo1L+oDxf8fzNbuPRKYl1f2r+//uppp+i3Dba8VOxS0meYKJ3eA2XWYnGeKWaz7Z/f/wB1OegdRNvtvmhF7N/lwrb2PeUAOwZCSPGqngTINV5L64IR2GP8NRqdLbv7yjAOWtwxRWLfdAPe3QPpHDEiQrGv7EE2Ehrd13FxklwHAS2jMQANssIAUbmnlRAeo1J22PtAGW5H3txLnIUROSfWSZgVX1KHe4LfYcgJh0IgDeU7UgrG0Ah5HMUsYv6jm14N16jq7Vpy7XVAXdZVkgBWYhrgW4Nvi7p5aSZ+uauX1FyHLbSJ3DJDQDIG8AycGT94mJEU26iFt2Li71c7VII3sEyR2Cs0bABPkcrAIySn01oXioAPJk84A9AJwB6nnEU8aSbFd4Q+6XH7MhH+7+pqJ1H2b+xr3pmnjSqPMF/T/U3oa81H2b+xrOnbf7NVfChe3hb3b9KDv/aN7N/SaMfwt7t+lB6j7RvZv6TWtGZifW+E/h+lLWplrfCfw/Slr1VEmRrq6uogP0ChrzV6JLqFLgO0wcGDIIOCPaoo1KNf1XvMjBljKGVAZlBbbzkkgAAxM+deEr8PSYx6x8NlTZuq8d3aFEL3FBgbgGLR6Mv4yaK1vQmRtlu4zbl3EhSVS4c99RAB2/jkyYEDPdY65p7ulF7tmF1diLb2gd6AbkMFBBkTkvg170f4g1KIWsI7WIFy8Rcdhuc+JjuDLkQAuDzJkU/+LtvRJyyT+KOuq9620tZdUCuEnvTEAHd3wT5YgiBxXnSuqXdOxZTKlFtm2svcRrgB+6YAO3zGZEDMjPdYdH1Za0wQggpbW2QEZQsY3eZEk/UmAKeWPi29plWwbBW6kEbAfKGLA8H1mfSZ5qnSqoClsY9HL6kbLaNZW1b3MpYM5KtBlEJIMgLHdHdiCTAt6X1cWmVocEDfZGzaFZZtsG4YCH42yd3lghB0/wCKFsXm7Rl3XFbdh1YlyXIYDybcORGBjzLLqnUtHdSfmNd/17Sy/MXY47pgd4FZb2Mipvj+K6YYu1Q9v6BdRpmdd3aXCeUdrYG513CFMtyQCPNdwrN6VCurRGN14wbYtZKxG5QoI4PhO0EkicQCtG627CEraJCCQrBoAwplczjugDhcCOGtnpFpbRvJuHaKym4tx3ILiGTeQVDCZG7jnBFTVJ6Go0GgvDUafcLa2QCNqr4Y2gljsgBoH18gKU3LjpIdDMj2gk54xiMZ5+lU/Dw7O2dl28yliYdyRgxkDH+cUfceSScmnb7ZQywUvV1qqXORVtqgcwy3V44oZTRK8VRCMruUFeNFXTQl00shkUk0u6+ZsH6H84/tRr0v6w3yGH1H+fnU7yOjL65vlx9f71LU9GuOjMu1t0QOIAn/AFEZn6/hUdcvy/xH60S3xAbBIKhlFsPGQxJYLAMEAZnI8onIrWu2Ookq9Mp1TSut1iU2z5GQfwkCeaLvXOz2sbCFhtBZndjjkqu6IMEcEd4egrX6f4t0ty2UdgpaDF1REcRuyo/H+1T1XS7LiUJCnEoRBH81P4Uz5Wq7IRQXjPnXUeoEdi6sGZd43EEmdxO4hyQSJjGIA881Zpnl0uXHtsbpYszFlCu2/wAbRAIJ3mJxt9SK0Wo+FVDiGkBiSSMwf9veVvx5ml93QPY7Q2O6rIbPekkq4AcgjCg4OT6jOatHkg1RJ8ck7B7thjZvIro4RAzsGeFHaQEBdwrqRDjagJ3ecUp1esQYtBlUACCwJOFBxAGSN3HpzE0a2ha2twBi28AeH0MifL1zNLtHrGFxdinf4ViQwaRtKkEHcDEZ5qkUmI7RrulSNMoJBME4IIEkkAkeYmCPIgiu1H2T+xoi3bYIwu3O0uSxd+0F3c5ksd6yDkn248qo1A+U/sayr5n+zV9K/Qsunun3ahb477/8/wCk0Xc8B/eag7/2j+z/ANJrWjMxPrfCfw/Slz0x1vhP4fpS16qiTI11dXUQH3TV3SqSpAOMkT9OPxpB17Q3Apu71clQGCKGCg+e0SwEie96TEGm/VbS9mS6PcUDITLR5mNwBHqKRdf6VbXSWryah7gLHagYPzxucNCkCYWMZ4rx+KNs9CbwZXU9Nd1N0ghZMwCczgMScHnn08zNFafrlxigKiQgXcqySFDKpI4J2wMeSzkwQSnxNcZFsC5ttKwYxgNtBVTuMMSBAyfM4EVCz102na5aL9ozNvJI2sndKd2JkMWYmYPdHrO7OmjJhaNN0zp+r/aFuIp0u4gkkAS0M7ALlnIC8Ej1xmHWs+Fi6OzXm7UksHVQTESVKkgsS2ZLekBfLG/EXXLmpt2GRlkEEqoYMrAfab5gA5jA5+9FH9B+INRqm2EuDatuXGYfZ4S+JSG8Teg8jWZwddi6kroVfCuktHW7L4sOOWe5dZFAJ5RVZSz5nbP3TwMhz0rY902L7jsz3Ld0WgpO4GbIzEsDtBMmVGRBpQ+tv6XVtfsbQzCDNsEKGgNbK3AQPD/Cqdf1UvbFsg7gpie6u5t5IAJid9yZ5kkfSrSXdE0+rNJ2R0dyGslrCMNio0SwJO5kbLqwI8JA8UkkVpNF1/bbKW0lXBZhuDkbd7MQfCNo5AyBEhdtYfWPct6e3dvXnfdghpnzAA9e6vMnI/25t6f8T6i0QoAa32RCIwM9kZAjgkAluMcgecZenZf7+5RTHWv1Qt3SNziPGGuXFZSxJEb5JmTEYORmBBFvrWewsW2LwGZnYsVBIbj1ZY59eKzmtvCzbLXXPbsJQMDD75cXRI2hZkkTkjiDT74X6pbuK0JDwzs0oWfYASwGCWjMAfzJNTfG67Ift5Y/3yFoi0az9/rpZilq3uZSJJdVWCfcsfwGefOnCaUi6bgYkMolYIUN5hQWYBRESCSZNKrHoYKfKirZxQttaJQ1VCMHvGg3NF3uaEuNU2Mii4KXdW+yb8P8/nTC41Leqv8AKYe1J6OjO6/7Me4pR8RpLpkDuDJ45PP8ab677Me4oDqYU3Le9tq9mcxJkd4Ad4QSQBM4mt3HtfyS5NGc1VnHH3eZ88HHrzRXTdRdtWWe0zK2Cu2fARcVpEQQBJzjE0XrL9zskJYlEM20eHB3GWJGQR3VBnJkDgGlt3UFrN7e3e3WjggiDuwIMCJ4AOZBiM6l8SMumO+jfEV1ztuFDySxBBgCYG0ZaJxtzn0o3T9cS4oJBSZA3QMgSRIPpnPkR61mdX1XegVl2hFVU2BbaSOWcKpLMQZmZJyZqjTXpubmgnvDd3iDAIwTBqT4U8lFytYs2DWUYSVBU8lfT3Bgn3pY/R0Blc8c88g+JSCD5TSleulbIQNdhBttfMACDf2lwFFAJBLGJ4JMTwL73xQzuCEt9+JRVKKhmNqksxYRBk+pHlXLilHTD/ki9ofowFtQMciJnzPnyfxk1HUfZP7GqAxKgnP88yTUtS/y39jUkirYJc8B/eb9KC1A+Y/s/wDSa91N8yV8gxPpUblwyzR4g34bgRWtGZijW+E/h+lLHplqkYyDQX7OSYHNVRIorqI//H3P9D/+J/tXUTqPtnU9OWtEKssYC94pDHAbcuRE+X1rIf8A6Q1rT3Xu3UthQWkAmdsQJLDBOAD6it2HHikQueZHBHP40obUW9dea0SOxsFGecdq5kouRi2IM+Zkcefkccmta9N842YjW/Cd61aF+5cQBgNquWFyOVBABUNEYkxJHlShSA2Cc/6SCP4n/wCa+r9d6QuoJHaJvRd3ZklixYwA1oA85hjA+sV8/wBV0RGvLbtldztESSq57zN3QdgE8enOJrVxc3b5jPPjrQvKt402tBDAcsIMcSSYxxI4/A34S+JNVpbrtptzEj5ild4ZJyHH60T1zoD6K4bN4290Ygqx27ZkhWO0ztI3RxxBoDpHXL9klrLRIG9QO6RkKSogHnB+p9ardxdCaYTresdvfdhCi4S0GO7mTzA9fSSST61pNAqDSl9PqO0uHutYuRuWAWNxWaVdIBiY+sjFYh7m+5ccAAOS20CFAPovl9P4edWKu0DcDJHdHmf9x+kDjnOPMlJcaaoKkzca74pt6xtNb1lgIqkWmYtIUA4YLEyQcgQTtI86quW+xebdq2wkkOlwq23dgods8AYyRngRWV1Wp3W0tq1lwFEAJtKknO5ysEySTBIAjJ4BVnRXmunT2rjuocx2RNzcZ8SQAZ8wQPPipS4qV/8AR4y8o0vxBqrd471FwG4o7RnuBgWO07thWV8pBjGQBM0ANZaFlLahd6mGuhclZJgEcjgctMeYNe9V1ouKlgtbU2QwZuy7NnZicsTtBbEZH19aA6SbJDG8ruyiVVMlm5GFUhuOTgD18pRVxyO209Df4e0lxnVkVRtJ+ZsJj7sOzkbjs7wCjkiTkxvrFCadQEUBBb+kAcD/AGk/zzRtmpN2yngRbFWTVdsZq4iiAHuLmhLiUxupQl1KVoKYtuil3UllG+gmmt1aW9RBCN9RH5GpelUZ3W/Zj3X8xST4lGLf7v6gfrTrWfZ/iv5rSjrzqOxLgsu0bgDtJG5ZAMGP4V6HFtEeXTEV0wFBLEASQJBicgHMe8VVZE2rpn/0/IepzRjamwLEG23aSSH3wAu0wNsQTuyT5jGOa8spbaxdCB90WuY5HijgwXn2Ec+WvwyVkEtNLQx7pIkkEwOCwA9Bnmi9N09RdXY4YEOykjO0C5G5FLFCQhMH6eWaD1uhZCMMAQGWQV3KeGUHlcHIJGKr0V07wJME5E4JAMSPOJP8TR8BdEteFe5NlGVXPdSS5Uk4TdHePHl516+j7J2S8CrISGXkhlwVOY96Fe9P+RRN7Wm5cNy4QW7vmclVCg5n044HAAGAfAemxbTlUQfQHz88+YHtVeoHy29jUdLem2g+g/OanqT8tvY1iV2bXoS3llyPqapXUDE4Jg+ozmiCPmn3b9aAC7mURJMABYE45NazK2FEhh5EfxqnsB5UtvyvBg/TniuXqTjnPv8A3o9Re33GyvA/+TXlBJ1CRO011dQbR9a630646KJRVuCSQAzG3DSVYmV7wA4B54pQ/Uks3Ah7RQu5JG0EK0NuxIHofovvQ9/SXLNlb1/ntNofvMFEH5eQNx5MTIAOKW9Z1hu3dz5tlVEI04MNCsZYwWnLHOJPn5kYXvRtcq0edZ0otXhct3bbb07/AGbM6qWBw25drBZGAT5xwKA1OpewENq6C/fUusKSqsYmOAc45Pn5VZ1azb3TZR0shYcBt6qzQA4JGATzPnI9KXWumXHtG9gWwYLEjaY4AzJOBwK1xSpN/wBmWUnlDHQX2uOb1ze4bcXIVWZmKmVbcICbQSZwAfrTnU/EnzHuNbu9mUI2MLUjKEOD2fcgKgiD9DWb6L8R3dOrLbKgP4pUEkcbZIgDP+ebTRa29qLN1exLF33NdLOAAFJ7MKpCAESYjI+goTjTt6DGWKQpsa5Q4uptXMMgJnEEwSAAGkgAZwcRWk1uuH/8ylxbfFu4x3MttXN0tCnvMIuElTzAEEyayur0ajaVDJ6iZyANxBGAQfu8gMJorpXVTbG0Dk8lA+TxlvCYM4nP1AIacU8oEXWGW3dOm59120TIVWVW2kJhCMCAypgGfU+cy0Grv2u9p9yEgruUndJgEAqJVvPmePxH1jJuJCsHmIndBlgRMjEj18hz5ar4cvW0t/Zh3z2bqTEgEQVjkFgTk5+pET5JdVYYxt0JNTq3Ry90O5YEbi7DddJEMWmWjM8nyJHlZ0/4rt6cAWre9ypl5GDz3O7PAz7SKu1d1rpbctuQADLy7MqtPiUFonIjEcmkyWQBuUtJLbliYCAd7c2Ig8fQiPXo1JfEF3F4G7fFd+6x+ayzEBQFWCQJ3MQVgSZnPrma+g/DOtN2yrE7ifvYMiY8S90kEHwn+5wnRfhl7tvtAy27ZDHMGSGypUglrYg4fjyJra/C/VhcXZChkEdwQhUTDIJ8Jg8cQajy9PpKxurZo7Yq+2marSiEFKjiTWhQ160KuuGhys1zOF+oWlHUhKN7E/yNaO9pQRSPqliEb2P5N/eoyVFYsyGs+z/FfzWlnWtKbi2lXkoT/wCO1j/IGmer+z/FPzWlHXzCWjxCH809K2ce0T5NMXWukXLoKJbcsq+ELuYgGS0gZH1GMiqNDonNpyiuSxRF2qTL7sKIGT9Bmj9B1hgp3d4QcTBJ4if5TH8Mmut2RcDrZYqTAKxxBPpJj8TV+zWzOknoD1C37a9/cAYBVxgi3DKCD93OF4xxxQGhu/MUjBk8ezf/AFiBijOqaS/ZOy7vXAIBaQQ4DAiDGVIP8K9TRWRdTsr8+u+2y52iYgNGS0T5KCSN0Cq0I9iq5agxgx5ggjieRTPXdCRSFtXlvPHfgbUVpIIVy0Mogd5to7wieTXoukh1uE3UQooKqZm4ZggYhYEmWPlgGcL2tnPpxPlOYz9Yo3Yps9NahEjOFMx7etS1P2bexqzRJ8pI/wBIqvUn5Z9jWOOWzY9IUH7Q+7frSq3czwDz5fQU0P2h92/WlCc/x/IVsRlke3XBHh8+R6/4P5UDcaDxV9/j8aFZqZCsItNjyrq8seEfj+de0QG3bqlzvfND2gQQH2EgHv52sH3DPhxj7vFefFvxHbvrbSzb2LbBllOLjNALwQI4iTJOZ861z9MsMwd7SM+YYgEyYGZHexwDwc0l0ml0w1rW76PcAEld0FsQu0FBIGSYn6box5kJxu0jZNOjK9I6Ld1AY20LC2rOdoXuqSAfUkHjHH4mi7OpWFsdmhD7xtKKzJJBDIzeEgCAZnLHNWPob91rlq0WHZud1kPEZHeAwpWcyI8jjFR0Pwzee4FKXAyhjz5AEgDjve+O8JI87ua23RChnoPghluIyXNMpZoQXHlvLvFIBVZkAkYIyODTHqOuvtbewNOqqDDNbJUH7hdVYAsGK7tw9eYpRYF26BYtlLtxoVJCBkckMFDMuJ4gERHqAAz+FJN2294q7LfggXdtvtTLozDbtwwk88SZkVF28ssqWjO2OnK2oDah2truhyVmVMzAP3zOPrFRu6Z232tPm3JwSgdonMSCRgnHkeTyY9V06W7t22twttB2ESdhOChYhZ5bvAQfpINOfh+zpbdljd7V7rBQiL3dxzuQ3JmCAO6IMwJ72Kt9VZLboy1h9pKkGMbgZ4PPnPhwD5D3pz0qw99ixcl5wSY3ehE4nj+UcCjOk9S02muOZuO5I7O2ylVAE5ukknB+7mJB7xpheDvpDA7G1cbtVhBBIG0kOwBjDCRyeaTkn+P5DGP2ZdrupQqi9pLZKFzuYFXO4JuaMSGINzwwA+I5rO6vrNtpVUnDHurK74JxBg+WCMZ9IpnpLbX3c3G7QsVDd4mBOWzI7sAfUT9K91TWtPfZNKqXWfCFF3Abo4UgsxDYAIiQCOKjGr+7HbZm9FrtsJcD4JMEnbMweAYMgLGZzPpX1P4aOptnvCw9u5b9QxSS3yyUOSBEzOZyJIrFXrXbBkUli6BSSX3AKJJYyQwkcmBz6Z1WgvHT6AXmIKgR4xDMCSxDElrZaeCI3TBXG48kk9bGhB6NRYuHdAgx4jwAfYef0nzo+g9KQQCvhIx5Y9j50WhoRCzy7Qt1oox14qi7brmcgF7xpf1HNt/b9DTd7P0pf1hflP7VGRSJg9Wfl/8Ah+aUt60wFuzPG1x/JaYaj7P/AMf+lL+qWd6WFkLu3DceF47xjyHJ9q18e0JPTFGs1itBVdo2gQc5AEnAAyc8cevJdXuoCwjG0yd5PGGVrqmNjgvbXciEuwC8kLPoaU2+iyY3BlElmtxchREttkSByTgfWiOn9JQi4TIWAvIcg7kLNtU7mUA8gfTkxWh9TPGz3pusL3Ue/ethWfaXaCykDDsiyxWQBJUiZ5Mmovcsvd32R2cMxFsN4QfugsO9GMjmJgTVum+GxdAdriJZ7baxB7/ZqJuXRaI3QMCTAkx9QMmjCuGRHZVxcud4qDuORA7ohkWG3GZOJEHHgFforOluBGwCo5MSAPKTErJwJjNe6XqexCot2zuBEsrFskZB3QCNuMfeaZxDDpnxCdMHXalwukKxIJQNBaSvMqSpWcSZE4oXV37d92cqqMxLEAQoJJMKoxA8hj9adN+oXHhrtFH7On7o/L+9Aan7M+360Ro7g7JR/tAH4YFDao/LPt+tZILL/ZrnpCoRvMz9+PfP8qHN2x2ShUui8C25jcU22BiIXYCsD6nnnyq0nvn/AJfkaVpz/H8hWxGRnpW2UfeXDiOzAUFSZG4MZlccQDnmlzW+6GxBJHInEHKzIGeeDn0NFXUJGATEkx5ARJP0oRhToRhWnXujP511e6cd0V1E4+gfFWrttat9ncZrrT3UgrI2gcSQ+6VgD7wOYoBPh7UKV++7qW2KS10QpJUgJhsz5+frSe1eiCSUKtk+KciIng8n0wK1XRfivstP8ntrt1pQo0JaVYIEnL3SSZAkDGeYrD0cFUTS2pO2Zrp151vSGIYMSAG77N5gDMEjzOM81uei/EF1rd+/fVmcKQWuIQES5zBCgTBgZPimACa+e9S3kq7bizMZJGN0L3QOPMT7j1rTF7z9OYW9WWDPB06EKrCMkqIL8RHBxAMiu5IKSVixlVop6a1u5qWYuLCgl5K7581lWxEkRyeMYJoKzp0mzZlk7Ry1x32pCM7AFSZjucyYnGYp18HKBvtX9qblZQzAbgyKx25IwQTEkQTMjaaHv9GsrvV9SrhUUIwYT3gGYEZM7d0AMNzDxRyE1bQabVnt/Spb1JGnUPbuLK5LqM7QocgK4nG6IyRPNaKz0h/2c3PlWWu91xefvQcSUjiWCbZyB5gUm671tGt2ns3XJRVWWTYkAFQEC4XAErJ9JIElZpuu77Nywcs5Uh/vKF4gcH6+oEAjzn1byG0sAltE74VFCrJLEeE4AyckZ8HAiYpna3tLMbj7BARhuUYKhcysAYAj70iDmvOldWTTLcRVW5fvBbSv/wCkTK7gY75g4MACJg4jvhjVgX4A2ANLXGIGfukyIAAExHPr5tO6v7BVF3S9DqkW4tsJbDhwzXQGKhT3wA47hkZIEiqLPQNhL3ryqV2QqDex3RG0DuzkzG6NpkTitn1nW2bl8h7YcKZd7Y7JmBlXuP2h2EEqZJ7wJGImi9RoU05uNZTcPCz3JtrBCttAuQILd6VEyBJ4FRfK1YVDQB06xYs2roFvaShZSzAm7tSSbhBaPvd0GYg57wFly6qlLFwnMMB2S9nKFWEgglu8AD3vWSOaCFg3GuRct72UQpI2iIuKxVQSZAhZ9frSC/buNqFtB+0uEwZkncxnBIiNxGJmpxfb9ju4n1eyO6pJUmAW2ztB+k5j/PeSXM18++IdVeW2iXxcQsdijieCzkNyZ2qsjlWg+KW9nq//APKiacb7gRVCzwADktwshTE/Sn7UrAsmwZ8VWNSPOpdJtG6gJBEgROCQRIb8efxqi7bg5kUz1ZyPL16fKlvVT8p/Y/yk0dcuAe/50p6tqPlOPp/epSKRMNfPy/8Ax/60u6o4CWZJA7+RkjHlVmp1Z2Rjy/SgesXwbNnjO+tnGsonyPDCemacto9ReDKOzCqw3i3uDk8LHzPAe6IPn5Q07VnTrpw/aP3ge1UDvYuW823YAFtkHaZAkScmM5pdX3SoCmZ5UExkwCQSOcxzRVvVg2biC2olZ394NAIlDDbSm7OVJxzzNnAgpB/VeoW2a4lkdokBg1whWQDcQqAPDYcAjJJURwZnout9rfsjUOzWwCrMECm2rMWLE2jNxFYhju9TABigre3Fy+/aq9tkXbdBuoVACFleSFAEQREYBBGIWNSnyyJZldkK9mAeyglS11ZDtk4IkbBkiAGUVoVtvIJa1ttboL2g6h5KKxQMoM7QYJUHH1ifMzQmp1IZmMBdxJ2qIUSZgCcAVZqNKdgud0AswABz3YMkcgZwZyQaELCqoRmz0TfLtxxtWu1J+Wf886o6be+Ug+gqzUHufw/OsqWTU3gV/eP/AC/I0IwQvFskAj7/ADIUT4J5MwPqKK3d4+zfkaWow9j61pRnZbqdCUUdojqXg2iQApkjvEtjbHBFLGTn39x5+Yp71brT3bFm0Vnsgw3FmY7SQVUKxOwKBELg4xiladRIstZMkF1de8YVgGVjt4JIIE48Ipo3Qro7T+EV1WaYjaOP/H/4r2uAMDZbILHcOAOPNfXEkEf2qXTNKz3RbViN20z9OR+fFdXVnb+Flmsmj670L9mvBA7MezVz/phwCsiczAP0x6UgtdVNi5u2oQGDbGUMm5eMHiCTj6xkCurqTjV4Z0sK0Fa3XveutcvQWYyQoAG7OB5AAxjzjmqnRVJYSSI8QBzgCfeYP0I5zXV1dFeAvAxXp79j2jFXJthyjSwA3uo5xvOxmBE4JkyYpTaVUlroKmTtggg8yGG0mI2jB8jj06uoQdtoaWKIae8zyVjcDPpBE4UgiMAfjTfUfEV9Qt0uA20hGHMtJYgDC7i7GAIG7zzXV1NJLskIm9g3Uviq4bdu0CoCIqkBACwViyyw5I3c/T6mm/w18R3H3pqHPZXhDFRLhB4xbnwkyPOOcGK6uruSEVx3QYzfYJ1PVrNtbQ0wum62Lj3SpeUP+oRmDznyHlSnp2rQa0XdzEKd6lhuMjM+XmOPxzXldUFHDf4Gm8ml6rrBqjba853uSwwTGRI9PEVHHHn5COjvrp9QF7wbfwxMsYKDvKSAO/PByMQK9rqzxjbouvls3PSdV+0dRe2LzdlpkVrloKQr3QpTLFpKjfO3gkDmJozq2qViTDc+o/KK6urTyYikTjliLU3JpF8QdWWzbyZZhAWDM+s8R75968rqyRXaaTNBgrmq3DjHH8Kq1F0uO/Of849fqa6ur0UjO3YKIEkHkRPnHpiP0rzTtAdTgFcmAcAgCJG4ec+voYrq6qrKJtE9U/cUFgyiYG0gCIGD5/XHmOcxRo7YLFwQCGEKBBM8/QD/ACK6uploQr6q924TfumTcdhuJyzLG4n694ZPM0t3V5XU6EZo+m3DFsfu0z1B7n8P6q6uqL2XWhQTk+zfkaWA5P411dVURZS90jj61wcNyINdXUQFqCBFeV1dXHH/2Q=="/>
          <p:cNvSpPr>
            <a:spLocks noChangeAspect="1" noChangeArrowheads="1"/>
          </p:cNvSpPr>
          <p:nvPr/>
        </p:nvSpPr>
        <p:spPr bwMode="auto">
          <a:xfrm>
            <a:off x="155575" y="-830263"/>
            <a:ext cx="2619375" cy="1743076"/>
          </a:xfrm>
          <a:prstGeom prst="rect">
            <a:avLst/>
          </a:prstGeom>
          <a:noFill/>
          <a:ln w="9525">
            <a:noFill/>
            <a:miter lim="800000"/>
            <a:headEnd/>
            <a:tailEnd/>
          </a:ln>
        </p:spPr>
        <p:txBody>
          <a:bodyPr/>
          <a:lstStyle/>
          <a:p>
            <a:endParaRPr lang="ru-RU">
              <a:solidFill>
                <a:srgbClr val="FFFFFF"/>
              </a:solidFill>
              <a:latin typeface="Constantia" pitchFamily="18" charset="0"/>
            </a:endParaRPr>
          </a:p>
        </p:txBody>
      </p:sp>
      <p:sp>
        <p:nvSpPr>
          <p:cNvPr id="140294" name="AutoShape 4" descr="data:image/jpeg;base64,/9j/4AAQSkZJRgABAQAAAQABAAD/2wCEAAkGBhQSERUUEhQUFRUWGBgXFxcXFxwYFxcVGBwYFhgUFxcYHCYeGBkjGhocHy8gIycpLC0sGB8xNTAqNScrLSkBCQoKDgwOGg8PGikkHyQsLCwsKSksLCwsLCwsLCwsLCksLCkpLCwpLCwsKSwsLCksLCwpLCwsLCwsKSwsLCwsLP/AABEIALcBEwMBIgACEQEDEQH/xAAcAAACAwEBAQEAAAAAAAAAAAAEBQIDBgABBwj/xAA/EAACAQMDAQYDBQcEAQQDAQABAhEAAyEEEjEFEyIyQVFxBiNhM0KBscEUcpGhstHwUmKCwpJT0uHxFRYkB//EABkBAAMBAQEAAAAAAAAAAAAAAAECAwQABf/EACcRAAICAgMAAAYCAwAAAAAAAAABAhEhMQMSQSIyQlFhcYGhE8HR/9oADAMBAAIRAxEAPwBKgq9FqFtKvRa8Zs9RInbSrTZkEete26UavquoRiq21IBw2WBHliQ04jE8etLFOTwBuhH1AXrGoDEyNwZd+Q20yEdZIjPGJDeU0V1LrGnOmVRZ23U2kHaQd21RckTtMtLA+p9os6j1DUXOxL27YK7gqgbd3MhyXLeICOInzojrmosMh/Zgbff2ncmwgKByASuxmHhB+6TArU81f9EK3RndBZQjfd4gtkgHaAQIHmZ4Aya0fWOu27xtW7ZUpZMTs2s7FjtPdyVnadpwAYz4iut6S1es4S6bqHum3HZsrfdgZDbjgj/UAYgVdY0Iu3QsLaNt5ILAg7mkeI8qSFjcSxj0g9Jxbt+HJPSNNp9Sm4ICCeMEeWIA5MYnHn9aOCV5b0aiIUd3jAxPP8at21iuzQyopUStEFagUrgATLmrkWvSmT+FW20oNjHItTuJUkWrGTFAFi+4lBXVprdt0FeSuTGQtdaE1Ywvufzpi6UJrk7q+5/SrReTmAa8d1PdvyX+1Aam5JGDhgP45pjrh3V/eP5Uu1Iz/wAl/I1t49GSexaz99/pI/Ko31J4/wAzXr+N/wB4/pXhuAzB4xP19PerkQbqSx2Yj7n6j+1T1PT7luyl24u5LoYWyWmCI3EAGR9N2OcGMXdT1CubUgIBaI7oLAkboMM094wCZxzHlVGluFNsorhg21XEqd25NyjGQciDyv0oq6QHVnt9GNt7h2kttYlAABJ9FwpnG3aPXg0LY1MTOZDA7sgTI3AH7wmQfKi9PogO1RgQVC7gwKurAw42zkqZH84HlLrnSVsEBLgcFQ27aQDPku7JA4mIJGCRBrrV0dTqwrpyQiA+v/amuqHy39qCstO07txMEnJyTJEsSTBxk8g0fqvs39jUZPJaOhejgST6mhG8Z9j/AEmibg7p92oe59o3s35GrIkwFIZhvMA8n+AnFQ6houzJBwwMET7H8jUbjQKL1F8X3u3nIBJG1MnERzxgBeeZJ8qYmKI+ldU90V7THH1a0lXpbqVtKvVK8Js9QgLQNKB0cNcCwXtcQbh7snkAeKIiCG48iKcPZnl3CjnaVH1G4kbh+BH1pL1NkttusvcNxoVgrszMscn2HnP400PwK6KeradzcZlU7F7oMMhhSXRwxGH5OwhuIkxSrrnxAty1bRUCN2QFwKCqu44bmCY3AGeI+lEa3qzMF7a0FG+S4ZScYbcoGyGCxFC6nq9lhbFyyp7NSqMJF1oJPaXGAhiJAAiBtj21wT+pEJNeMbdB+JbNi2NO9ruHabrlZaVIa2BAAyZlm3QPWMvdD0zciXtrDcyrgbQuN7kzJBgg+pkTzjAaRHe6xUXdrme7AJaWCnvYGGiAeOK+h/ArvY0t4m2WPjJMMbcAk3ApIXIIHmfDOM0nNGP8hg2HhhMTn0/nUttCaS+gUkTLEsThmYxO47CcQB9OIoxD/n61kRY8K1WVq8rUStEALtzV6rUduavRaAT1bdT7OrFSpgU1AAbiUDfXmml5aBvJSMZCy4tBdRXuL+8f+tM7i0B1Qdwe5/nt/tTxeUMxXrvCv7x/I0v1Yyf3l/I0x13hX94/kaX6wc/vL+TV6HHoyz2Kbnjf94/mKsNgZHkTMfXiYqDqe0YDksQPecV7atl3hQWOcKC3GTA5xzx5Hyq7IIld0Kk2gxIBRsjyMmMef+ceVur6ZtKK9tbJItkAW2k74RnYvBXK7o47x2wOS7nSwP2d2cOjlkbYy9quZDBGMEGQd3GCJBonVaz9oco6/MZgoRl2GxatEyouMO5Jg47gl5AxtRSsbqItcGVbqmZ2qxfe03V3MVdwWYbgCAIjie9yU912YjcSYEZJMAcDPkB5U+1tkqjqWMFEaCMAsZjnBgiY85pZf0USTlZKhgdyllgsFcd1o3Dg+Y9apGViSVDrQ2yEQMSTOZmZ3EkGcyDg/UedMdV9m/tSzpC/JT3P9Rpnqvs39jUH8xeOhc/hPu1DXftG9m/I0W47p92oS8PmN7N+RqyIsV3hg/56VRbeJ9vyq+9wf89KGqhMiTXV1dROPtFtavC4Png//Vdbt1eLUgjjFeFR6dinWfCramAo3MQYG4+gznkcCfLFej//ADh00e62UO5dzwNrIAZB3MeIJgwePIUYemqnf3HcMli0CJkxJgf3qzX9Yvpp3Ft1vA4VO6Gkkgt3QGEEjuxysYLZeMnonNeoz3RujIyq6W1F1e61kWckYBY3AfIxnJO7NVXPh82rFxLgQ3GAuWwcSLgIRt0iFEyYniIzjQfD+t1At3XtoN/Zm4PmEOOzJLwI7wIhc85zMilPXVdrlv8AaGVSlvs9u9SRbMR3YB2iZGCSDxTRlJvIleEdJ8Q/s1vsgACPEpIJLd4NBIMbQ0AYkT65b9AvWn07XtSWRbfhEBhcZyQoCKCTEzHkQp9TSK30K1YC6i3ct33FxTtZCsW9sElcgEFQZBPikwRBnY6Q95nLgqsYAQqNyt3UTyVTu4x5/wDESXGsnRbQy6Wbmoc3Lg7K3DbeyABdiSFO4khba4O3JPGJwy1+je9etXnuEm1uCiFwrLtwQoPHkZ/lUL2oCWkQHY0qgAgAwPAjMecRMfdPrFW//kwsBlYHMDkkDaCQDmO8M+3mQKTtmkVCIrwrXqXJ8iPoeR/CpEVxwPGaItCqWXNE2RQOLlWvdtTRamy01AsCvLQV9aZXloO6tIxkK7iUB1ZYtj979BTdrdLutW/lj979BXR2hxFr/Av7x/pagNaOfdf+1MOoDur7n+lqA1o591/7V6PHozT2KL6/Mf8Aeb/6oq7o13GVIOcQQ3PG31/nVTatkuXIiNzHIpv1LV3lubb1ktdKqSBO7aAIY4YHAj6QJ9KpNtaJRoAF/sym62tz5bwlzdGSwBwwOORn7setKdXeVgAFKkLBgyC+7nbHdGzECcrMwYG4N9A9sHTOl8CRIBIe2xFwhSOS04g5HrSXry6dGUIy7AoztbvO4+YQCuCuF2mCpXGZNLCeco6Ufswa61htGzdu9zUnxW2QgBJEEPMMccH/AFYGCaW6a3dvuFUXHVAJCDCLK8zAHegSYzieKtTTWiH7NjDQGMjC4bgjmR6/hRNz4VuW0372TdG0FSN8GZBBzB849jVO0YiU2Mf2B7KrbuWzbdcFWmQZmSDxPMY5FWan7N/Y1BbjMq7yCRjExAYwMknAx7AVZqT8t/Y1G8mjwXuO63u35UJe+0b2b+k0Y/hb3ahLw+Y3s39JrQiDFV/g/wCelCmir/B/zzFCNVCR4a6vK6icfeEWpsp8tp9QZH84P1xH41FKncQlSBIMeRg/h9a8M9IovWSFMSojM3CwjzOZE0LoezVGt9igQggXtqgKp81wZnK5OIMcAkjpnSjfS8klhbUEM7NuaMmZlSRj0MgAmsv8TB0MXGZQDIDJtfEPCsBLEGT4vugzRjFyYJSH3SHvWbuzRXBdVmgNEkOMkGYBMAsqxEsOJNVa3p9u+XdnIG5VuO8Ow70tCiYPfDQJjbxzA+s+IdIuihNOvawFe40W7hksxggIThcyCNwwDg1mdGLupt9iXdSCcbYDz3gpkjs/ExHMhv406PbdEu2TUdHs2rr9hZ3Xyly4O0VCFNsyqJ3zhctuKlpI7sySK9U+pVWtsrBVHaSeR2VsApBlQrLaGSDgnJzLfpJawv2idqofZJe337SIUDhipKm4BbzjcQIxRHVNWVs3GHea4QNrKjQm6QrHhwFnA7oJIE7iaWTV3WzqMr0vU9uLBlQZILtgAsVyGILFsnKHuieScae3Y0y3C25rt4Sqle4qhYVl2x5BAOSR7zSjp3xKU0zWexJG8bhaXgNO1QwXaBcIiC2Yx9DdK3ULoJWyliyu0bXMqDJMhU++RieMfWa6Ub1gZY2FXbF1ph9nEAD2knM5E/T6YowCusacIoA/E+pJkn+JqZFIkO2UNzV9iqXGf8+tX2K44MRak617bqTCqCA1xaAv0xuUDfFTkOgJzQPXM2PZ/wAwP7UwdaB6z9gf3h+RpY7HM31Hwr+8f6XoHXDxe6/9qP6j4B+8f6XoDX/e91/7V6PHohPYm1P2r/vH9av12sd7pcu7wT3903ABiAR5ACAPoOKo1X2r+5/WmGiZYYwQTIERG2QRhgfMfjwTBqssKyEc4LNR160lzTutoui2iDavOzBmzPhIIQE4WeAPU0Bpeq27jhb3dWHHykTexYRBcqZEYBzABgZyR1Tw6cKgMLc3cQe8TABnaPX1/E0ruIzsws243PuVFBZkOYVXPzCAD65wYmK6CTVglaZfptSq9o4QxtXaC5YnKzuJGZg+Qif4aa/qTrSqq4tbdiW0jbIMJta9AGxSRBaCFEZIEpuj9GNrv6gRbIQsMM3ZsFuBgrOoO4ECN2DE7ZEvOkdd02n1D/LbsWaQRtOBDW3KAgeoO1lIFyOBFLPLwGOFkG/Z9qgSGjBYT3vqd2Z/Ae1R1X2b+xozW6xbkskbSTBChARuPe2hm2k8wST6maF1I+W/sajFv00OqwL38Le7fkKEvH5jezf0mi2Hdb3b8qEvj5jezf0mtaMzFtwKRkxVB0wPDflXavwn/POl7tVKJWH/ALH9f5V1Lt59T/Guo0cfoG2avWh7Yq43QoliABkkkAD6kmvDR6JZptJbBc3N5VgZVTA3HifUVm9d0wXNsJYsWtx2sLUXb2/MHaVwcxPl5GJo+51e3euJcFsoQo7JN/JO0LdKGQGIJYSMQPOSL+p9QHZNtU3WXIwYLKNxzmD/ALfEJjmuvq6iB5WRLq/hbTgTYdnZiBNwQ5KruOCQu0CJj3+9NXdH0lm1ba7f7rCALoLHvGez7QhoRCQFnJG5eN1F6DrDaldm0ysyjLwWMzJOQGkjzOR3cRR1bohZFARrZBDMoCvvwRuhAThgRmPEI5oqTcqkKoxccGk0XxC2q0125C2zCBSyAMySQLoDQBIV2BbyiMyaDuutyUayqIwZLcd0Bs3XdkEHdtG0A4G0RAmUmh0bDTveZA4e6RbIbkqQFbcSSzMr4kyNgggnFr9de8LaPISzuPBBuOEuBlUie73ogifLzgNJu2KqojrrJ3i/pwO0tKtvgL2ttVhl7qgAjuwYAkH1pno/iC26KxbbJ2wZBDehU5HB5xg0FqNZbSySnPeG2CYmTM8kmQZ9B6QacdK1Omt2QyFN7oBqGZc2sbgwkTHdAx/pU+VShJy2P+C4iomoK5YsyHekxMQARyM5mDOY5H1m0inTsIO/NEWRVVwZoiyK704Jt1cRVNsVfFUQoNcWg7y0xuLQV0UkkFMCNul3XbfyJ/3j8jTlVoD4l+wgev8AalSyOjIdQHcH73/V6Xa1ct7j9aZ677P/AJfo1L+oDxf8fzNbuPRKYl1f2r+//uppp+i3Dba8VOxS0meYKJ3eA2XWYnGeKWaz7Z/f/wB1OegdRNvtvmhF7N/lwrb2PeUAOwZCSPGqngTINV5L64IR2GP8NRqdLbv7yjAOWtwxRWLfdAPe3QPpHDEiQrGv7EE2Ehrd13FxklwHAS2jMQANssIAUbmnlRAeo1J22PtAGW5H3txLnIUROSfWSZgVX1KHe4LfYcgJh0IgDeU7UgrG0Ah5HMUsYv6jm14N16jq7Vpy7XVAXdZVkgBWYhrgW4Nvi7p5aSZ+uauX1FyHLbSJ3DJDQDIG8AycGT94mJEU26iFt2Li71c7VII3sEyR2Cs0bABPkcrAIySn01oXioAPJk84A9AJwB6nnEU8aSbFd4Q+6XH7MhH+7+pqJ1H2b+xr3pmnjSqPMF/T/U3oa81H2b+xrOnbf7NVfChe3hb3b9KDv/aN7N/SaMfwt7t+lB6j7RvZv6TWtGZifW+E/h+lLWplrfCfw/Slr1VEmRrq6uogP0ChrzV6JLqFLgO0wcGDIIOCPaoo1KNf1XvMjBljKGVAZlBbbzkkgAAxM+deEr8PSYx6x8NlTZuq8d3aFEL3FBgbgGLR6Mv4yaK1vQmRtlu4zbl3EhSVS4c99RAB2/jkyYEDPdY65p7ulF7tmF1diLb2gd6AbkMFBBkTkvg170f4g1KIWsI7WIFy8Rcdhuc+JjuDLkQAuDzJkU/+LtvRJyyT+KOuq9620tZdUCuEnvTEAHd3wT5YgiBxXnSuqXdOxZTKlFtm2svcRrgB+6YAO3zGZEDMjPdYdH1Za0wQggpbW2QEZQsY3eZEk/UmAKeWPi29plWwbBW6kEbAfKGLA8H1mfSZ5qnSqoClsY9HL6kbLaNZW1b3MpYM5KtBlEJIMgLHdHdiCTAt6X1cWmVocEDfZGzaFZZtsG4YCH42yd3lghB0/wCKFsXm7Rl3XFbdh1YlyXIYDybcORGBjzLLqnUtHdSfmNd/17Sy/MXY47pgd4FZb2Mipvj+K6YYu1Q9v6BdRpmdd3aXCeUdrYG513CFMtyQCPNdwrN6VCurRGN14wbYtZKxG5QoI4PhO0EkicQCtG627CEraJCCQrBoAwplczjugDhcCOGtnpFpbRvJuHaKym4tx3ILiGTeQVDCZG7jnBFTVJ6Go0GgvDUafcLa2QCNqr4Y2gljsgBoH18gKU3LjpIdDMj2gk54xiMZ5+lU/Dw7O2dl28yliYdyRgxkDH+cUfceSScmnb7ZQywUvV1qqXORVtqgcwy3V44oZTRK8VRCMruUFeNFXTQl00shkUk0u6+ZsH6H84/tRr0v6w3yGH1H+fnU7yOjL65vlx9f71LU9GuOjMu1t0QOIAn/AFEZn6/hUdcvy/xH60S3xAbBIKhlFsPGQxJYLAMEAZnI8onIrWu2Ookq9Mp1TSut1iU2z5GQfwkCeaLvXOz2sbCFhtBZndjjkqu6IMEcEd4egrX6f4t0ty2UdgpaDF1REcRuyo/H+1T1XS7LiUJCnEoRBH81P4Uz5Wq7IRQXjPnXUeoEdi6sGZd43EEmdxO4hyQSJjGIA881Zpnl0uXHtsbpYszFlCu2/wAbRAIJ3mJxt9SK0Wo+FVDiGkBiSSMwf9veVvx5ml93QPY7Q2O6rIbPekkq4AcgjCg4OT6jOatHkg1RJ8ck7B7thjZvIro4RAzsGeFHaQEBdwrqRDjagJ3ecUp1esQYtBlUACCwJOFBxAGSN3HpzE0a2ha2twBi28AeH0MifL1zNLtHrGFxdinf4ViQwaRtKkEHcDEZ5qkUmI7RrulSNMoJBME4IIEkkAkeYmCPIgiu1H2T+xoi3bYIwu3O0uSxd+0F3c5ksd6yDkn248qo1A+U/sayr5n+zV9K/Qsunun3ahb477/8/wCk0Xc8B/eag7/2j+z/ANJrWjMxPrfCfw/Slz0x1vhP4fpS16qiTI11dXUQH3TV3SqSpAOMkT9OPxpB17Q3Apu71clQGCKGCg+e0SwEie96TEGm/VbS9mS6PcUDITLR5mNwBHqKRdf6VbXSWryah7gLHagYPzxucNCkCYWMZ4rx+KNs9CbwZXU9Nd1N0ghZMwCczgMScHnn08zNFafrlxigKiQgXcqySFDKpI4J2wMeSzkwQSnxNcZFsC5ttKwYxgNtBVTuMMSBAyfM4EVCz102na5aL9ozNvJI2sndKd2JkMWYmYPdHrO7OmjJhaNN0zp+r/aFuIp0u4gkkAS0M7ALlnIC8Ej1xmHWs+Fi6OzXm7UksHVQTESVKkgsS2ZLekBfLG/EXXLmpt2GRlkEEqoYMrAfab5gA5jA5+9FH9B+INRqm2EuDatuXGYfZ4S+JSG8Teg8jWZwddi6kroVfCuktHW7L4sOOWe5dZFAJ5RVZSz5nbP3TwMhz0rY902L7jsz3Ld0WgpO4GbIzEsDtBMmVGRBpQ+tv6XVtfsbQzCDNsEKGgNbK3AQPD/Cqdf1UvbFsg7gpie6u5t5IAJid9yZ5kkfSrSXdE0+rNJ2R0dyGslrCMNio0SwJO5kbLqwI8JA8UkkVpNF1/bbKW0lXBZhuDkbd7MQfCNo5AyBEhdtYfWPct6e3dvXnfdghpnzAA9e6vMnI/25t6f8T6i0QoAa32RCIwM9kZAjgkAluMcgecZenZf7+5RTHWv1Qt3SNziPGGuXFZSxJEb5JmTEYORmBBFvrWewsW2LwGZnYsVBIbj1ZY59eKzmtvCzbLXXPbsJQMDD75cXRI2hZkkTkjiDT74X6pbuK0JDwzs0oWfYASwGCWjMAfzJNTfG67Ift5Y/3yFoi0az9/rpZilq3uZSJJdVWCfcsfwGefOnCaUi6bgYkMolYIUN5hQWYBRESCSZNKrHoYKfKirZxQttaJQ1VCMHvGg3NF3uaEuNU2Mii4KXdW+yb8P8/nTC41Leqv8AKYe1J6OjO6/7Me4pR8RpLpkDuDJ45PP8ab677Me4oDqYU3Le9tq9mcxJkd4Ad4QSQBM4mt3HtfyS5NGc1VnHH3eZ88HHrzRXTdRdtWWe0zK2Cu2fARcVpEQQBJzjE0XrL9zskJYlEM20eHB3GWJGQR3VBnJkDgGlt3UFrN7e3e3WjggiDuwIMCJ4AOZBiM6l8SMumO+jfEV1ztuFDySxBBgCYG0ZaJxtzn0o3T9cS4oJBSZA3QMgSRIPpnPkR61mdX1XegVl2hFVU2BbaSOWcKpLMQZmZJyZqjTXpubmgnvDd3iDAIwTBqT4U8lFytYs2DWUYSVBU8lfT3Bgn3pY/R0Blc8c88g+JSCD5TSleulbIQNdhBttfMACDf2lwFFAJBLGJ4JMTwL73xQzuCEt9+JRVKKhmNqksxYRBk+pHlXLilHTD/ki9ofowFtQMciJnzPnyfxk1HUfZP7GqAxKgnP88yTUtS/y39jUkirYJc8B/eb9KC1A+Y/s/wDSa91N8yV8gxPpUblwyzR4g34bgRWtGZijW+E/h+lLHplqkYyDQX7OSYHNVRIorqI//H3P9D/+J/tXUTqPtnU9OWtEKssYC94pDHAbcuRE+X1rIf8A6Q1rT3Xu3UthQWkAmdsQJLDBOAD6it2HHikQueZHBHP40obUW9dea0SOxsFGecdq5kouRi2IM+Zkcefkccmta9N842YjW/Cd61aF+5cQBgNquWFyOVBABUNEYkxJHlShSA2Cc/6SCP4n/wCa+r9d6QuoJHaJvRd3ZklixYwA1oA85hjA+sV8/wBV0RGvLbtldztESSq57zN3QdgE8enOJrVxc3b5jPPjrQvKt402tBDAcsIMcSSYxxI4/A34S+JNVpbrtptzEj5ild4ZJyHH60T1zoD6K4bN4290Ygqx27ZkhWO0ztI3RxxBoDpHXL9klrLRIG9QO6RkKSogHnB+p9ardxdCaYTresdvfdhCi4S0GO7mTzA9fSSST61pNAqDSl9PqO0uHutYuRuWAWNxWaVdIBiY+sjFYh7m+5ccAAOS20CFAPovl9P4edWKu0DcDJHdHmf9x+kDjnOPMlJcaaoKkzca74pt6xtNb1lgIqkWmYtIUA4YLEyQcgQTtI86quW+xebdq2wkkOlwq23dgods8AYyRngRWV1Wp3W0tq1lwFEAJtKknO5ysEySTBIAjJ4BVnRXmunT2rjuocx2RNzcZ8SQAZ8wQPPipS4qV/8AR4y8o0vxBqrd471FwG4o7RnuBgWO07thWV8pBjGQBM0ANZaFlLahd6mGuhclZJgEcjgctMeYNe9V1ouKlgtbU2QwZuy7NnZicsTtBbEZH19aA6SbJDG8ruyiVVMlm5GFUhuOTgD18pRVxyO209Df4e0lxnVkVRtJ+ZsJj7sOzkbjs7wCjkiTkxvrFCadQEUBBb+kAcD/AGk/zzRtmpN2yngRbFWTVdsZq4iiAHuLmhLiUxupQl1KVoKYtuil3UllG+gmmt1aW9RBCN9RH5GpelUZ3W/Zj3X8xST4lGLf7v6gfrTrWfZ/iv5rSjrzqOxLgsu0bgDtJG5ZAMGP4V6HFtEeXTEV0wFBLEASQJBicgHMe8VVZE2rpn/0/IepzRjamwLEG23aSSH3wAu0wNsQTuyT5jGOa8spbaxdCB90WuY5HijgwXn2Ec+WvwyVkEtNLQx7pIkkEwOCwA9Bnmi9N09RdXY4YEOykjO0C5G5FLFCQhMH6eWaD1uhZCMMAQGWQV3KeGUHlcHIJGKr0V07wJME5E4JAMSPOJP8TR8BdEteFe5NlGVXPdSS5Uk4TdHePHl516+j7J2S8CrISGXkhlwVOY96Fe9P+RRN7Wm5cNy4QW7vmclVCg5n044HAAGAfAemxbTlUQfQHz88+YHtVeoHy29jUdLem2g+g/OanqT8tvY1iV2bXoS3llyPqapXUDE4Jg+ozmiCPmn3b9aAC7mURJMABYE45NazK2FEhh5EfxqnsB5UtvyvBg/TniuXqTjnPv8A3o9Re33GyvA/+TXlBJ1CRO011dQbR9a630646KJRVuCSQAzG3DSVYmV7wA4B54pQ/Uks3Ah7RQu5JG0EK0NuxIHofovvQ9/SXLNlb1/ntNofvMFEH5eQNx5MTIAOKW9Z1hu3dz5tlVEI04MNCsZYwWnLHOJPn5kYXvRtcq0edZ0otXhct3bbb07/AGbM6qWBw25drBZGAT5xwKA1OpewENq6C/fUusKSqsYmOAc45Pn5VZ1azb3TZR0shYcBt6qzQA4JGATzPnI9KXWumXHtG9gWwYLEjaY4AzJOBwK1xSpN/wBmWUnlDHQX2uOb1ze4bcXIVWZmKmVbcICbQSZwAfrTnU/EnzHuNbu9mUI2MLUjKEOD2fcgKgiD9DWb6L8R3dOrLbKgP4pUEkcbZIgDP+ebTRa29qLN1exLF33NdLOAAFJ7MKpCAESYjI+goTjTt6DGWKQpsa5Q4uptXMMgJnEEwSAAGkgAZwcRWk1uuH/8ylxbfFu4x3MttXN0tCnvMIuElTzAEEyayur0ajaVDJ6iZyANxBGAQfu8gMJorpXVTbG0Dk8lA+TxlvCYM4nP1AIacU8oEXWGW3dOm59120TIVWVW2kJhCMCAypgGfU+cy0Grv2u9p9yEgruUndJgEAqJVvPmePxH1jJuJCsHmIndBlgRMjEj18hz5ar4cvW0t/Zh3z2bqTEgEQVjkFgTk5+pET5JdVYYxt0JNTq3Ry90O5YEbi7DddJEMWmWjM8nyJHlZ0/4rt6cAWre9ypl5GDz3O7PAz7SKu1d1rpbctuQADLy7MqtPiUFonIjEcmkyWQBuUtJLbliYCAd7c2Ig8fQiPXo1JfEF3F4G7fFd+6x+ayzEBQFWCQJ3MQVgSZnPrma+g/DOtN2yrE7ifvYMiY8S90kEHwn+5wnRfhl7tvtAy27ZDHMGSGypUglrYg4fjyJra/C/VhcXZChkEdwQhUTDIJ8Jg8cQajy9PpKxurZo7Yq+2marSiEFKjiTWhQ160KuuGhys1zOF+oWlHUhKN7E/yNaO9pQRSPqliEb2P5N/eoyVFYsyGs+z/FfzWlnWtKbi2lXkoT/wCO1j/IGmer+z/FPzWlHXzCWjxCH809K2ce0T5NMXWukXLoKJbcsq+ELuYgGS0gZH1GMiqNDonNpyiuSxRF2qTL7sKIGT9Bmj9B1hgp3d4QcTBJ4if5TH8Mmut2RcDrZYqTAKxxBPpJj8TV+zWzOknoD1C37a9/cAYBVxgi3DKCD93OF4xxxQGhu/MUjBk8ezf/AFiBijOqaS/ZOy7vXAIBaQQ4DAiDGVIP8K9TRWRdTsr8+u+2y52iYgNGS0T5KCSN0Cq0I9iq5agxgx5ggjieRTPXdCRSFtXlvPHfgbUVpIIVy0Mogd5to7wieTXoukh1uE3UQooKqZm4ZggYhYEmWPlgGcL2tnPpxPlOYz9Yo3Yps9NahEjOFMx7etS1P2bexqzRJ8pI/wBIqvUn5Z9jWOOWzY9IUH7Q+7frSq3czwDz5fQU0P2h92/WlCc/x/IVsRlke3XBHh8+R6/4P5UDcaDxV9/j8aFZqZCsItNjyrq8seEfj+de0QG3bqlzvfND2gQQH2EgHv52sH3DPhxj7vFefFvxHbvrbSzb2LbBllOLjNALwQI4iTJOZ861z9MsMwd7SM+YYgEyYGZHexwDwc0l0ml0w1rW76PcAEld0FsQu0FBIGSYn6box5kJxu0jZNOjK9I6Ld1AY20LC2rOdoXuqSAfUkHjHH4mi7OpWFsdmhD7xtKKzJJBDIzeEgCAZnLHNWPob91rlq0WHZud1kPEZHeAwpWcyI8jjFR0Pwzee4FKXAyhjz5AEgDjve+O8JI87ua23RChnoPghluIyXNMpZoQXHlvLvFIBVZkAkYIyODTHqOuvtbewNOqqDDNbJUH7hdVYAsGK7tw9eYpRYF26BYtlLtxoVJCBkckMFDMuJ4gERHqAAz+FJN2294q7LfggXdtvtTLozDbtwwk88SZkVF28ssqWjO2OnK2oDah2truhyVmVMzAP3zOPrFRu6Z232tPm3JwSgdonMSCRgnHkeTyY9V06W7t22twttB2ESdhOChYhZ5bvAQfpINOfh+zpbdljd7V7rBQiL3dxzuQ3JmCAO6IMwJ72Kt9VZLboy1h9pKkGMbgZ4PPnPhwD5D3pz0qw99ixcl5wSY3ehE4nj+UcCjOk9S02muOZuO5I7O2ylVAE5ukknB+7mJB7xpheDvpDA7G1cbtVhBBIG0kOwBjDCRyeaTkn+P5DGP2ZdrupQqi9pLZKFzuYFXO4JuaMSGINzwwA+I5rO6vrNtpVUnDHurK74JxBg+WCMZ9IpnpLbX3c3G7QsVDd4mBOWzI7sAfUT9K91TWtPfZNKqXWfCFF3Abo4UgsxDYAIiQCOKjGr+7HbZm9FrtsJcD4JMEnbMweAYMgLGZzPpX1P4aOptnvCw9u5b9QxSS3yyUOSBEzOZyJIrFXrXbBkUli6BSSX3AKJJYyQwkcmBz6Z1WgvHT6AXmIKgR4xDMCSxDElrZaeCI3TBXG48kk9bGhB6NRYuHdAgx4jwAfYef0nzo+g9KQQCvhIx5Y9j50WhoRCzy7Qt1oox14qi7brmcgF7xpf1HNt/b9DTd7P0pf1hflP7VGRSJg9Wfl/8Ah+aUt60wFuzPG1x/JaYaj7P/AMf+lL+qWd6WFkLu3DceF47xjyHJ9q18e0JPTFGs1itBVdo2gQc5AEnAAyc8cevJdXuoCwjG0yd5PGGVrqmNjgvbXciEuwC8kLPoaU2+iyY3BlElmtxchREttkSByTgfWiOn9JQi4TIWAvIcg7kLNtU7mUA8gfTkxWh9TPGz3pusL3Ue/ethWfaXaCykDDsiyxWQBJUiZ5Mmovcsvd32R2cMxFsN4QfugsO9GMjmJgTVum+GxdAdriJZ7baxB7/ZqJuXRaI3QMCTAkx9QMmjCuGRHZVxcud4qDuORA7ohkWG3GZOJEHHgFforOluBGwCo5MSAPKTErJwJjNe6XqexCot2zuBEsrFskZB3QCNuMfeaZxDDpnxCdMHXalwukKxIJQNBaSvMqSpWcSZE4oXV37d92cqqMxLEAQoJJMKoxA8hj9adN+oXHhrtFH7On7o/L+9Aan7M+360Ro7g7JR/tAH4YFDao/LPt+tZILL/ZrnpCoRvMz9+PfP8qHN2x2ShUui8C25jcU22BiIXYCsD6nnnyq0nvn/AJfkaVpz/H8hWxGRnpW2UfeXDiOzAUFSZG4MZlccQDnmlzW+6GxBJHInEHKzIGeeDn0NFXUJGATEkx5ARJP0oRhToRhWnXujP511e6cd0V1E4+gfFWrttat9ncZrrT3UgrI2gcSQ+6VgD7wOYoBPh7UKV++7qW2KS10QpJUgJhsz5+frSe1eiCSUKtk+KciIng8n0wK1XRfivstP8ntrt1pQo0JaVYIEnL3SSZAkDGeYrD0cFUTS2pO2Zrp151vSGIYMSAG77N5gDMEjzOM81uei/EF1rd+/fVmcKQWuIQES5zBCgTBgZPimACa+e9S3kq7bizMZJGN0L3QOPMT7j1rTF7z9OYW9WWDPB06EKrCMkqIL8RHBxAMiu5IKSVixlVop6a1u5qWYuLCgl5K7581lWxEkRyeMYJoKzp0mzZlk7Ry1x32pCM7AFSZjucyYnGYp18HKBvtX9qblZQzAbgyKx25IwQTEkQTMjaaHv9GsrvV9SrhUUIwYT3gGYEZM7d0AMNzDxRyE1bQabVnt/Spb1JGnUPbuLK5LqM7QocgK4nG6IyRPNaKz0h/2c3PlWWu91xefvQcSUjiWCbZyB5gUm671tGt2ns3XJRVWWTYkAFQEC4XAErJ9JIElZpuu77Nywcs5Uh/vKF4gcH6+oEAjzn1byG0sAltE74VFCrJLEeE4AyckZ8HAiYpna3tLMbj7BARhuUYKhcysAYAj70iDmvOldWTTLcRVW5fvBbSv/wCkTK7gY75g4MACJg4jvhjVgX4A2ANLXGIGfukyIAAExHPr5tO6v7BVF3S9DqkW4tsJbDhwzXQGKhT3wA47hkZIEiqLPQNhL3ryqV2QqDex3RG0DuzkzG6NpkTitn1nW2bl8h7YcKZd7Y7JmBlXuP2h2EEqZJ7wJGImi9RoU05uNZTcPCz3JtrBCttAuQILd6VEyBJ4FRfK1YVDQB06xYs2roFvaShZSzAm7tSSbhBaPvd0GYg57wFly6qlLFwnMMB2S9nKFWEgglu8AD3vWSOaCFg3GuRct72UQpI2iIuKxVQSZAhZ9frSC/buNqFtB+0uEwZkncxnBIiNxGJmpxfb9ju4n1eyO6pJUmAW2ztB+k5j/PeSXM18++IdVeW2iXxcQsdijieCzkNyZ2qsjlWg+KW9nq//APKiacb7gRVCzwADktwshTE/Sn7UrAsmwZ8VWNSPOpdJtG6gJBEgROCQRIb8efxqi7bg5kUz1ZyPL16fKlvVT8p/Y/yk0dcuAe/50p6tqPlOPp/epSKRMNfPy/8Ax/60u6o4CWZJA7+RkjHlVmp1Z2Rjy/SgesXwbNnjO+tnGsonyPDCemacto9ReDKOzCqw3i3uDk8LHzPAe6IPn5Q07VnTrpw/aP3ge1UDvYuW823YAFtkHaZAkScmM5pdX3SoCmZ5UExkwCQSOcxzRVvVg2biC2olZ394NAIlDDbSm7OVJxzzNnAgpB/VeoW2a4lkdokBg1whWQDcQqAPDYcAjJJURwZnout9rfsjUOzWwCrMECm2rMWLE2jNxFYhju9TABigre3Fy+/aq9tkXbdBuoVACFleSFAEQREYBBGIWNSnyyJZldkK9mAeyglS11ZDtk4IkbBkiAGUVoVtvIJa1ttboL2g6h5KKxQMoM7QYJUHH1ifMzQmp1IZmMBdxJ2qIUSZgCcAVZqNKdgud0AswABz3YMkcgZwZyQaELCqoRmz0TfLtxxtWu1J+Wf886o6be+Ug+gqzUHufw/OsqWTU3gV/eP/AC/I0IwQvFskAj7/ADIUT4J5MwPqKK3d4+zfkaWow9j61pRnZbqdCUUdojqXg2iQApkjvEtjbHBFLGTn39x5+Yp71brT3bFm0Vnsgw3FmY7SQVUKxOwKBELg4xiladRIstZMkF1de8YVgGVjt4JIIE48Ipo3Qro7T+EV1WaYjaOP/H/4r2uAMDZbILHcOAOPNfXEkEf2qXTNKz3RbViN20z9OR+fFdXVnb+Flmsmj670L9mvBA7MezVz/phwCsiczAP0x6UgtdVNi5u2oQGDbGUMm5eMHiCTj6xkCurqTjV4Z0sK0Fa3XveutcvQWYyQoAG7OB5AAxjzjmqnRVJYSSI8QBzgCfeYP0I5zXV1dFeAvAxXp79j2jFXJthyjSwA3uo5xvOxmBE4JkyYpTaVUlroKmTtggg8yGG0mI2jB8jj06uoQdtoaWKIae8zyVjcDPpBE4UgiMAfjTfUfEV9Qt0uA20hGHMtJYgDC7i7GAIG7zzXV1NJLskIm9g3Uviq4bdu0CoCIqkBACwViyyw5I3c/T6mm/w18R3H3pqHPZXhDFRLhB4xbnwkyPOOcGK6uruSEVx3QYzfYJ1PVrNtbQ0wum62Lj3SpeUP+oRmDznyHlSnp2rQa0XdzEKd6lhuMjM+XmOPxzXldUFHDf4Gm8ml6rrBqjba853uSwwTGRI9PEVHHHn5COjvrp9QF7wbfwxMsYKDvKSAO/PByMQK9rqzxjbouvls3PSdV+0dRe2LzdlpkVrloKQr3QpTLFpKjfO3gkDmJozq2qViTDc+o/KK6urTyYikTjliLU3JpF8QdWWzbyZZhAWDM+s8R75968rqyRXaaTNBgrmq3DjHH8Kq1F0uO/Of849fqa6ur0UjO3YKIEkHkRPnHpiP0rzTtAdTgFcmAcAgCJG4ec+voYrq6qrKJtE9U/cUFgyiYG0gCIGD5/XHmOcxRo7YLFwQCGEKBBM8/QD/ACK6uploQr6q924TfumTcdhuJyzLG4n694ZPM0t3V5XU6EZo+m3DFsfu0z1B7n8P6q6uqL2XWhQTk+zfkaWA5P411dVURZS90jj61wcNyINdXUQFqCBFeV1dXHH/2Q=="/>
          <p:cNvSpPr>
            <a:spLocks noChangeAspect="1" noChangeArrowheads="1"/>
          </p:cNvSpPr>
          <p:nvPr/>
        </p:nvSpPr>
        <p:spPr bwMode="auto">
          <a:xfrm>
            <a:off x="155575" y="-830263"/>
            <a:ext cx="2619375" cy="1743076"/>
          </a:xfrm>
          <a:prstGeom prst="rect">
            <a:avLst/>
          </a:prstGeom>
          <a:noFill/>
          <a:ln w="9525">
            <a:noFill/>
            <a:miter lim="800000"/>
            <a:headEnd/>
            <a:tailEnd/>
          </a:ln>
        </p:spPr>
        <p:txBody>
          <a:bodyPr/>
          <a:lstStyle/>
          <a:p>
            <a:endParaRPr lang="ru-RU">
              <a:solidFill>
                <a:srgbClr val="FFFFFF"/>
              </a:solidFill>
              <a:latin typeface="Constantia" pitchFamily="18" charset="0"/>
            </a:endParaRPr>
          </a:p>
        </p:txBody>
      </p:sp>
      <p:sp>
        <p:nvSpPr>
          <p:cNvPr id="140296" name="AutoShape 6" descr="data:image/jpeg;base64,/9j/4AAQSkZJRgABAQAAAQABAAD/2wCEAAkGBhMSERQUEhQVFRUUFhYUGBQVFBQUFxUVFBUVFRUXFBUXHCYeFxkkGRQUHy8gIycpLCwsFR4xNTAqNSYrLCoBCQoKDgwOGg8PGiwkHyQsLCwsLCwpLCwsLCwpLCwsLCwsLCwsLCwsLCksLCwsLCwsLCwsLCwpLCwsLCwsLCwsLP/AABEIAKkBKgMBIgACEQEDEQH/xAAcAAACAwEBAQEAAAAAAAAAAAAEBQIDBgEHAAj/xABGEAABAwIDBAcFAwoGAQUBAAABAAIRAyEEEjEFQVFhBiIycYGR8AcTobHBQlLRFBUjM2JygpKy4SQ0NXOi8UNEdIOzwhb/xAAaAQACAwEBAAAAAAAAAAAAAAACAwABBAUG/8QAMBEAAwACAQMCBAQGAwEAAAAAAAECAxEhBBIxQVETImFxBYGx4SMykaHR8DNCUhT/2gAMAwEAAhEDEQA/ANpkV2HoSRr5K2lSkpzQwwAXMQwHq4doAhVsqRoSj6lEELmAwQkuN4sB9Ufll7OUqwhWOqBH+7B1CTbSwxY62huOXEIqhpbKT2U168lD1ql/AKBkL6pdAg0aXZ1QGm2OEeIsUUs1gsY6npcHUH1ZMPz4I7JnvstE5pS0wHD3wW7YcMgHEpQ2mratdzzJ8uClTYkuu57GStIhTppzgWQ1LqYRlCvHcih6rZVraDUHtJgIHGUQcQ3igMVWzHkEeSk1wLlPZxuF6syotrEb1V7wxC4AlPXoN+5KoZQ76aKbRlXjZkjWFFyXtISVqaHcITjFbPc3mOIS+pSUZN7Arq1jETTwyLZhVCwWjiHAjvHzUDiiSZRn5JfxVNXBqb4KOUir4QrXZdQrxiBwCiSLJZFdRw+9VNrg7vmjaLrKaTZTfBzB4Ye8BPf4pqljqmW43IqljmO3weBsmRqdoVe2EOKz+I2Z+kcRpMjxTh9cbrqDallVNUyp4FPuoQuL0TTFhK8SJCUM8mYxjySUDdOa2BmUMdmlQI0uHfBTmm8ELPtCZUGPDfEfIqkhQdUfAV2zK4c0jeCfI70nqVSVygS0yDB4o5ensLt2jToHaAkgcJ+Kop455ET8AptTLva0kUp15AamHVX5ISbCUxexMMPSDWiEER3PQVPRnqmCe3VpCphashJsXggHGEV4tAq9gtIIyjSM+fyQ9JgB1+Cb4ZohSI2y29IAcxRBRmKaOPwQ/u+fwVVOmFL2VlyiSpPCg1CwjraUqxtKFcxqkhFtn2FF0W0oEVMpRVOu07wmQwWW1GyCCkNSndNsRihEC6WuaqtpsKOCNNqva5UhSCEMJCg9ii1yk4qihfi6UoTKUyrFDlissqojijqDzKop00TSZor1ss+LlKhgy4204riZYEDJ4lFM7egaekVjBZRYqp7o1TFL9qN7PirqNci09sCxNaUFUCuIXAUvQ3RRRwuYgcSPitI3AsAjK21tAk1M7xuv8QmbdqN3go57V5ApP0M/SeAdB8fxT6njWe73cFmTURFGSI5/QoJvtA0EPq30Hx/FSaFBtEhSBVDEX0yiWPQjFc1Wq0FovDkdQrAhLQ5WMRzWntAudjMuQde5lfXhfSnqt+RfaB1aS+oYsgxyPyV1ZBFt/P5JLfO0MS45CW18yuAQNAIrMh3sNcHKqpAVpK62lO5CyMspvUnOUfye0/BQyqaA1srqGVwNVj4AJNgBJJ3AJEzbFSsT7oBlPc4iXO5gaNCC6ULbCU7HoC6Y4pJUr1Gic5trpuReGe7K19QEBwBnUCePBZ1nTYTjQS+uwan4KTIN2kFS9w1w0CX19nFhzUzHJape1sAYFqi4quhjMwvY7wuveiLIVBxUAVIMV1Oi7UTZRIhbhsLN+/5KbqUFW4bEQIUnPkrRMoXTYGaaYYahlHegcbtBlKM1ydGi7j3BUipiat+rQbw7b/HcPil3amvd/QvTaHZKV4l5cboc7Gnt1azj+/lHk0BCsY2lVa0Od15GVzi7Qa3SLy3TW1pfcKZS9S2q1UZDKY1KHqFS2gJufgjctF7PqFAwe76hc90U4oUxCiWD0E74fAvvMaxpKd4OjAXKeGARLQspRLKhMRTgovMhq75RBIhTKNpYRxvCq2bQBdfddOJRzjVcsur1wLX4chSpNRlcAhBUxCvs7a4IntBYdZDvVmayorFMrwDJE3VZoKykrISGw2wU04Ug5W1GoZzlCIuoiXQmjWAaJTh3XlNmPBTcWtgWfPZKDc1X4zGMpNLnuDWjeTx0WbxPTjBtMe8J7mO+qmapTLxqn4O9JqpLGUx/5XQf3WjM7zgDxXMPSDWgBLMV0jw1erTLKrSGh8zaCYF00oV2u0c09zgVy8l91s09ukC7XEUXnl9brUYVgyDhASPFUszHNO8QmGy8RNNs6gQfBTp67be/YDJyjhb7p4b9h85f2XalvcdQrqhlVbTeMk/dIPxj6qcJ8vVPt8AefIE6mJsrGrlTVW0my7wn6H6I5ybei9aLGU1ZcAwrW01Cq2y1paWwGwdjrqGIx+XqsEvPkOblXVfC5Rphok77kpFZn4QXaTwuDDTmd1nnVx+Q4BGtqIQPO4eJt/dRyuOpgchHzlRZElpIrQVWrEjq+f4cUrdhetm1PFEmnxc7+Z34qJYeJPeAflCXT7vQtIOouzNBXxpofC1ctjoeF/hr/wBIxpBEgg9314LXFKkA+D5rzB7vqqveOVwauZEbkrYJTC7UsElwO2JARpxWYLIRIs94uqhqsaFYaGWzaWp3ad6YEIHZdSxbvmUetOLTnYu/IJiBHih86sx9cTA3IBz0rvSppDEtyGGpZD1KyrJsq3BXT2VK0EUqyLaUuphFtel6C0TrICrqiqlRC4gXUfCLR2i9M6L0kbVgo014Ye6PNKjJt7LqSjFsFZ4c4S1shgOnN0aSfkutwzY0Hkp00S2ko53yVvXAmxewKL7mmyeOUCe8hDf/AM/RnsQeRI8jPqVozhjwVT6E6rNWEJU/cz35mLf1dWo3lmkeXn57oEEYb8oZbO1w5tg+Y8PMo99AtPJX02WSpxvfsW6YKMTVIg0xuuHeNwfDeiW7Rb9oFk8WkDnHL8FaKSG93ldfsnT9k8O6581oXdAPDPnVASIII4gyERTMVGD7wcPIA/RK3YfLVLmmCQDG494RFPaI97TLoAaHz1hEkABVF6e37r9S2uB8GqqsLIart5rfsuPIaqWOxIIM9UC7ieG4LoVknT0xKT3yL6tUXe4w0evMrtLHQDlaHOmxOjR477nRAYyiahzPs1p6tM6z95/M7huHNW4Yrm91d3BpaWg5lU77n4K/VU0ae8/9q4rVCeuRL16ERTCsDFGV9UJi0FNSSKIuPWAUjT3ix4jX+45KNCjlubk6n6BXSjle5TOUsb1g18Ansnc7lyPLy4IvKgsRg21GlrhIPhB3EHcUIMBixYYkQLDNTaTG6TFyr+I155K0ZPZUE3Kd4c7knw1CCnuAYAkkSCWUyplWOeEHUrXQ20kEgthhTfjXRGY+appzCGxZhLpcbQxa9S81ZVzGyleFdJum9BMwygao77tfCirwFRVxO5o8VptzC+YBbfg77tcc1UOFQ7/gqyao594WZ51/5YxT9RhhKIJufmrNoYYRayFwmNBsbH1oi6plOmpuOAHLTM1jAWnX4FF4eoSwTxRWJwoPiQPNdZhgAABYLEsTVDW+DmENym1BtpQVCkGmQrG4WnmJaADrAstUS0JoNhV1GJXtPpPRwv60VWjj7oub/MLfFKh7RcM49UmOYj8UyrjwxuPpc1LumW0aV1IFDuAabeSBodJadQS3NB3jTzspDG0+Lh5JNVHoRxU8UhgyoCqcU4ERGvKUO7aFICQ1zjzMD5pBtvaWId+rhovaJkWte27gl5Mkpe5Ixunrx9xtVp2kuaAeJg+X48Uvr43DNEdas4wMrBDb7y7QC/HjqsjtLbuODSBTkRBPu2usPBJth9Ma9PFf4ii/3D3y4ZeyJtGaLAiYncVmTdfyyvzNP/zNLe9/Y9Jo441mh7GiBxOQvi0sBBhsjU7uK4NsgOIeHGo06EBrG2sWgmXa9s84jRA7D2jRqNe3DvDhSMFoIMN+yQd7fwuicVhWVmgElrh2XjtDlzHL6wrXdrjyLcKXqkUfnEuJJLBc6+8jwtc+KN/O2VvUZnduzkU2+Qkx8Vnto7FxVJpfQpsrwNTUcX+R+ixm0OlG0GOyvBonhkynwJ18CqhWkbcfSrN/I1/X/B6nR2rjHHTDsHIVKh+JATbB16h7dXNyDGsHxk/FeC1ds4h3br1D/G4fAFV0nV3nqF/eXO/FPjJa8s2P8JdLyl+R+hqlU74PePwUDXHAjuuPx+i8c2XUxdEgjE1T+zmlvk6VtNmdO2gAV2uB++0SD3jd4Jyypsw5fwzLHM8/b/BsRVCkHpVS2hRrXo1WF3CYP8puDr6ursPjJMGx4H4+I+qt3o57hy9UtDii5EpY2vCs/LVFk0A5M1RwTnAkAmBJRNB0KdJ5aDBIkQeag2mZgKAhtBhdp5oqnhWjdJ4lTpUsoACk8otEIFCYiAOtEc0UR6tokuJrOe4jIXNBgQQPF02u6BvsDZKyW5QcrYJUxpvlBaD2YLbiY13XPxF1E0HEAnOdDEmYO+Dc6nQ2hG0aeZpIN7HW1g6YA0Jjnw3FXjCzfTM2CbyRvgToQLRw3rG4dDe5IU4ZtQaOf4OtG8kE2vvv9EfgekGRzW4gBodZtQFok/tNBsIgyPvCQFdUww1MaTlIbDTlgyYm0jQnRJdqNynqlxvoTAgxw1FyYPV03CBaVY+SbV8M3TKUqTqCy/QrbpM0KpuJNMyDLRq0xaRYxwK1VauAF1cbm52ZrmprQox1MBTweMzSN4SnpNtMMbMoPo1tX3lQc5WKrUZdI2zgp4u9+DT1H9nv+hXQV3E0Mzbai47wqaFXMOBFiN4PBPfFaM3pstlDV6hDwUUGoXHstPBRloKZjGuGV4DmmxkT8Esf0EwbqnvWUwDrlnqTxLFZhRmITCorT7lyglkvF/x01v2YMaOW0QAh8TjGUml9RzWtbq5xAA7yfkjHYzKCXaaee4c0i6RdF6OOaCKhY9g6omWg8chMTzF1T8fKXiU1SWR6Xq9bEO0vavQbIoUzUI+06WM3aSMxHgFmMf7QcZV7NRlIcKbGA/zOk/FV7R2LWwr4qs6p0cNCg6xafstPhB8SszqvDPW9P+H9MknCVfXyLsZtXEP7WIqO76hKVVTUP/kd/MQtB+RscbNjxlWjYVM6uhUtmusEa1r/AH8hN0U29UwOMZXzOc3sPaSTmpujML7xYjmF69tOjkLauHd+irDM0tNr3jhBmR38l5bjtg0/s1QeRkfit77NMSalCrg6hnIPeUiZsJu0cg6P5ynKu7j1OL1vQ/Dn40rheft+wxpY0ujOcp3VG9Ui+8DUb/PgrMVVke7xNNtZh0sM0cWnQ6KNXC5RJEA7zAnhA3+HPigMVi5bGaw0ubf20Q1HO0c6Y29oT7b6FtosNfDN97T1LXE5qfgdQPNI2bUePssHjK22xdshtVrCZa8hhB/aOXTkfmsD0lojD4qrS+48x3G4+ceCqo0tne/Duo+JTxZnyltP3X7BD9sv4jwCFqY1x1cfNLHY5qqOPHBL0zs7wx6jUY0N0PjN096K9Jqv5RTpFzqjajg2HOJLNTma46ERposRUxpKadD6pGNw3+6AP4gW/VFprkxdZkxZMVTrfB7ngcbms6zhu+oRBqpdi6RDPeAdZt+EgKdPEtIBtcA6jepN8cniGi8MV+DZ1+6Sp4qmBoqsI/rfBadCBqwKTmW+Spb36Kb3y1MXgpguLrZWnusdOOp8UjoYVpdLrOBDSTAILr6yDJLSRcaGN6P2nW6sbuPfxSjD4nI1zso1k3AnLGUkyYkHfaCYmVizUlaTHQn28D+i4WBOk5c1y6JlxvYxAgwRdQrEAmQSOG/QTroJ1QbcT1GgHKQHWOg0guaTJncd2psh8fXkw5wmOz2cuoEOAJFnOPPmFdWilJLFY0nMWtMm9nBriS4CC03LRN5giImVm9tVIYcsmLuBLQZNhYwGtuTYye5HbQrFrj2iOs03LmyCdc0g6mx32sAYz20cUXhocSDla8CA4B+Z0zAsBpAucv8AEM1Vs04p00DYXaZpV2PFiHg5pnqk5db6xpz7yd+/pCC2cy8nxxgZgRbUZWydIgm/2R3Qb3QzOkToiVJq0vkOhfTxk1s0nS7pBndAKZ+zl7n1hyBK8/ZVzulxXqPQevh8LQ97VqNDqvZbMnKNLBV/2W/zNfUVMdN8OUb4PVFehfOztbxud/dJB0xouJDcxjkisF0gp1NDB4Gy1vqIfGzz3w6XoNKFcOFtd43hUY86L4OvmH/anWZnsCJjRHN9616gNdr2D4IQT5IxrlSKRbqIXzqmVrjwCuX2g1y+BPtfG9cAaN15uP4WCBO0gN91zECZPG/ildZqQ7ezpYoWtDartalUHu6wzNdaSNOaynSnYTcM33lEk07AgjPEzJzWI3Wv3q+s4zKaAF1MMNw4QRy3qfE9zbgddM++Hx6r0f7nm1TbDOPkPxQz9sN4E95QO0aAZVe0XAc4DuBKFJRqT0L6ql4SQ0O2Dut3BOeg3SR1HH0ST1XE03cw8QP+WU+CyKtw2ILHteNWOa4fwkH6K1Onsz5815cdQ/DTR6d0jrubXe3QBzo7jf5R/dJ/enj6HNOOkjw54qDR7Gu4zbLrv7P1SMu9fBVPLOHjfyIm3EEEEbjPiII+SH9qVP8AxbKg0q0mnxAv810O+iL9oGHz4LBVuANIm32ZHDl63v8AQCH255f3X+/0MBK4vguwgOscCddF6mXHYP8A9xSH/NqTN1R+yqmXFYZ33a9I+T2qLygb2sVM/SeMygwSBbRZ47K4C26503LRYvZ9J787hJHM7irxUA0hNrG23vR5JWkgI4OUHXouZcLRNooTaFOGlLzYq7dp6Ki1vkzNTpKGOh8CePFG09tNcAQQefgsn0he1zXjRwuD3SldTB18M1tRrs9JwDg4XEEbxuXOxdTbXLOjXTS0muDeYrGAttqkRxOX9GY6sOkt3EjLEXJ0tHFImdJRcmAY9W3pZtfbmbrwTlsLaSIPiqyOsj4JjxdnFGxdi3Tl3CRnziMzetY3GWYvHHdC6zFOygSBBgxAI5ZNRb5RvgZel0lzCHADgdIki1ozW3k+B3i4vbLDMEDcQN1jAuNS2x5nRLXcXWFob4vaRzFrS2/ZJAktABglswIyiwi+m8L61UMBcAWmLE31yggHUXBvyIidc9U2vlcMxnW4dacxOgtrx5RAUG4175p0S4udaZdLjoA0T3eAum/CYUyFV6D8VX9xQ1JlzjYMbJPWjfJK32wPZnhKbQajffON5qG3gwGPOUV0E6FDC0QXdaq8y48d8ea2LKGVb8eLtX0MmXqafCYtb0fw4bAo0o0/Vs4RwSnH9CcIZLaYpu3OpHKf5eyR4LVH1+KCxEQe6Vdyta0KjJW+GZnD7IyEhxBb9kAR5obauFFHK8mM27SDyTrFVMvrduKRdMXNrMYZ6/WAABnTc3yXMvFM7aN2JO7W/DObF6YBjgyo4FrjGunBKfajterRxOGfQqOY73bjLTEjMNeIXm2Jxzg89aPorts9InYj3AcSfdMyA7zff8FsjC000apiMeU9t6Fe0J2IotGKaM1xnaNbkAlvhuWsxGFbUZ+icDK8b6DVSabRftH6rS9Jjjf0H5DmD2mXEEAQZs+TBHZtB1UnM3TmuTL1HTR8X5H2/oP8ZhHMs4R63cUmr01pdlYvEVKA/Lm0GOGrmvsRGpkQDrYKyhgMPrGfuII80bxbfDEzm+HtP+3gxrNnPqGGNJ57h3lOXYIUWFziMzGE8hAlNcXtRwGSm1rBpYXPis/0lxGTB1nby3L4uIH1VdsrxyPnJeapjwm0v6nju0LknifmgUzxjbJcWqQ+D1vVRq+CC7CllX0I9mXtN5hK/vMHQdJJDCwkn7pLYHDsz4oSp69evkq+ilbNhqjPuPnweB9Q5SqevD16sqjyzj0u2nP1It3+tLp9tGl77YtYb6FYP/hcAePf+CQN5/T165rT9F2Cph8ZRMw+jm13sJEgn94etXCcvDVezX6nk66ukQvoQHZ0cZqrg+H0yNz2nycFUwXUq7iADzHzUXkq1/Co/UjKBMlc9yV9gMQSxp4tafMAonKncM8fpoJFQQl+0astMKp9R17qitVhplFlyLtaYuZe+DC7WY0tqZjDhojOg9ZuIwZouuabnN8CZb8Csp0r2p+kdBQXQvpjWw5qZWtfSL4g2JdF8ruMbiuFhjW69D0F43WJL19AvpN0SNOu0CBmcIceBMRzuR5pp0n2XlweHa6A+mRnAIvFoMa6hW9KNpU9pU6LcPIxAeGii4Q85uG6BEzoACV6JsvYLabWl8VKgA65AsR92fnr3JkdPkyWlD+VeorLnWOZdr5vb3PK8L0Sxb6ZNOg4F47T8tMHUA9ci0GUvx/szxwcyKQc0RmLKlOZFyYLh6C92IVTmrpx0cR6sx3+IZK9Fo/Pe2ui1ak01m0MjW5KXu3AhxcGDPUg8XJr7JNle+rVa1Qfq4Y0cHEEuJ7gBHeV7BtDAMqNLXtDgdQRYj1vCxf5n/Nhc+jmNF7wSD2qRNoJ+002AJuIgyhWPs88r+5H1PxIc+H/AGPQ6bAABuXXN9WQGA2oKlNrhvE6ifWqMdXB9fRa9prg5/JB/qUDimxfn6vuV1Sv60QldwdY6a/9rPl00NgS46tr6O7TXduWP6YY402NcG5i1wIndIMeua1G1XZHTNiYkzYkTJ5RN1ium+LAw7yTva0aiSSDcdwK50S3emdnFpTs8/xjTUeA27nnsgfacbBsarWbI9mwZDsXUI4U2cODnce7zS/2aUxV2iwOE9SoRyhhiF6HtmiWgOO8n+3r/pbM13GokQ6V13BmwsLSptDaLGtGltTzJ1Pmr+kG0H02tDHFsieraY/tKC2FUlojifqvukxu28QJ8b/DyWFL5i5SrItiR+Mc4yXSeJJJ4zJ5/RaDY2OLBYnjG78Ivr8VlzT4aGeXP16l3sypA18r+UW8ZJ5ps8M6GSU40aSltBjyWuIDokHcVn+nuJjCsb9+oPJoJ+cKFQl9UATM6+PEWB8/okPTPFk1hSmRSt/E6Cfoj7vJPw/pN9TGvC5a+37mbroEtR1ZCOCqWeo6idsryrmVTX0JmzI5H3Qyp+krM+9Tnxa6P/2UbWHr16tySjonVjFsH3mvb/xJHxATnEtgn1+KKfJw+pWszBx6stH0Kq/4mPvsez+ZocP6fHnoc8PXrw9WTno6/LiKR/aaP5paf6uG/foT2Zc07h/YwW0aGStUbwe4fEoUp50uoZcbXH7ZPnfifnKTlqDZ3cfzY0/oUtF1zE9nyUyLqGK7KJeULyLUUfpjYeInD0DxpUz/AMGpn75ZvopVzYHCnjQp/wBACaph4++KYTSZmFkq6QFrKTiTFk6wPYWK9o36orH1Vfw0/cb0sd+VSeN9Itp9d0Gbpt0awrvyUtpva4vJz0nQCZiC1x32CyO0P1g71qui36g/vquojswLX0Own35WvY9Y9mWxCyia9RsPeSxmYdZlNpgwdes4HwaFt0q6Mf5TD/7bU3bp65LqdPKnHKXt+p5/qLd5ab9ytwVLh69erq5mqjX7PrgUxiQSoUtx1Nr2ua4AtcCC07wRBHyCOr+vJL6+o7j80imNlbMjsPanuXVMM8nNScQ2TBcwjMw+IN+5anC7UnUzu+M/VYHav+qH/bb8yn+z+yP4vksV248D+1M0VWuDedBGms+vil1fFiebd9zYdy6/sjvS/Gdj+IfRJum2MxygLa+0y6JbprcgGOM+EeC886atrVcrWNcWtkk8XG3wHzW4xOh7z8nKr/047vxUm3DVHQmU57RB7F9gvOLqVzAbSplpB7Rc+AIGsRN16V0q2DUr02mk2chJLRYmfu8fXcsf7OP8/U/2Xf1NXrez962L+K+Tn9QvgZNSeddHqRHVIIINwbQfXrcu9I6QOWdNPmQtPtn/ADHgFm+kP2e8/IrFc9ttGnDXdaZnXYfu+Yjdr6+rrZeEJEQSeAEnfoBc6pe/tDub8itt0J7FT913yKZE91aNmfI4xbMntraowTZIHv3g5KepaPvvG4cOPK6w1Z7iC55Jc85iTqZRPTX/AFCt3j+kKnGdlv7oQtaR6L8KwzON36sErFDORNVDuVybcpAri6VxMMgTsarlxVE/tgeDuqfmtVtFkPPMk/Gfqsls/wDzFD/dp/1BbDafa8vmjRw+tWsy/wB9hfHr13+rFHbOfD2O4EHycOUbuHgdEBv9cQisHr5qNiKW0D+0ujlx7z95rHfD1vPeVllr/an/AJ7/AONvzcseVT8nU6J76ePsiLgqcV2VeVRiuyinyFn/AJGe/dAKubZuF5U8v8riPotDKy3s1/0zD9z/AP7HrTpp43Lxkr7s/9k="/>
          <p:cNvSpPr>
            <a:spLocks noChangeAspect="1" noChangeArrowheads="1"/>
          </p:cNvSpPr>
          <p:nvPr/>
        </p:nvSpPr>
        <p:spPr bwMode="auto">
          <a:xfrm>
            <a:off x="155575" y="-769938"/>
            <a:ext cx="2838450" cy="1609726"/>
          </a:xfrm>
          <a:prstGeom prst="rect">
            <a:avLst/>
          </a:prstGeom>
          <a:noFill/>
          <a:ln w="9525">
            <a:noFill/>
            <a:miter lim="800000"/>
            <a:headEnd/>
            <a:tailEnd/>
          </a:ln>
        </p:spPr>
        <p:txBody>
          <a:bodyPr/>
          <a:lstStyle/>
          <a:p>
            <a:endParaRPr lang="ru-RU">
              <a:solidFill>
                <a:srgbClr val="FFFFFF"/>
              </a:solidFill>
              <a:latin typeface="Constantia" pitchFamily="18" charset="0"/>
            </a:endParaRPr>
          </a:p>
        </p:txBody>
      </p:sp>
      <p:sp>
        <p:nvSpPr>
          <p:cNvPr id="2" name="Прямоугольник 1"/>
          <p:cNvSpPr/>
          <p:nvPr/>
        </p:nvSpPr>
        <p:spPr>
          <a:xfrm>
            <a:off x="827584" y="116632"/>
            <a:ext cx="5487842" cy="1015663"/>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3">
                      <a:satMod val="175000"/>
                      <a:alpha val="40000"/>
                    </a:schemeClr>
                  </a:glow>
                  <a:outerShdw blurRad="80000" dist="40000" dir="5040000" algn="tl">
                    <a:srgbClr val="000000">
                      <a:alpha val="30000"/>
                    </a:srgbClr>
                  </a:outerShdw>
                </a:effectLst>
                <a:latin typeface="Comic Sans MS" pitchFamily="66" charset="0"/>
              </a:rPr>
              <a:t>December</a:t>
            </a:r>
            <a:endParaRPr lang="ru-RU" sz="6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3">
                    <a:satMod val="175000"/>
                    <a:alpha val="40000"/>
                  </a:schemeClr>
                </a:glow>
                <a:outerShdw blurRad="80000" dist="40000" dir="5040000" algn="tl">
                  <a:srgbClr val="000000">
                    <a:alpha val="30000"/>
                  </a:srgbClr>
                </a:outerShdw>
              </a:effectLst>
            </a:endParaRPr>
          </a:p>
        </p:txBody>
      </p:sp>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90875" y="4509120"/>
            <a:ext cx="2189237" cy="2189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593" y="4090831"/>
            <a:ext cx="1974357" cy="2632476"/>
          </a:xfrm>
          <a:prstGeom prst="rect">
            <a:avLst/>
          </a:prstGeom>
          <a:ln>
            <a:noFill/>
          </a:ln>
          <a:effectLst>
            <a:softEdge rad="112500"/>
          </a:effectLst>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112" y="2442668"/>
            <a:ext cx="3013323" cy="4416076"/>
          </a:xfrm>
          <a:prstGeom prst="rect">
            <a:avLst/>
          </a:prstGeom>
        </p:spPr>
      </p:pic>
    </p:spTree>
    <p:extLst>
      <p:ext uri="{BB962C8B-B14F-4D97-AF65-F5344CB8AC3E}">
        <p14:creationId xmlns:p14="http://schemas.microsoft.com/office/powerpoint/2010/main" val="24291981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1" cy="6858000"/>
          </a:xfrm>
          <a:prstGeom prst="rect">
            <a:avLst/>
          </a:prstGeom>
        </p:spPr>
      </p:pic>
      <p:pic>
        <p:nvPicPr>
          <p:cNvPr id="100353" name="Picture 4"/>
          <p:cNvPicPr>
            <a:picLocks noChangeAspect="1" noChangeArrowheads="1"/>
          </p:cNvPicPr>
          <p:nvPr/>
        </p:nvPicPr>
        <p:blipFill>
          <a:blip r:embed="rId3"/>
          <a:srcRect/>
          <a:stretch>
            <a:fillRect/>
          </a:stretch>
        </p:blipFill>
        <p:spPr bwMode="auto">
          <a:xfrm>
            <a:off x="2123306" y="2112448"/>
            <a:ext cx="2592388" cy="1944688"/>
          </a:xfrm>
          <a:prstGeom prst="rect">
            <a:avLst/>
          </a:prstGeom>
          <a:ln>
            <a:noFill/>
          </a:ln>
          <a:effectLst>
            <a:softEdge rad="112500"/>
          </a:effectLst>
        </p:spPr>
      </p:pic>
      <p:pic>
        <p:nvPicPr>
          <p:cNvPr id="100354" name="Picture 5"/>
          <p:cNvPicPr>
            <a:picLocks noChangeAspect="1" noChangeArrowheads="1"/>
          </p:cNvPicPr>
          <p:nvPr/>
        </p:nvPicPr>
        <p:blipFill>
          <a:blip r:embed="rId4"/>
          <a:srcRect/>
          <a:stretch>
            <a:fillRect/>
          </a:stretch>
        </p:blipFill>
        <p:spPr bwMode="auto">
          <a:xfrm>
            <a:off x="467544" y="1069069"/>
            <a:ext cx="1655762" cy="2305050"/>
          </a:xfrm>
          <a:prstGeom prst="rect">
            <a:avLst/>
          </a:prstGeom>
          <a:ln>
            <a:noFill/>
          </a:ln>
          <a:effectLst>
            <a:softEdge rad="112500"/>
          </a:effectLst>
        </p:spPr>
      </p:pic>
      <p:pic>
        <p:nvPicPr>
          <p:cNvPr id="100355" name="Picture 6"/>
          <p:cNvPicPr>
            <a:picLocks noChangeAspect="1" noChangeArrowheads="1"/>
          </p:cNvPicPr>
          <p:nvPr/>
        </p:nvPicPr>
        <p:blipFill>
          <a:blip r:embed="rId5"/>
          <a:srcRect/>
          <a:stretch>
            <a:fillRect/>
          </a:stretch>
        </p:blipFill>
        <p:spPr bwMode="auto">
          <a:xfrm>
            <a:off x="5841200" y="1577212"/>
            <a:ext cx="2664618" cy="1997129"/>
          </a:xfrm>
          <a:prstGeom prst="rect">
            <a:avLst/>
          </a:prstGeom>
          <a:ln>
            <a:noFill/>
          </a:ln>
          <a:effectLst>
            <a:softEdge rad="112500"/>
          </a:effectLst>
        </p:spPr>
      </p:pic>
      <p:sp>
        <p:nvSpPr>
          <p:cNvPr id="100361" name="WordArt 12"/>
          <p:cNvSpPr>
            <a:spLocks noChangeArrowheads="1" noChangeShapeType="1" noTextEdit="1"/>
          </p:cNvSpPr>
          <p:nvPr/>
        </p:nvSpPr>
        <p:spPr bwMode="auto">
          <a:xfrm>
            <a:off x="1835696" y="188913"/>
            <a:ext cx="7308305" cy="1360687"/>
          </a:xfrm>
          <a:prstGeom prst="rect">
            <a:avLst/>
          </a:prstGeom>
        </p:spPr>
        <p:txBody>
          <a:bodyPr wrap="none" fromWordArt="1">
            <a:prstTxWarp prst="textPlain">
              <a:avLst>
                <a:gd name="adj" fmla="val 50000"/>
              </a:avLst>
            </a:prstTxWarp>
          </a:bodyPr>
          <a:lstStyle/>
          <a:p>
            <a:pPr algn="ctr"/>
            <a:r>
              <a:rPr lang="en-US" sz="3600" b="1" kern="10" dirty="0">
                <a:ln w="12700">
                  <a:solidFill>
                    <a:srgbClr val="EAEAEA"/>
                  </a:solidFill>
                  <a:round/>
                  <a:headEnd/>
                  <a:tailEnd/>
                </a:ln>
                <a:solidFill>
                  <a:srgbClr val="FF0000"/>
                </a:solidFill>
                <a:effectLst>
                  <a:glow rad="76200">
                    <a:schemeClr val="bg1"/>
                  </a:glow>
                  <a:outerShdw dist="35921" dir="2700000" sy="50000" kx="2115830" algn="bl" rotWithShape="0">
                    <a:srgbClr val="C0C0C0">
                      <a:alpha val="79999"/>
                    </a:srgbClr>
                  </a:outerShdw>
                </a:effectLst>
                <a:latin typeface="+mn-lt"/>
                <a:ea typeface="+mn-lt"/>
                <a:cs typeface="+mn-lt"/>
              </a:rPr>
              <a:t>At the end of December </a:t>
            </a:r>
          </a:p>
          <a:p>
            <a:pPr algn="ctr"/>
            <a:r>
              <a:rPr lang="en-US" sz="3600" b="1" kern="10" dirty="0" smtClean="0">
                <a:ln w="12700">
                  <a:solidFill>
                    <a:srgbClr val="EAEAEA"/>
                  </a:solidFill>
                  <a:round/>
                  <a:headEnd/>
                  <a:tailEnd/>
                </a:ln>
                <a:solidFill>
                  <a:srgbClr val="FF0000"/>
                </a:solidFill>
                <a:effectLst>
                  <a:glow rad="76200">
                    <a:schemeClr val="bg1"/>
                  </a:glow>
                  <a:outerShdw dist="35921" dir="2700000" sy="50000" kx="2115830" algn="bl" rotWithShape="0">
                    <a:srgbClr val="C0C0C0">
                      <a:alpha val="79999"/>
                    </a:srgbClr>
                  </a:outerShdw>
                </a:effectLst>
                <a:latin typeface="+mn-lt"/>
                <a:ea typeface="+mn-lt"/>
                <a:cs typeface="+mn-lt"/>
              </a:rPr>
              <a:t> </a:t>
            </a:r>
            <a:r>
              <a:rPr lang="en-US" sz="3600" b="1" kern="10" dirty="0">
                <a:ln w="12700">
                  <a:solidFill>
                    <a:srgbClr val="EAEAEA"/>
                  </a:solidFill>
                  <a:round/>
                  <a:headEnd/>
                  <a:tailEnd/>
                </a:ln>
                <a:solidFill>
                  <a:srgbClr val="FF0000"/>
                </a:solidFill>
                <a:effectLst>
                  <a:glow rad="76200">
                    <a:schemeClr val="bg1"/>
                  </a:glow>
                  <a:outerShdw dist="35921" dir="2700000" sy="50000" kx="2115830" algn="bl" rotWithShape="0">
                    <a:srgbClr val="C0C0C0">
                      <a:alpha val="79999"/>
                    </a:srgbClr>
                  </a:outerShdw>
                </a:effectLst>
                <a:latin typeface="+mn-lt"/>
                <a:ea typeface="+mn-lt"/>
                <a:cs typeface="+mn-lt"/>
              </a:rPr>
              <a:t>Christmas </a:t>
            </a:r>
            <a:r>
              <a:rPr lang="en-US" sz="3600" b="1" kern="10" dirty="0" smtClean="0">
                <a:ln w="12700">
                  <a:solidFill>
                    <a:srgbClr val="EAEAEA"/>
                  </a:solidFill>
                  <a:round/>
                  <a:headEnd/>
                  <a:tailEnd/>
                </a:ln>
                <a:solidFill>
                  <a:srgbClr val="FF0000"/>
                </a:solidFill>
                <a:effectLst>
                  <a:glow rad="76200">
                    <a:schemeClr val="bg1"/>
                  </a:glow>
                  <a:outerShdw dist="35921" dir="2700000" sy="50000" kx="2115830" algn="bl" rotWithShape="0">
                    <a:srgbClr val="C0C0C0">
                      <a:alpha val="79999"/>
                    </a:srgbClr>
                  </a:outerShdw>
                </a:effectLst>
                <a:latin typeface="+mn-lt"/>
                <a:ea typeface="+mn-lt"/>
                <a:cs typeface="+mn-lt"/>
              </a:rPr>
              <a:t>parties are </a:t>
            </a:r>
            <a:r>
              <a:rPr lang="en-US" sz="3600" b="1" kern="10" dirty="0">
                <a:ln w="12700">
                  <a:solidFill>
                    <a:srgbClr val="EAEAEA"/>
                  </a:solidFill>
                  <a:round/>
                  <a:headEnd/>
                  <a:tailEnd/>
                </a:ln>
                <a:solidFill>
                  <a:srgbClr val="FF0000"/>
                </a:solidFill>
                <a:effectLst>
                  <a:glow rad="76200">
                    <a:schemeClr val="bg1"/>
                  </a:glow>
                  <a:outerShdw dist="35921" dir="2700000" sy="50000" kx="2115830" algn="bl" rotWithShape="0">
                    <a:srgbClr val="C0C0C0">
                      <a:alpha val="79999"/>
                    </a:srgbClr>
                  </a:outerShdw>
                </a:effectLst>
                <a:latin typeface="+mn-lt"/>
                <a:ea typeface="+mn-lt"/>
                <a:cs typeface="+mn-lt"/>
              </a:rPr>
              <a:t>held in our </a:t>
            </a:r>
            <a:r>
              <a:rPr lang="en-US" sz="3600" b="1" kern="10" dirty="0" smtClean="0">
                <a:ln w="12700">
                  <a:solidFill>
                    <a:srgbClr val="EAEAEA"/>
                  </a:solidFill>
                  <a:round/>
                  <a:headEnd/>
                  <a:tailEnd/>
                </a:ln>
                <a:solidFill>
                  <a:srgbClr val="FF0000"/>
                </a:solidFill>
                <a:effectLst>
                  <a:glow rad="76200">
                    <a:schemeClr val="bg1"/>
                  </a:glow>
                  <a:outerShdw dist="35921" dir="2700000" sy="50000" kx="2115830" algn="bl" rotWithShape="0">
                    <a:srgbClr val="C0C0C0">
                      <a:alpha val="79999"/>
                    </a:srgbClr>
                  </a:outerShdw>
                </a:effectLst>
                <a:latin typeface="+mn-lt"/>
                <a:ea typeface="+mn-lt"/>
                <a:cs typeface="+mn-lt"/>
              </a:rPr>
              <a:t>school.</a:t>
            </a:r>
          </a:p>
          <a:p>
            <a:pPr lvl="0" algn="ctr"/>
            <a:r>
              <a:rPr lang="en-US" sz="36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mn-lt"/>
                <a:ea typeface="+mn-lt"/>
                <a:cs typeface="+mn-lt"/>
              </a:rPr>
              <a:t>.</a:t>
            </a:r>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ea typeface="+mn-lt"/>
                <a:cs typeface="Arial"/>
              </a:rPr>
              <a:t> </a:t>
            </a:r>
            <a:r>
              <a:rPr lang="en-US" sz="3600" b="1" kern="10" dirty="0">
                <a:ln w="12700">
                  <a:solidFill>
                    <a:srgbClr val="EAEAEA"/>
                  </a:solidFill>
                  <a:round/>
                  <a:headEnd/>
                  <a:tailEnd/>
                </a:ln>
                <a:solidFill>
                  <a:srgbClr val="FF0000"/>
                </a:solidFill>
                <a:effectLst>
                  <a:glow rad="127000">
                    <a:schemeClr val="bg1"/>
                  </a:glow>
                  <a:outerShdw dist="35921" dir="2700000" sy="50000" kx="2115830" algn="bl" rotWithShape="0">
                    <a:srgbClr val="C0C0C0">
                      <a:alpha val="79999"/>
                    </a:srgbClr>
                  </a:outerShdw>
                </a:effectLst>
                <a:latin typeface="Arial"/>
                <a:ea typeface="+mn-lt"/>
                <a:cs typeface="Arial"/>
              </a:rPr>
              <a:t>We put on costumes and masks,</a:t>
            </a:r>
          </a:p>
          <a:p>
            <a:pPr lvl="0" algn="ctr"/>
            <a:r>
              <a:rPr lang="en-US" sz="3600" b="1" kern="10" dirty="0">
                <a:ln w="12700">
                  <a:solidFill>
                    <a:srgbClr val="EAEAEA"/>
                  </a:solidFill>
                  <a:round/>
                  <a:headEnd/>
                  <a:tailEnd/>
                </a:ln>
                <a:solidFill>
                  <a:srgbClr val="FF0000"/>
                </a:solidFill>
                <a:effectLst>
                  <a:glow rad="127000">
                    <a:schemeClr val="bg1"/>
                  </a:glow>
                  <a:outerShdw dist="35921" dir="2700000" sy="50000" kx="2115830" algn="bl" rotWithShape="0">
                    <a:srgbClr val="C0C0C0">
                      <a:alpha val="79999"/>
                    </a:srgbClr>
                  </a:outerShdw>
                </a:effectLst>
                <a:latin typeface="Arial"/>
                <a:ea typeface="+mn-lt"/>
                <a:cs typeface="Arial"/>
              </a:rPr>
              <a:t> sing, dance and play </a:t>
            </a:r>
            <a:r>
              <a:rPr lang="en-US" sz="3600" b="1" kern="10" dirty="0" smtClean="0">
                <a:ln w="12700">
                  <a:solidFill>
                    <a:srgbClr val="EAEAEA"/>
                  </a:solidFill>
                  <a:round/>
                  <a:headEnd/>
                  <a:tailEnd/>
                </a:ln>
                <a:solidFill>
                  <a:srgbClr val="FF0000"/>
                </a:solidFill>
                <a:effectLst>
                  <a:glow rad="127000">
                    <a:schemeClr val="bg1"/>
                  </a:glow>
                  <a:outerShdw dist="35921" dir="2700000" sy="50000" kx="2115830" algn="bl" rotWithShape="0">
                    <a:srgbClr val="C0C0C0">
                      <a:alpha val="79999"/>
                    </a:srgbClr>
                  </a:outerShdw>
                </a:effectLst>
                <a:latin typeface="Arial"/>
                <a:ea typeface="+mn-lt"/>
                <a:cs typeface="Arial"/>
              </a:rPr>
              <a:t>games. Winter Tale</a:t>
            </a:r>
          </a:p>
          <a:p>
            <a:pPr lvl="0" algn="ctr"/>
            <a:r>
              <a:rPr lang="en-US" sz="3600" b="1" kern="10" dirty="0" smtClean="0">
                <a:ln w="12700">
                  <a:solidFill>
                    <a:srgbClr val="EAEAEA"/>
                  </a:solidFill>
                  <a:round/>
                  <a:headEnd/>
                  <a:tailEnd/>
                </a:ln>
                <a:solidFill>
                  <a:srgbClr val="FF0000"/>
                </a:solidFill>
                <a:effectLst>
                  <a:glow rad="127000">
                    <a:schemeClr val="bg1"/>
                  </a:glow>
                  <a:outerShdw dist="35921" dir="2700000" sy="50000" kx="2115830" algn="bl" rotWithShape="0">
                    <a:srgbClr val="C0C0C0">
                      <a:alpha val="79999"/>
                    </a:srgbClr>
                  </a:outerShdw>
                </a:effectLst>
                <a:latin typeface="Arial"/>
                <a:ea typeface="+mn-lt"/>
                <a:cs typeface="Arial"/>
              </a:rPr>
              <a:t>Party is held in English. It’s fun for junior students.</a:t>
            </a:r>
            <a:endParaRPr lang="ru-RU" sz="3600" b="1" kern="10" dirty="0">
              <a:ln w="12700">
                <a:solidFill>
                  <a:srgbClr val="EAEAEA"/>
                </a:solidFill>
                <a:round/>
                <a:headEnd/>
                <a:tailEnd/>
              </a:ln>
              <a:solidFill>
                <a:srgbClr val="FF0000"/>
              </a:solidFill>
              <a:effectLst>
                <a:glow rad="127000">
                  <a:schemeClr val="bg1"/>
                </a:glow>
                <a:outerShdw dist="35921" dir="2700000" sy="50000" kx="2115830" algn="bl" rotWithShape="0">
                  <a:srgbClr val="C0C0C0">
                    <a:alpha val="79999"/>
                  </a:srgbClr>
                </a:outerShdw>
              </a:effectLst>
              <a:latin typeface="+mn-lt"/>
              <a:ea typeface="+mn-lt"/>
              <a:cs typeface="+mn-lt"/>
            </a:endParaRPr>
          </a:p>
        </p:txBody>
      </p:sp>
      <p:pic>
        <p:nvPicPr>
          <p:cNvPr id="100364" name="Picture 12" descr="IMG_341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06212" y="3455707"/>
            <a:ext cx="2485536" cy="1863663"/>
          </a:xfrm>
          <a:prstGeom prst="rect">
            <a:avLst/>
          </a:prstGeom>
          <a:ln>
            <a:noFill/>
          </a:ln>
          <a:effectLst>
            <a:softEdge rad="112500"/>
          </a:effectLst>
        </p:spPr>
      </p:pic>
      <p:pic>
        <p:nvPicPr>
          <p:cNvPr id="100365" name="Picture 13" descr="IMG_339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3687" y="4013680"/>
            <a:ext cx="2333625" cy="1751012"/>
          </a:xfrm>
          <a:prstGeom prst="rect">
            <a:avLst/>
          </a:prstGeom>
          <a:ln>
            <a:noFill/>
          </a:ln>
          <a:effectLst>
            <a:softEdge rad="112500"/>
          </a:effectLst>
        </p:spPr>
      </p:pic>
      <p:pic>
        <p:nvPicPr>
          <p:cNvPr id="100366" name="Picture 1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448850" y="4873311"/>
            <a:ext cx="2376487" cy="1782762"/>
          </a:xfrm>
          <a:prstGeom prst="rect">
            <a:avLst/>
          </a:prstGeom>
          <a:ln>
            <a:noFill/>
          </a:ln>
          <a:effectLst>
            <a:softEdge rad="112500"/>
          </a:effectLst>
        </p:spPr>
      </p:pic>
      <p:pic>
        <p:nvPicPr>
          <p:cNvPr id="100360" name="Picture 11"/>
          <p:cNvPicPr>
            <a:picLocks noChangeAspect="1" noChangeArrowheads="1"/>
          </p:cNvPicPr>
          <p:nvPr/>
        </p:nvPicPr>
        <p:blipFill>
          <a:blip r:embed="rId9"/>
          <a:srcRect/>
          <a:stretch>
            <a:fillRect/>
          </a:stretch>
        </p:blipFill>
        <p:spPr bwMode="auto">
          <a:xfrm>
            <a:off x="6689179" y="4891025"/>
            <a:ext cx="2447925" cy="1835150"/>
          </a:xfrm>
          <a:prstGeom prst="rect">
            <a:avLst/>
          </a:prstGeom>
          <a:ln>
            <a:noFill/>
          </a:ln>
          <a:effectLst>
            <a:softEdge rad="112500"/>
          </a:effectLst>
        </p:spPr>
      </p:pic>
      <p:sp>
        <p:nvSpPr>
          <p:cNvPr id="3" name="7-конечная звезда 2">
            <a:hlinkClick r:id="rId10" action="ppaction://hlinksldjump"/>
          </p:cNvPr>
          <p:cNvSpPr/>
          <p:nvPr/>
        </p:nvSpPr>
        <p:spPr>
          <a:xfrm>
            <a:off x="1115616" y="6237312"/>
            <a:ext cx="432048" cy="418761"/>
          </a:xfrm>
          <a:prstGeom prst="star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30867381"/>
      </p:ext>
    </p:extLst>
  </p:cSld>
  <p:clrMapOvr>
    <a:masterClrMapping/>
  </p:clrMapOvr>
  <p:transition spd="med">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September</a:t>
            </a:r>
            <a:endParaRPr lang="ru-RU" dirty="0"/>
          </a:p>
        </p:txBody>
      </p:sp>
      <p:sp>
        <p:nvSpPr>
          <p:cNvPr id="3" name="Объект 2"/>
          <p:cNvSpPr>
            <a:spLocks noGrp="1"/>
          </p:cNvSpPr>
          <p:nvPr>
            <p:ph sz="quarter" idx="13"/>
          </p:nvPr>
        </p:nvSpPr>
        <p:spPr/>
        <p:txBody>
          <a:bodyPr>
            <a:normAutofit/>
          </a:bodyPr>
          <a:lstStyle/>
          <a:p>
            <a:r>
              <a:rPr lang="en-US" sz="2400" dirty="0" smtClean="0"/>
              <a:t>The first Friday of September is the Day of Health.</a:t>
            </a:r>
          </a:p>
          <a:p>
            <a:r>
              <a:rPr lang="en-US" sz="2400" dirty="0" smtClean="0"/>
              <a:t>We don’t have classes. We go to the city stadium and have sports competitions.</a:t>
            </a:r>
          </a:p>
          <a:p>
            <a:endParaRPr lang="ru-RU" sz="2400" dirty="0"/>
          </a:p>
        </p:txBody>
      </p:sp>
      <p:sp>
        <p:nvSpPr>
          <p:cNvPr id="4" name="Объект 3"/>
          <p:cNvSpPr>
            <a:spLocks noGrp="1"/>
          </p:cNvSpPr>
          <p:nvPr>
            <p:ph sz="quarter" idx="14"/>
          </p:nvPr>
        </p:nvSpPr>
        <p:spPr/>
        <p:txBody>
          <a:bodyPr/>
          <a:lstStyle/>
          <a:p>
            <a:r>
              <a:rPr lang="en-US" dirty="0" smtClean="0"/>
              <a:t>The city competition “Safe Wheel”.</a:t>
            </a: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573016"/>
            <a:ext cx="3880108" cy="286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652" y="5311633"/>
            <a:ext cx="2562225"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4302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Прямоугольник 3"/>
          <p:cNvSpPr/>
          <p:nvPr/>
        </p:nvSpPr>
        <p:spPr>
          <a:xfrm>
            <a:off x="755576" y="1437456"/>
            <a:ext cx="7560840" cy="769441"/>
          </a:xfrm>
          <a:prstGeom prst="rect">
            <a:avLst/>
          </a:prstGeom>
          <a:noFill/>
        </p:spPr>
        <p:txBody>
          <a:bodyPr wrap="square" lIns="91440" tIns="45720" rIns="91440" bIns="45720">
            <a:spAutoFit/>
          </a:bodyPr>
          <a:lstStyle/>
          <a:p>
            <a:pPr algn="ctr"/>
            <a:r>
              <a:rPr lang="en-US"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rPr>
              <a:t>Eco fir-tree contest</a:t>
            </a:r>
            <a:endParaRPr lang="ru-RU"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endParaRPr>
          </a:p>
        </p:txBody>
      </p:sp>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5877" y="2420888"/>
            <a:ext cx="4621967" cy="3466475"/>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21530" y="2420887"/>
            <a:ext cx="4621967" cy="3466475"/>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98507" y="2420886"/>
            <a:ext cx="4668011" cy="3466475"/>
          </a:xfrm>
          <a:prstGeom prst="rect">
            <a:avLst/>
          </a:prstGeom>
          <a:solidFill>
            <a:srgbClr val="FFFFFF">
              <a:shade val="85000"/>
            </a:srgbClr>
          </a:solidFill>
          <a:ln w="889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Овал 8">
            <a:hlinkClick r:id="rId6" action="ppaction://hlinksldjump"/>
          </p:cNvPr>
          <p:cNvSpPr/>
          <p:nvPr/>
        </p:nvSpPr>
        <p:spPr>
          <a:xfrm>
            <a:off x="395536" y="5301208"/>
            <a:ext cx="1368152" cy="1368152"/>
          </a:xfrm>
          <a:prstGeom prst="ellipse">
            <a:avLst/>
          </a:prstGeom>
          <a:solidFill>
            <a:srgbClr val="7030A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7030A0"/>
              </a:solidFill>
            </a:endParaRPr>
          </a:p>
        </p:txBody>
      </p:sp>
    </p:spTree>
    <p:extLst>
      <p:ext uri="{BB962C8B-B14F-4D97-AF65-F5344CB8AC3E}">
        <p14:creationId xmlns:p14="http://schemas.microsoft.com/office/powerpoint/2010/main" val="125743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5" name="Рисунок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7409" name="Содержимое 1"/>
          <p:cNvSpPr>
            <a:spLocks noGrp="1"/>
          </p:cNvSpPr>
          <p:nvPr>
            <p:ph idx="4294967295"/>
          </p:nvPr>
        </p:nvSpPr>
        <p:spPr>
          <a:xfrm>
            <a:off x="899591" y="1214438"/>
            <a:ext cx="7758633" cy="4394200"/>
          </a:xfrm>
        </p:spPr>
        <p:txBody>
          <a:bodyPr/>
          <a:lstStyle/>
          <a:p>
            <a:pPr eaLnBrk="1" hangingPunct="1">
              <a:buFont typeface="Wingdings" pitchFamily="2" charset="2"/>
              <a:buChar char="v"/>
            </a:pPr>
            <a:r>
              <a:rPr lang="en-US" b="1" i="1" dirty="0" smtClean="0">
                <a:solidFill>
                  <a:schemeClr val="accent6">
                    <a:lumMod val="50000"/>
                  </a:schemeClr>
                </a:solidFill>
                <a:effectLst>
                  <a:glow rad="266700">
                    <a:schemeClr val="tx1"/>
                  </a:glow>
                  <a:outerShdw blurRad="38100" dist="38100" dir="2700000" algn="tl">
                    <a:srgbClr val="000000"/>
                  </a:outerShdw>
                </a:effectLst>
              </a:rPr>
              <a:t> Subject week "I want to know   everything"</a:t>
            </a:r>
            <a:r>
              <a:rPr lang="ru-RU" b="1" i="1" dirty="0" smtClean="0">
                <a:solidFill>
                  <a:schemeClr val="accent6">
                    <a:lumMod val="50000"/>
                  </a:schemeClr>
                </a:solidFill>
                <a:effectLst>
                  <a:glow rad="266700">
                    <a:schemeClr val="tx1"/>
                  </a:glow>
                  <a:outerShdw blurRad="38100" dist="38100" dir="2700000" algn="tl">
                    <a:srgbClr val="000000"/>
                  </a:outerShdw>
                </a:effectLst>
              </a:rPr>
              <a:t>                                </a:t>
            </a:r>
            <a:r>
              <a:rPr lang="ru-RU" i="1" dirty="0" smtClean="0">
                <a:solidFill>
                  <a:schemeClr val="accent6">
                    <a:lumMod val="50000"/>
                  </a:schemeClr>
                </a:solidFill>
                <a:effectLst>
                  <a:glow rad="266700">
                    <a:schemeClr val="tx1"/>
                  </a:glow>
                  <a:outerShdw blurRad="38100" dist="38100" dir="2700000" algn="tl">
                    <a:srgbClr val="000000"/>
                  </a:outerShdw>
                </a:effectLst>
              </a:rPr>
              <a:t>  </a:t>
            </a:r>
            <a:endParaRPr lang="en-US" i="1" dirty="0" smtClean="0">
              <a:solidFill>
                <a:schemeClr val="accent6">
                  <a:lumMod val="50000"/>
                </a:schemeClr>
              </a:solidFill>
              <a:effectLst>
                <a:glow rad="266700">
                  <a:schemeClr val="tx1"/>
                </a:glow>
                <a:outerShdw blurRad="38100" dist="38100" dir="2700000" algn="tl">
                  <a:srgbClr val="000000"/>
                </a:outerShdw>
              </a:effectLst>
            </a:endParaRPr>
          </a:p>
          <a:p>
            <a:pPr eaLnBrk="1" hangingPunct="1">
              <a:buFont typeface="Wingdings" pitchFamily="2" charset="2"/>
              <a:buChar char="v"/>
            </a:pPr>
            <a:r>
              <a:rPr lang="en-US" b="1" i="1" dirty="0" smtClean="0">
                <a:solidFill>
                  <a:schemeClr val="accent6">
                    <a:lumMod val="50000"/>
                  </a:schemeClr>
                </a:solidFill>
                <a:effectLst>
                  <a:glow rad="266700">
                    <a:schemeClr val="tx1"/>
                  </a:glow>
                  <a:outerShdw blurRad="38100" dist="38100" dir="2700000" algn="tl">
                    <a:srgbClr val="000000"/>
                  </a:outerShdw>
                </a:effectLst>
              </a:rPr>
              <a:t> Reunion Day</a:t>
            </a:r>
            <a:endParaRPr lang="ru-RU" b="1" i="1" dirty="0" smtClean="0">
              <a:solidFill>
                <a:schemeClr val="accent6">
                  <a:lumMod val="50000"/>
                </a:schemeClr>
              </a:solidFill>
              <a:effectLst>
                <a:glow rad="266700">
                  <a:schemeClr val="tx1"/>
                </a:glow>
                <a:outerShdw blurRad="38100" dist="38100" dir="2700000" algn="tl">
                  <a:srgbClr val="000000"/>
                </a:outerShdw>
              </a:effectLst>
            </a:endParaRPr>
          </a:p>
          <a:p>
            <a:pPr eaLnBrk="1" hangingPunct="1">
              <a:buFont typeface="Wingdings" pitchFamily="2" charset="2"/>
              <a:buChar char="v"/>
            </a:pPr>
            <a:r>
              <a:rPr lang="en-US" b="1" i="1" dirty="0" smtClean="0">
                <a:solidFill>
                  <a:schemeClr val="accent6">
                    <a:lumMod val="50000"/>
                  </a:schemeClr>
                </a:solidFill>
                <a:effectLst>
                  <a:glow rad="266700">
                    <a:schemeClr val="tx1"/>
                  </a:glow>
                  <a:outerShdw blurRad="38100" dist="38100" dir="2700000" algn="tl">
                    <a:srgbClr val="000000"/>
                  </a:outerShdw>
                </a:effectLst>
              </a:rPr>
              <a:t> Tatyana’s day</a:t>
            </a:r>
            <a:endParaRPr lang="ru-RU" b="1" i="1" dirty="0" smtClean="0">
              <a:solidFill>
                <a:schemeClr val="accent6">
                  <a:lumMod val="50000"/>
                </a:schemeClr>
              </a:solidFill>
              <a:effectLst>
                <a:glow rad="266700">
                  <a:schemeClr val="tx1"/>
                </a:glow>
                <a:outerShdw blurRad="38100" dist="38100" dir="2700000" algn="tl">
                  <a:srgbClr val="000000"/>
                </a:outerShdw>
              </a:effectLst>
            </a:endParaRPr>
          </a:p>
        </p:txBody>
      </p:sp>
      <p:pic>
        <p:nvPicPr>
          <p:cNvPr id="109572" name="Рисунок 9" descr="indенex.jpeg"/>
          <p:cNvPicPr>
            <a:picLocks noChangeAspect="1"/>
          </p:cNvPicPr>
          <p:nvPr/>
        </p:nvPicPr>
        <p:blipFill rotWithShape="1">
          <a:blip r:embed="rId3"/>
          <a:srcRect b="7616"/>
          <a:stretch/>
        </p:blipFill>
        <p:spPr bwMode="auto">
          <a:xfrm>
            <a:off x="5580112" y="1919329"/>
            <a:ext cx="2714625" cy="2214562"/>
          </a:xfrm>
          <a:prstGeom prst="rect">
            <a:avLst/>
          </a:prstGeom>
          <a:ln>
            <a:noFill/>
          </a:ln>
          <a:effectLst>
            <a:softEdge rad="112500"/>
          </a:effectLst>
        </p:spPr>
      </p:pic>
      <p:sp>
        <p:nvSpPr>
          <p:cNvPr id="4" name="Прямоугольник 3"/>
          <p:cNvSpPr/>
          <p:nvPr/>
        </p:nvSpPr>
        <p:spPr>
          <a:xfrm>
            <a:off x="971600" y="1"/>
            <a:ext cx="5328592" cy="101566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228600">
                    <a:srgbClr val="9BBB59">
                      <a:satMod val="175000"/>
                      <a:alpha val="40000"/>
                    </a:srgbClr>
                  </a:glow>
                  <a:outerShdw blurRad="80000" dist="40000" dir="5040000" algn="tl">
                    <a:srgbClr val="000000">
                      <a:alpha val="30000"/>
                    </a:srgbClr>
                  </a:outerShdw>
                </a:effectLst>
                <a:uLnTx/>
                <a:uFillTx/>
                <a:latin typeface="Comic Sans MS" pitchFamily="66" charset="0"/>
              </a:rPr>
              <a:t>January</a:t>
            </a:r>
            <a:endParaRPr kumimoji="0" lang="ru-RU" sz="6000" b="1" i="0" u="none" strike="noStrike" kern="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228600">
                  <a:srgbClr val="9BBB59">
                    <a:satMod val="175000"/>
                    <a:alpha val="40000"/>
                  </a:srgbClr>
                </a:glow>
                <a:outerShdw blurRad="80000" dist="40000" dir="5040000" algn="tl">
                  <a:srgbClr val="000000">
                    <a:alpha val="30000"/>
                  </a:srgbClr>
                </a:outerShdw>
              </a:effectLst>
              <a:uLnTx/>
              <a:uFillTx/>
            </a:endParaRPr>
          </a:p>
        </p:txBody>
      </p:sp>
      <p:pic>
        <p:nvPicPr>
          <p:cNvPr id="5" name="Рисунок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95936" y="4150592"/>
            <a:ext cx="3333750" cy="2238375"/>
          </a:xfrm>
          <a:prstGeom prst="rect">
            <a:avLst/>
          </a:prstGeom>
          <a:ln>
            <a:noFill/>
          </a:ln>
          <a:effectLst>
            <a:softEdge rad="112500"/>
          </a:effectLst>
        </p:spPr>
      </p:pic>
      <p:pic>
        <p:nvPicPr>
          <p:cNvPr id="6" name="Рисунок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4176" y="4193278"/>
            <a:ext cx="2880320" cy="2153004"/>
          </a:xfrm>
          <a:prstGeom prst="rect">
            <a:avLst/>
          </a:prstGeom>
          <a:ln>
            <a:noFill/>
          </a:ln>
          <a:effectLst>
            <a:softEdge rad="112500"/>
          </a:effectLst>
        </p:spPr>
      </p:pic>
    </p:spTree>
    <p:extLst>
      <p:ext uri="{BB962C8B-B14F-4D97-AF65-F5344CB8AC3E}">
        <p14:creationId xmlns:p14="http://schemas.microsoft.com/office/powerpoint/2010/main" val="42094431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9" name="Рисунок 3"/>
          <p:cNvPicPr>
            <a:picLocks noChangeAspect="1"/>
          </p:cNvPicPr>
          <p:nvPr/>
        </p:nvPicPr>
        <p:blipFill>
          <a:blip r:embed="rId2"/>
          <a:srcRect/>
          <a:stretch>
            <a:fillRect/>
          </a:stretch>
        </p:blipFill>
        <p:spPr bwMode="auto">
          <a:xfrm>
            <a:off x="0" y="-14943"/>
            <a:ext cx="9144000" cy="6858000"/>
          </a:xfrm>
          <a:prstGeom prst="rect">
            <a:avLst/>
          </a:prstGeom>
          <a:noFill/>
          <a:ln w="9525">
            <a:noFill/>
            <a:miter lim="800000"/>
            <a:headEnd/>
            <a:tailEnd/>
          </a:ln>
        </p:spPr>
      </p:pic>
      <p:sp>
        <p:nvSpPr>
          <p:cNvPr id="3" name="Заголовок 2"/>
          <p:cNvSpPr>
            <a:spLocks noGrp="1"/>
          </p:cNvSpPr>
          <p:nvPr>
            <p:ph type="title" idx="4294967295"/>
          </p:nvPr>
        </p:nvSpPr>
        <p:spPr>
          <a:xfrm>
            <a:off x="155575" y="0"/>
            <a:ext cx="7584777" cy="1124744"/>
          </a:xfrm>
          <a:ln w="6350" cap="rnd"/>
        </p:spPr>
        <p:txBody>
          <a:bodyPr rtlCol="0" anchor="b" anchorCtr="0">
            <a:normAutofit/>
          </a:bodyPr>
          <a:lstStyle/>
          <a:p>
            <a:pPr lvl="0" eaLnBrk="1" hangingPunct="1"/>
            <a:r>
              <a:rPr lang="en-US" sz="5400"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glow rad="228600">
                    <a:srgbClr val="9BBB59">
                      <a:satMod val="175000"/>
                      <a:alpha val="40000"/>
                    </a:srgbClr>
                  </a:glow>
                  <a:innerShdw blurRad="69850" dist="43180" dir="5400000">
                    <a:srgbClr val="000000">
                      <a:alpha val="65000"/>
                    </a:srgbClr>
                  </a:innerShdw>
                </a:effectLst>
                <a:latin typeface="Arial" charset="0"/>
                <a:ea typeface="+mn-ea"/>
                <a:cs typeface="+mn-cs"/>
              </a:rPr>
              <a:t>FEBRUARY</a:t>
            </a:r>
            <a:endParaRPr lang="ru-RU" sz="4200" b="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endParaRPr>
          </a:p>
        </p:txBody>
      </p:sp>
      <p:sp>
        <p:nvSpPr>
          <p:cNvPr id="110595" name="AutoShape 2" descr="data:image/jpeg;base64,/9j/4AAQSkZJRgABAQAAAQABAAD/2wCEAAkGBhQSERUTEhIWFRUWGBgWFxgWFRQcGBcXFxUVGBgUFxcYHiYeGBkjGhcXHy8gIycpLCwsFx4xNTAqNSYrLCkBCQoKDgwOGg8PGiwcHyUpKSopKSkpKS4pLCopLCksKSwpKSkpKSwsLCkpKSkpKSwsKSksKSwpLCwpLCkpKSwsKf/AABEIAMwAzAMBIgACEQEDEQH/xAAcAAABBQEBAQAAAAAAAAAAAAADAgQFBgcBAAj/xAA/EAACAQIEBAMFBgMHBAMAAAABAhEAAwQSITEFBkFREyJhBzJxgZEUQlKhsfBiwdEjcoKisuHxFTNDkhZT0v/EABoBAQADAQEBAAAAAAAAAAAAAAABAgMEBQb/xAAoEQACAgEEAQMEAwEAAAAAAAAAAQIRAwQSITFBBRNRIjJhgSPh8RT/2gAMAwEAAhEDEQA/ANnbQ+ldmvVwigPFq7SAo1muK9AKLUlq4b1IuPpNALLVzNVI5k45ixdtjD3UtBc+cPbLh5WF2I906xInTWNDTrXPuPfhVp7bziHdy7nKDk8W5osjKsCB6ChJtQYRXZrGOROaMdicbhVa/cNgtim8xBNy2iWwMzQMwFxtG33rUeL8W8FCevTSQD8JE/CgJnMKUW71iF72kcQZcR/aKjWLotRZwoctM/2h8RzlAA6A7itL4Rx1kwNq9xB7dm4UHiFytsZjMSDAViIJUbGe1AWO5eC6yABqZ6R3pH2gMAykEESCCCCDsQRoRWT+0UjF4cAZLoa7YFphDCbl5FJQiQZWRp61prYi3bT3kS2giSVCqF032AEUA9rlQ+D5xwV1xbtYq07sniBA2pSJzemmsHWNdtaDY56wLWTeGLtC3na3mZwsuu6gNBYwQdAdCKAnormWoniXNeFw6I96+qK+qkhiSIBzQASAARJIgdaXiua8Jayl8VaUOpdZdfMgXMXH8MdesgDXShBJNXpFQOG9oGAu3Us2sVbuXLgLKFJMgCdTEAxOh102pXK/N9nHpcaxmi25Q51g7SGHoR8x1AoCfmhup6V4PS0agAxrS3FKuCkJNSBAMUVaERXlegDtSGNdJmkE1AOzXDXDSM1CRZoZr0UgvQEFx7CguulZtheBXb/C7Nq2VTVwxKsZUXbkr5YIkgAmdprR+PcMfEeXM6iQZRirQOmYagUPB8sWsNbK2LeUtGYlnaYn8RMak/WgopPAMJjBjsOlp8PaK2L4UixdKqgexmGUuZb3YOw13rReZrYNsmKhOE8iWVcXbouO4MhnvXjHmBgANAEgaR0qw8Wsl0IFAZlwm3iFxWOOGNm2M1hyblq47AtY+7ldREg7g1Ccf4pir2PRvHFv7Na8UZgQpAJF5h5WgkabHTStGwPJo8R7zXb8uysU8SLZyAhFKgCVAYiD3prxDkJb7qWBGWYZSQwB0YSPukbg6UBnl60Xwtu1ZvoBicS1y3kzBLRGd/DQEBgFYDoNW0o2E4O4xBwi5XDYZGvLkHh+NORLoWIVyp3gExNaIPZ7ZW0LPhKUAIE+8JYMSH94HMAZB6CjWuTVsoUsZkLmXuBibhMQGLtJJA27UBnvJvJ2RLOKztGRj4UaZsty25mdZGYRHpqBFKwfDlHBHuAKouMMTAHlUrfUBFnsqZe8k1o3D+SbWHSbCkOfeZnZmOpMSx2kkwIGpqJxPs2tuHEOqOS2Rbji2rn/AMi2/dDTrtAOtBRS+dLzHFtcN+7mWyQbVtXMqxIVWI0VXdgDm3Pyppf5BuNcwVhgEcq9ouqifEWwXUmILQUMT2G1aPhfZvZLB7qs7plyuXbMcjhlzGYbUdRTzH8pJfcXMR4jIpJFsXGVCxDAsQsEyrMu+xigoo3F+WPseGttnLXMJc+0Z4ElSR4wjtlExO676mtI5JwTLhzecZbmJY32B3UMALds+q21QH1LVU+KcNxuNxQsWbVtMEQiu2zBAyl1AnQlVygARDelaVEaRFCDxMUpLlIZdK5IoSEDmircpqGpavpQBGNJEUgV3PUkB50pBrjUPNUEimaKQTNdNDLRQk9NJY0hjSZoTQW2JMUMtrQb/EUtCXaO3f6VXMfz1bVoUa7xMn6CqOSRvi0+TL9istQeu5qpY562JAAOo0qU4fzbbuEA6VCyRZrPQ5oK2iwTS1oCXQwkGRSler2cbVdhq8DQ89dV6AMRXlNDV9YNGa1Qk7nFdJBEHammIxKp7zKPmKCvHLO3iLNRuRZY5PpEvhLKqNABQsSdaBaxAYeVgR6GieGd5mpszcWgYrxNOIXcfOhG4IqSARNKQ0gmuNcNAObdCdddKTbu6V5r9AORSWWuilO81BIE0N6KkTrTe8YMAzFCRBWobjXHxZGUEZ/9P+9OuNcTNm2XMbEL8azXE40sxJMk7/Os5y8HdpdP7jt9A+O8ddjAMu2g9PWovh1goxzasep7d6TiGIuH4Aj5NrRDeh1J08uv1Nc/bs+twY1CG2KJ/BYBHXX8/hUbZtPnL2lItagAgiY+8J2kzFOrHEAw8MBlLaaqRodyJ30mneM4kLYXSB0PSB90HaQOh3E1LopFyTaq7JDgHMBUgT8jsR1+Bq74TEq4DA6fvSset43xLjeGIA8wM6yNzHQEdPSrly7xslQDGuhnYHvVoTo831H0/jfFcl5yTrTe6unX4AwTQxdI2AO8x06afvpTXjXEBbssZ8xGVfia6L4Pnowe5IaYvjyBlCnNlmTOmmw9ag+Mc8uFIDQo7bn99qr/ABjiJtqFGrsf+WPoKr17Gi40FtBpPSfxVzymfR6bQRdSa4JAceu3bnnYqvQd/nTxCSIB+BqHuYoTkWH0Pw0peGxjoQGEjTXY67a1RHrrCq+lUWHBcZuWWGpX6wfT0NaDwDmYXlAbQ7T/ACNUTCYlW8twemo019aRwe41koSfK2hPYgkD51ZNxPN1ekhmi+KZqTNSVuetM+G4rOmu4/SnDLXUnaPlJx2ypi4Neakoa5nqSgQtHWvRQ5mlhT0oB4WpHiVy4+un60wxvErdsS7gfE6n5VWyyi5OkOnih3HJmPr/AEqo8T9oeHSQpLn01/SoZ/aQ7aJbA/vHX6Vm8kTvx+n558qI75yxxLC3Pu/rVcsLNFv8bW8xa4lssfVp/Iik+MB7qAeoDfqxis918nsY9LPHFRA8VwQRVYnzEwo7zv8AHSmljB+I+ZtEEGO8dCaeXvMZc7dSfyH+1F8VUUMRoNgBJPrFV/J6GNuEa8jtFDEKRmLEMf4VBB1PQ9o61y/gzdttbb8TZG/HkJEgdx1HrNAwnEdXJBynLkIGmaNJYe6xzRFWXhmD8a+LRBVUcIMsiD5WOVljTJ5o6bVbsxyZHh5fjkolnDeG4D+Rl3E+8Z0PwIb8qXd4m1pXRdyd/wAMHcepqy888Ms28SEzs1xUDGWJ0LnLvPrp61SuJPN1vjH0rCfCPV001qoqbXaNW5Pxy4iwl2AGEo0fi3J+Ygj51Cc38XDYgoGhbQ1+O5Px6VD+zXi/h4hrLHy3VJH99ASPqsj5VXuLcYNxrpB99/ykz9TWiyXBHhf8O3WSXjx+z2O4oHVoPm2mOk1EV6aTNc7e58nuxioKkHs3cjAjpTtce20jaNulRtGU1aLo0VPtE7w/i5JCsJkRp/Q1PWL48Iruux/hJMz3jfTpVIS5Vk4fxCddAdj2Poa0TvgzzYlVovfK3EszC2x80EAnTOo2YT1qzk6VmFvGLEHyxqNdV/iQ1KYHnu4ulxfFUaBl0cjbVep+FbxnXDPmdZ6bOcnPGv0XpW0pS1WbHPGHOjFkPZlINPsPx2y3u3QfnWqnFnkT0maPcWTa/KvLcptbugjcGuE1c5nGuyq8zc2ZWIRj2A6T3jqT61n+Mx9x3JuMxPadRPUxt8KjuI8UZnMEiNKa+Me++p9T6muHduZ9lpdGsSRJreCSBCyOhn6x+lNrl1Z2JPUkxTQfvalE+o+v6ijPSikiTs4xg2RQFO2g6+tSObrJJ2kn+m1QOFxgQzEn9zUhYxIuEDbqQe/QfzqYyTKzg7vwPkbXaY10E6z3pzafO0AkASCRvOmgntGtNXuEAgECBqe3wHePpS8/lVF0zEKCD0OpPxgH61YwaTJS1igZuQfDQ5if/sYHQAdRmjXqYqd5ZxTW2YsR5Z1IAId4e75uoHlHy9KqVq8ouHKvksCY/E491fWD+etPuL4s2MIVmXcZSfV5Lt+tVbrk58mJTqHyQXFOLnEYx7x1DPIH8KwFH/qoqNxF7MxY7sSfqZpNk6n4H9KQzVyN8Hv4oLGqXhUEweONm6lxd1M/yI+hNMbuhI9TSrxptnq0X9JwZ2lksMDXiaGDXZoNwsUQNB/4oANKBonRKkGD06w2JyGenWmAoitpUqTNoytFgt4kMIJ+H9RTjh16GIIkjr3FVuzeI+HUVLYG4C5yn7o/WtozUkUmqjRPfbcmsnL95ZmAT7ygzrPSnl7JlzFQQNyAAyj8RHbvUHiHJtt8KTh8UVVhvAMT2I2/lV3wc/tblaJq/i7mG1Q3I30GZY7kbgetS2F57OUZkBPcRUZg8aq2rJIzeEQhGxKMQpAPceU/FasGB5dwd8M1xwrK7IfKNY1BMRrDCfUVVOvNHn6lYK/mhf5RjDV7xK9eEGkVldM9GwmeuTSK8DVW7LJiwaWj6yDtQgKUKqaJkha4owJmDO8j0j5VI4XHhjmaBkHlUdWPb5afOoBTSwausjRLxxki14SyfEVCdf8Au3B/FPlH1/0imfNOMzOqD7g1+La/pFNOFcaNtjmGYGJM66bR3FM790sxYmcxk/PpVpTTiUxYX7u5+D1s7/Ckn9iuo0GvXBWPaPQG1002urBEdVB+cf7U5u0LF4cKLZH3lk/GTWkFwePqpfWgQNdmuLXZqCF0dBroNJFKAqaLpnZogNCNdU1Vl1KmFVqLafsYoCmlg1Xo6YyJH/qbFcumog06fH22UyCD211+faodaWK0WRl1jiWaxilyIpOYgh2I7A5v1gVOYC+cpZ5DOxYjtIAC/IAVn9tyNRpUtb5iuRqFPqQahZYvsyyaWUvtIPEWQIg02NSF2zBAAn41y7YmtnBPk49wwr1EayRSCtZNNFkdroNIFEFVNUdpc6UkURVqYxbNYngKWBXbQ12pxfw+0a9NqbDZSVjcCus0ij28IYJOlDfDwOv/ADSMGjRzRyzhGdSFGbUGOpkaQOu1NeJXCwWdCJEdvSrbwflG5ntvdQMhhvDBMsIkKZEA7SJmKjOdrKeMGtiFaGjOGYSNQ4HukbR6VvGDUbPndRnjPKlF2VxRXctOPsTiZUjKAT6BoifqKGErFnbFWuBFdo9jDM5CqCT0HeBNWngHKtu8sO6o1wlUzkg6ISWQA+YhiND0BqYxcuiMuSOJXIqEV4JV0XkgWXAxTQpME2zIAOimTHxNV/iuFS3dZbZLKNswAJHatFjpclIZ4ZHUeSOW3pPSlKtPLS6aCP3r8qsPBeQ7t9BdL20UrnBZjtJ3EabT22qPaTNXqYY1c3RVQhogtntVqblCVBt37d1mIUKk/wCITtoNfzqP43w8WLvhlgTAO4OvUaHuOtPao1xauE3ti+SJS10pyuC01P0pNkjNPrNSNuSJA09dKq4L4Ox5JLoBxPhjIZjbqOvwplWsHgBNwSqleoPb4RFQ/FeTbFsi4/lUTmUN756ZWGqrHYV1PG0fJYfUYtVMzwW4pDoDT2/hzJIEAyRqTAnQSaAVrI9WM1LlMZ/ZxNKFgbU4Kf0pQsdaikbqQFbGlEt4cDejLa7fs9qkLfDYUM+dc5AQ5JXWc2bUEEQdpqyXwVlm2jXDYKSIU6mJg7/s0a7hiLhtZTmnyjqRE7b7axVw4fwW3ZyK9xGtsRczSfI2hAAI8xMfpNMGxJw7HwbWV3bP4rLuM0QD90HaNNKbfk5oa3dJ7VZVb1yDB7jSrBwXhoulGVWZgFnMj5N/OZIysQPuzB07RVosctIbYu3EQs7lmI0A1MAAe8I07H4CpPhnBAmXKxUKIj+GSQvwBNXWPk5tT6nFwqPYFMObgDl28mbKqCAxiCjyIBkxPT5U5w/C7IHlt+gBAIMd/wATT94zFO7tgzIJIEkzHWdT33rosZjmM9DC7COsRrW9Hz7m3yUDmjlFjcIw6NDGYEmS58zsdgBEkzGg61BcN4MIIuplM5FYK7ebroug66/w7VsT2DmUKdIJOpmdPXUbzM701bgzteBLA2yJhlTNmGk5oH131NZyx27O7F6jKMNr/syziXKLWLqZSHWFadR5pgoDvI31jSavOD4Ype3dKZX1EhW8uknLGgBgebrt2qwXuGoTBUH4mdaMcISInygADXUR09elSoUZZtfLNFJ+CO43wo4m34YYAzOaJiJIn5gawfhTLFcu4ZXt4UIrpq2XMMysxXMxG+UHKdI0OkjaWS2wYMHYwCuXpJMzHU04v4IG4t0DzhSoM6wSCQB8t+1Wo5o5pR4T/wBI/A8sYa2gtZVYgFwWE9TtmkgA/dGlHs2cqZMqlssbDKQABB6DTYbfSn6WB7pJY6sC0EiekxtRBZyj1O8fL+lKM5ZW+3ZW8Hyn4Ycq2W5dzA3ECyZnXzbadB2qv8T5OS5dDeKXYjzgeHAbQMVBYGAdY9a0pYjX9zSLOCWDAG5I01E9pqHBHRj1uTHLcnyY43AGsEkqcjaKbqxm3gyNtKtGF5EJQHxQJEwQdJ6aGrvi+HJcEMgYAg6gdNjRMNg4UADQbabVn7SO2fquSSVcMFdw4InqJ/3pjjeGI480k+h2GwiNqkWeBQFxK5u9bniJ0VqxyZbzZ2WQOmnvRptGnpVf4jyUWLFQF091Q0SdgP5/lWnPeDAadv32oaWtIIiquKZvDUTi7TMyw3s2fOgZ18MnzMkyog6w4B3ovB+VjbvOvho6TmS4yg6Assa7H4bR61oV20JMn4UO1aAHr3/M1GxHQ9dlaabKvxLlOwwzeGRlfMyqYEMiqw2mPKrfXvUhwPhFsILclrY1BctnIInLrsBJEaVNECP+KDbsBAYnXp9dalRSMnqZyjtbILFcDV7wSDkUEFZICjp5T3B3HrUhw7hKlSjqMuoMgaxttvG1P7IGgJJI6k6n4+tObVhY0mppFZZ5NUJ+yhbYRfdGw+X6UK0sb/D9+lNeKcxWsOua84RVgFmIA121qKwPP2Dv4hLNq9nd50VXK6AnVohdupoYbvksVyzpAmPlSbNgydTp02E96O47b0Mb6x3qSbFG4AdtR2nWfjR7baa7axTePl9aJbPSf6UKhFQbD403vt0NOUIk6UO6oYihFiMIACTrRb7aeUa9Y/Slm2AI2ryLQmwWHWDPfvTkWp6UIr9elObNwxvqP3FBY0a8xMdP6bU5s+tcdfTX5UvNptQizp1/faiAAbflQlrueOsUIM79pHN5wdgsgBeQqTMSep7xvWZWse7Laa/jMX9oxHmTwXbLbWYBKggRpJjpWh+0jlc4qyVUwQcyk/iE7+hrJsLcFhkscRsObaEhWUkMoJ1CkGHT0FSQbV7MOP3cTw9LmIbM4LLmI94KYBPr0n0qP549pf2B0HgG4XzEHxMoGUjfQk+96VLcCxOHOEQ4QqbQGVQh92OhB1nXWdaxrnd8RiMRZW7ZFos7JbAbMTLIsn/LFAfQOHxQuWww0kAxppImPWKp3NfF8dacDC2rTJElrjGZk6AA6iIo3KHJlyxdF+7i795spXKzRb16hOlWXinDVdDETQWZJy1znxDH3zYW/bw7KM3/AGpJgwQJO+tabzDxxMNYa68AKCTG/QQPUnT51kePtf8AT+MWbw0t3GGbsMxyXB/mDVY/a1iC2GCfivIv+rT8h9KE2QeO9puPtst0eCiv5lslWZ8hOhY9J7yPhWycu8WGJw1q+Bl8RA0GNMwmPl3qh8x8j4XKLt9f+2upDEDIgmGjcb6VT7nOGJuozYbFphxbUm3h0AzMifiJ6wPd2oRZqPN+BDIcwDAjYgR3GlUT2EYSb2JftkX/ADMf5VM8A5rbHYA3LsC4mZHyjQlVDBwPUEad5pHsJw0YW9dP37p/yIv/AOzQNmriKRk1n+lUTnD2ijCstq2ni33gIkwO2Zj0H9DtvUHc9peLwrIcbZtNZfTPYZyUO/3tG019Y0NCbNYvROn/AB1oMisa9oXOOOtea1eRbFwgIbY/tIyAyWI0nWI6dqc4Dm/iOJQNhFti2ihPFv5pvMoAaI0GvX6mhFmsXGMbVSedfaf9gKAWfFL5vv5QMsb+Uk717k72jfaw9m9bFrE2xDJOjAaFlnX4j1ETWYc+4nEYi9aW9ZFqXZbcNLGSqyfTags2zi3M4XDeP2t+JlB10XNln8pqh8h+1bFYnHJZuraKXM2ighrYClgcx0YaQRvXL/KV+wpuNfu4i5kKhLjxaMiCMomB86rnIKv9ruGxh7VtrYYOWe4xE5gFTWIzD6daEH0WGUxOuk0UXBl0j9a+dcbz/jrGPQYq9KW/M1uzorgqYXUS3bWrFd524tYt/aXtWDa0ZrPn8QJ3Ld4/XahJsjvJ1rheJiq/y3zbZxmFXEWjA1zKd0Ybof3qINVDj3tMuDEfZcGiPdGrs7EW7XcGNSfT9dqA1LNIn97UjP6VmPA/adeTFrhMfbRDcI8O7aLG2xJgAhtRJ0nvEjrWnK+m9AUnnzmRcJh2uMJjQL+JiYA9BWPcS49eNvxbj2LgOUvhig0Rvd1Ou0a7iQa1D2pcAfE4Z0QHMIZR3I1ifUVmPCGwGj4oul5MqvaYNlZkAAOQDXYaUIJrgVs4HiVlbJIs4tWzWyTAKqTPxBiPiRTjjaLc4zg1I8qTdP8AhJIP1QVLcscDu4rE/br1traIpTDo3vQZzXWHQmTA/prXufuHlMUtx5S09prDOB7hJYgn0OaPrQGx8L4rauj+yuI4XQ5GVgD20Jg08uidKwn2aWzh8Rfv22a5YS1lJVSBdfRsqr1iD+XetS5E5wHEbBuhShVijKTm1ADSDpIhh+dCSje1rhWawbgGtpg3wVjlP55TTPjeO+2Jw1Rq167aZvgoAcmO2pq/86cMF206fjUj6rFUH2P8DuXrov3R/Z4YNbtT+N2Jc/IGPmO1CDQeceGG/h7lvNGdWExtI3rGjyr9lW5dvvbm2jZVRiSzsCoLTEakaCtW9pDX/st0WAc+XTLq0ZhmyxrOWfXtWPcK4Yl0YaybDi5dxCpcusGiCx8izucup06UBbOWsEcLwe7cbRri3LoHpkyoPiYn/FVs5ARcPwuys+dlNw9/OSwkegIHypp7S7GTh90KIEIIA2XOgPyCz9KztcDdu4+0cPdFwsVK5GJNu0oGjxoqgaR1+dANeLYW7jMfiMkMyliFY7qjBAo6bVM4LlvF4jD2sELLIA+Z7lx1gCToijWNadcc4bcwGN+1qhay8i7lGq5tGn0kBp7/ACqvK1x8et3D3c9xroa3kJLQWHlYfdULIM6fKgLl7TuEC1gEUDS01sAneAGT+daDwrg6WMDatqAMttR84kn4kkn51Sfatxmz4LWGeLhNtguuq+IJM9tDUbzZz3fNrD/ZHCWrgI8RliShjJ5h5dj8ZoBqxy8wW8n3iM3wNshv8tSXMVkXOLYBDsCbjbbKcx/00X2ccAuYrE3OIXhAy5LZggM2UI9xf4YBA/vntTX2icPNvFW7r5lstbeyzgE+GXDAMfTX9aA0jGcSs3rZNq4j5dDkZWg9jlOlUf2a4QfbeJSP/II+b3W/mKrXIeFFnEXrqXc2Ht2ir3IKozGOnUKJPfT1qZ5O5vw1jE41nvKBdujJoxzCCJBA7nrQHOK8GW7x7Cq4lWGcg9fDLkT/AOorQ+ZMIuTKdQZHxB0P85rNuJc22BxaxfFyRbS5bMAmHJdQIj+Ko/mXnbGnF3ULBUQlVtQJcHRSNJadDp3oD3szx727GMykwoVgOmbLdn8lWqnw/gl/Eq922viHND6jNLa5hO/Wtf5H5KOHwMXV/tLvncdpEBD8B+ZNUqxYbhd+9Zuytm9It3YkKwnKTHUTr8AaAl+B8tX8bi8M1y2bVrC5SS7q1x2Uqem0lV39e9bna2/2r519lNi8OJp4T5185v5SSuTLoWbYksdPWvolCYoBtisPm0ImRUd/8et585Rc3cgT8idamrhrimaAbJaAEAUzxPCFfcD51JtvQbhoBgnBECwqgAdAIH0pzg8ItsQBFOLdccUA1xNgN71JweDVBCgAa6AAdZ6dTTgivJvUkg8Rgw+9Mk4PbzKSikqcwlVOVvxLOx9RUuw0mkFKgDTG8LW4pDdo1E6fzphwnlmzh58O0iSZOVQJ+Mb1NKdK4VoQNMRwlXG37jamnDuWrNtiUtop7hVBPzAk1MBorp96gI3EcuW3MsitG2YA/Sa9e5YtsIZAR2YAjfTQipYamilqAZ4fBhBAER2prf4UtycwHbbpUqwigMaAibnLVsoUyLlMgiBEHpEU2w/I9hdBZtj4W0HwIgVYrbUa0daAg15ZthifDWT1AE/Wujly3nz5BmGxIEj4E61NX9K4y6UALwRFR+L4AlwEMoIO4gGfkdKmAKFeOv0oBjwrgtuwItoqeiqqj6CpCaQKURQH/9k="/>
          <p:cNvSpPr>
            <a:spLocks noChangeAspect="1" noChangeArrowheads="1"/>
          </p:cNvSpPr>
          <p:nvPr/>
        </p:nvSpPr>
        <p:spPr bwMode="auto">
          <a:xfrm>
            <a:off x="155575" y="-928688"/>
            <a:ext cx="1943100" cy="1943101"/>
          </a:xfrm>
          <a:prstGeom prst="rect">
            <a:avLst/>
          </a:prstGeom>
          <a:noFill/>
          <a:ln w="9525">
            <a:noFill/>
            <a:miter lim="800000"/>
            <a:headEnd/>
            <a:tailEnd/>
          </a:ln>
        </p:spPr>
        <p:txBody>
          <a:bodyPr/>
          <a:lstStyle/>
          <a:p>
            <a:endParaRPr lang="ru-RU">
              <a:solidFill>
                <a:srgbClr val="FFFFFF"/>
              </a:solidFill>
              <a:latin typeface="Constantia" pitchFamily="18" charset="0"/>
            </a:endParaRPr>
          </a:p>
        </p:txBody>
      </p:sp>
      <p:pic>
        <p:nvPicPr>
          <p:cNvPr id="110596" name="Рисунок 4" descr="inыdex.jpeg"/>
          <p:cNvPicPr>
            <a:picLocks noChangeAspect="1"/>
          </p:cNvPicPr>
          <p:nvPr/>
        </p:nvPicPr>
        <p:blipFill>
          <a:blip r:embed="rId3"/>
          <a:srcRect/>
          <a:stretch>
            <a:fillRect/>
          </a:stretch>
        </p:blipFill>
        <p:spPr bwMode="auto">
          <a:xfrm>
            <a:off x="827201" y="3434815"/>
            <a:ext cx="2571750" cy="257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0597" name="Picture 6" descr="https://encrypted-tbn0.gstatic.com/images?q=tbn:ANd9GcQkI9IhLGHyNpy0wz4h1jnYWoyxcb0Y3G_43V-9ipiMticIAkEAWw"/>
          <p:cNvPicPr>
            <a:picLocks noChangeAspect="1" noChangeArrowheads="1"/>
          </p:cNvPicPr>
          <p:nvPr/>
        </p:nvPicPr>
        <p:blipFill>
          <a:blip r:embed="rId4"/>
          <a:srcRect/>
          <a:stretch>
            <a:fillRect/>
          </a:stretch>
        </p:blipFill>
        <p:spPr bwMode="auto">
          <a:xfrm>
            <a:off x="4286250" y="3429000"/>
            <a:ext cx="3921125" cy="2600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Прямоугольник 3"/>
          <p:cNvSpPr/>
          <p:nvPr/>
        </p:nvSpPr>
        <p:spPr>
          <a:xfrm>
            <a:off x="611560" y="1014413"/>
            <a:ext cx="8424936" cy="243143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71500" indent="-571500">
              <a:buFont typeface="Wingdings" pitchFamily="2" charset="2"/>
              <a:buChar char="v"/>
            </a:pPr>
            <a:r>
              <a:rPr lang="en-US" sz="3600" b="1" spc="50" dirty="0" smtClean="0">
                <a:ln w="11430"/>
                <a:solidFill>
                  <a:srgbClr val="C00000"/>
                </a:solidFill>
                <a:effectLst>
                  <a:outerShdw blurRad="76200" dist="50800" dir="5400000" algn="tl" rotWithShape="0">
                    <a:srgbClr val="000000">
                      <a:alpha val="65000"/>
                    </a:srgbClr>
                  </a:outerShdw>
                </a:effectLst>
                <a:latin typeface="Comic Sans MS" pitchFamily="66" charset="0"/>
              </a:rPr>
              <a:t>Valentine’s Day</a:t>
            </a:r>
            <a:r>
              <a:rPr lang="en-US" sz="3600" b="1" spc="50" dirty="0">
                <a:ln w="11430"/>
                <a:solidFill>
                  <a:srgbClr val="C00000"/>
                </a:solidFill>
                <a:effectLst>
                  <a:outerShdw blurRad="76200" dist="50800" dir="5400000" algn="tl" rotWithShape="0">
                    <a:srgbClr val="000000">
                      <a:alpha val="65000"/>
                    </a:srgbClr>
                  </a:outerShdw>
                </a:effectLst>
                <a:latin typeface="Comic Sans MS" pitchFamily="66" charset="0"/>
              </a:rPr>
              <a:t>                                 </a:t>
            </a:r>
            <a:endParaRPr lang="en-US" sz="3600" b="1" spc="50" dirty="0" smtClean="0">
              <a:ln w="11430"/>
              <a:solidFill>
                <a:srgbClr val="C00000"/>
              </a:solidFill>
              <a:latin typeface="Comic Sans MS" pitchFamily="66" charset="0"/>
            </a:endParaRPr>
          </a:p>
          <a:p>
            <a:pPr marL="571500" indent="-571500">
              <a:buFont typeface="Wingdings" pitchFamily="2" charset="2"/>
              <a:buChar char="v"/>
            </a:pPr>
            <a:r>
              <a:rPr lang="en-US" sz="3600" b="1" spc="50" dirty="0" smtClean="0">
                <a:ln w="11430"/>
                <a:solidFill>
                  <a:srgbClr val="C00000"/>
                </a:solidFill>
                <a:effectLst>
                  <a:outerShdw blurRad="76200" dist="50800" dir="5400000" algn="tl" rotWithShape="0">
                    <a:srgbClr val="000000">
                      <a:alpha val="65000"/>
                    </a:srgbClr>
                  </a:outerShdw>
                </a:effectLst>
                <a:latin typeface="Comic Sans MS" pitchFamily="66" charset="0"/>
              </a:rPr>
              <a:t>Days </a:t>
            </a:r>
            <a:r>
              <a:rPr lang="en-US" sz="3600" b="1" spc="50" dirty="0">
                <a:ln w="11430"/>
                <a:solidFill>
                  <a:srgbClr val="C00000"/>
                </a:solidFill>
                <a:effectLst>
                  <a:outerShdw blurRad="76200" dist="50800" dir="5400000" algn="tl" rotWithShape="0">
                    <a:srgbClr val="000000">
                      <a:alpha val="65000"/>
                    </a:srgbClr>
                  </a:outerShdw>
                </a:effectLst>
                <a:latin typeface="Comic Sans MS" pitchFamily="66" charset="0"/>
              </a:rPr>
              <a:t>of Science and Culture</a:t>
            </a:r>
          </a:p>
          <a:p>
            <a:pPr algn="ctr"/>
            <a:endParaRPr lang="ru-RU" sz="4400" b="1" cap="none" spc="50" dirty="0">
              <a:ln w="11430"/>
              <a:solidFill>
                <a:srgbClr val="C00000"/>
              </a:solidFill>
              <a:effectLst>
                <a:outerShdw blurRad="76200" dist="50800" dir="5400000" algn="tl" rotWithShape="0">
                  <a:srgbClr val="000000">
                    <a:alpha val="65000"/>
                  </a:srgbClr>
                </a:outerShdw>
              </a:effectLst>
              <a:latin typeface="Comic Sans MS" pitchFamily="66" charset="0"/>
            </a:endParaRPr>
          </a:p>
        </p:txBody>
      </p:sp>
    </p:spTree>
    <p:extLst>
      <p:ext uri="{BB962C8B-B14F-4D97-AF65-F5344CB8AC3E}">
        <p14:creationId xmlns:p14="http://schemas.microsoft.com/office/powerpoint/2010/main" val="39353781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8"/>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03426" name="Picture 2"/>
          <p:cNvPicPr>
            <a:picLocks noGrp="1" noChangeAspect="1" noChangeArrowheads="1"/>
          </p:cNvPicPr>
          <p:nvPr>
            <p:ph idx="1"/>
          </p:nvPr>
        </p:nvPicPr>
        <p:blipFill>
          <a:blip r:embed="rId3"/>
          <a:srcRect/>
          <a:stretch>
            <a:fillRect/>
          </a:stretch>
        </p:blipFill>
        <p:spPr>
          <a:xfrm>
            <a:off x="1434306" y="2204399"/>
            <a:ext cx="2846387" cy="2286000"/>
          </a:xfrm>
        </p:spPr>
      </p:pic>
      <p:pic>
        <p:nvPicPr>
          <p:cNvPr id="50180" name="Picture 3"/>
          <p:cNvPicPr>
            <a:picLocks noChangeAspect="1" noChangeArrowheads="1"/>
          </p:cNvPicPr>
          <p:nvPr/>
        </p:nvPicPr>
        <p:blipFill>
          <a:blip r:embed="rId4" cstate="email">
            <a:extLst/>
          </a:blip>
          <a:srcRect/>
          <a:stretch>
            <a:fillRect/>
          </a:stretch>
        </p:blipFill>
        <p:spPr bwMode="auto">
          <a:xfrm>
            <a:off x="2664635" y="4251397"/>
            <a:ext cx="1801468" cy="2489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50181" name="Picture 4"/>
          <p:cNvPicPr>
            <a:picLocks noChangeAspect="1" noChangeArrowheads="1"/>
          </p:cNvPicPr>
          <p:nvPr/>
        </p:nvPicPr>
        <p:blipFill>
          <a:blip r:embed="rId5" cstate="email">
            <a:extLst/>
          </a:blip>
          <a:srcRect/>
          <a:stretch>
            <a:fillRect/>
          </a:stretch>
        </p:blipFill>
        <p:spPr bwMode="auto">
          <a:xfrm rot="1452095">
            <a:off x="6668822" y="2334751"/>
            <a:ext cx="2462330" cy="1975032"/>
          </a:xfrm>
          <a:prstGeom prst="rect">
            <a:avLst/>
          </a:prstGeom>
          <a:ln>
            <a:noFill/>
          </a:ln>
          <a:effectLst>
            <a:softEdge rad="112500"/>
          </a:effectLst>
          <a:extLst/>
        </p:spPr>
      </p:pic>
      <p:pic>
        <p:nvPicPr>
          <p:cNvPr id="103429" name="Picture 5"/>
          <p:cNvPicPr>
            <a:picLocks noChangeAspect="1" noChangeArrowheads="1"/>
          </p:cNvPicPr>
          <p:nvPr/>
        </p:nvPicPr>
        <p:blipFill>
          <a:blip r:embed="rId6"/>
          <a:srcRect/>
          <a:stretch>
            <a:fillRect/>
          </a:stretch>
        </p:blipFill>
        <p:spPr bwMode="auto">
          <a:xfrm>
            <a:off x="14288" y="2143125"/>
            <a:ext cx="1770062" cy="1501775"/>
          </a:xfrm>
          <a:prstGeom prst="rect">
            <a:avLst/>
          </a:prstGeom>
          <a:noFill/>
          <a:ln w="9525">
            <a:noFill/>
            <a:miter lim="800000"/>
            <a:headEnd/>
            <a:tailEnd/>
          </a:ln>
        </p:spPr>
      </p:pic>
      <p:pic>
        <p:nvPicPr>
          <p:cNvPr id="103430" name="Picture 6"/>
          <p:cNvPicPr>
            <a:picLocks noChangeAspect="1" noChangeArrowheads="1"/>
          </p:cNvPicPr>
          <p:nvPr/>
        </p:nvPicPr>
        <p:blipFill>
          <a:blip r:embed="rId7"/>
          <a:srcRect/>
          <a:stretch>
            <a:fillRect/>
          </a:stretch>
        </p:blipFill>
        <p:spPr bwMode="auto">
          <a:xfrm>
            <a:off x="4462463" y="4251325"/>
            <a:ext cx="1952625" cy="2608263"/>
          </a:xfrm>
          <a:prstGeom prst="rect">
            <a:avLst/>
          </a:prstGeom>
          <a:noFill/>
          <a:ln w="9525">
            <a:noFill/>
            <a:miter lim="800000"/>
            <a:headEnd/>
            <a:tailEnd/>
          </a:ln>
        </p:spPr>
      </p:pic>
      <p:pic>
        <p:nvPicPr>
          <p:cNvPr id="103431" name="Picture 7"/>
          <p:cNvPicPr>
            <a:picLocks noChangeAspect="1" noChangeArrowheads="1"/>
          </p:cNvPicPr>
          <p:nvPr/>
        </p:nvPicPr>
        <p:blipFill>
          <a:blip r:embed="rId8"/>
          <a:srcRect/>
          <a:stretch>
            <a:fillRect/>
          </a:stretch>
        </p:blipFill>
        <p:spPr bwMode="auto">
          <a:xfrm>
            <a:off x="203200" y="4473575"/>
            <a:ext cx="2462213" cy="1873250"/>
          </a:xfrm>
          <a:prstGeom prst="rect">
            <a:avLst/>
          </a:prstGeom>
          <a:noFill/>
          <a:ln w="9525">
            <a:noFill/>
            <a:miter lim="800000"/>
            <a:headEnd/>
            <a:tailEnd/>
          </a:ln>
        </p:spPr>
      </p:pic>
      <p:sp>
        <p:nvSpPr>
          <p:cNvPr id="4" name="Прямоугольник 3"/>
          <p:cNvSpPr/>
          <p:nvPr/>
        </p:nvSpPr>
        <p:spPr>
          <a:xfrm>
            <a:off x="222368" y="769441"/>
            <a:ext cx="8670112" cy="1815882"/>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2800" b="1" spc="50" dirty="0">
                <a:ln w="38100">
                  <a:solidFill>
                    <a:prstClr val="black"/>
                  </a:solidFill>
                </a:ln>
                <a:solidFill>
                  <a:srgbClr val="800000"/>
                </a:solidFill>
                <a:effectLst>
                  <a:outerShdw blurRad="76200" dist="50800" dir="5400000" algn="tl" rotWithShape="0">
                    <a:srgbClr val="000000">
                      <a:alpha val="65000"/>
                    </a:srgbClr>
                  </a:outerShdw>
                </a:effectLst>
                <a:latin typeface="Calibri"/>
                <a:cs typeface="Arial" charset="0"/>
              </a:rPr>
              <a:t>The students of our gymnasium take an active part in scientific- research work and the interregional scientific conference “Stairs to science” is held here every year. </a:t>
            </a:r>
          </a:p>
        </p:txBody>
      </p:sp>
      <p:sp>
        <p:nvSpPr>
          <p:cNvPr id="2" name="TextBox 1"/>
          <p:cNvSpPr txBox="1"/>
          <p:nvPr/>
        </p:nvSpPr>
        <p:spPr>
          <a:xfrm>
            <a:off x="827584" y="0"/>
            <a:ext cx="7992888" cy="769441"/>
          </a:xfrm>
          <a:prstGeom prst="rect">
            <a:avLst/>
          </a:prstGeom>
          <a:noFill/>
        </p:spPr>
        <p:txBody>
          <a:bodyPr>
            <a:spAutoFit/>
          </a:bodyPr>
          <a:lstStyle/>
          <a:p>
            <a:pPr>
              <a:defRPr/>
            </a:pPr>
            <a:r>
              <a:rPr lang="en-US" sz="4400" b="1" spc="50" dirty="0">
                <a:ln w="11430"/>
                <a:gradFill>
                  <a:gsLst>
                    <a:gs pos="25000">
                      <a:srgbClr val="C0504D">
                        <a:satMod val="155000"/>
                      </a:srgbClr>
                    </a:gs>
                    <a:gs pos="100000">
                      <a:srgbClr val="C0504D">
                        <a:shade val="45000"/>
                        <a:satMod val="165000"/>
                      </a:srgbClr>
                    </a:gs>
                  </a:gsLst>
                  <a:lin ang="5400000"/>
                </a:gradFill>
                <a:effectLst>
                  <a:glow rad="139700">
                    <a:prstClr val="white"/>
                  </a:glow>
                  <a:outerShdw blurRad="76200" dist="50800" dir="5400000" algn="tl" rotWithShape="0">
                    <a:srgbClr val="000000">
                      <a:alpha val="65000"/>
                    </a:srgbClr>
                  </a:outerShdw>
                </a:effectLst>
              </a:rPr>
              <a:t>Days of science and culture</a:t>
            </a:r>
            <a:endParaRPr lang="ru-RU" dirty="0">
              <a:solidFill>
                <a:prstClr val="black"/>
              </a:solidFill>
            </a:endParaRPr>
          </a:p>
        </p:txBody>
      </p:sp>
      <p:pic>
        <p:nvPicPr>
          <p:cNvPr id="1026" name="Picture 2"/>
          <p:cNvPicPr>
            <a:picLocks noChangeAspect="1" noChangeArrowheads="1"/>
          </p:cNvPicPr>
          <p:nvPr/>
        </p:nvPicPr>
        <p:blipFill>
          <a:blip r:embed="rId9" cstate="email">
            <a:extLst/>
          </a:blip>
          <a:srcRect/>
          <a:stretch>
            <a:fillRect/>
          </a:stretch>
        </p:blipFill>
        <p:spPr bwMode="auto">
          <a:xfrm>
            <a:off x="4466103" y="2426371"/>
            <a:ext cx="2331595" cy="1791792"/>
          </a:xfrm>
          <a:prstGeom prst="rect">
            <a:avLst/>
          </a:prstGeom>
          <a:ln>
            <a:noFill/>
          </a:ln>
          <a:effectLst>
            <a:softEdge rad="112500"/>
          </a:effectLst>
          <a:extLst/>
        </p:spPr>
      </p:pic>
      <p:pic>
        <p:nvPicPr>
          <p:cNvPr id="1027" name="Picture 3"/>
          <p:cNvPicPr>
            <a:picLocks noChangeAspect="1" noChangeArrowheads="1"/>
          </p:cNvPicPr>
          <p:nvPr/>
        </p:nvPicPr>
        <p:blipFill>
          <a:blip r:embed="rId10" cstate="email">
            <a:extLst/>
          </a:blip>
          <a:srcRect/>
          <a:stretch>
            <a:fillRect/>
          </a:stretch>
        </p:blipFill>
        <p:spPr bwMode="auto">
          <a:xfrm>
            <a:off x="6533426" y="4473617"/>
            <a:ext cx="2393132" cy="18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Tree>
    <p:extLst>
      <p:ext uri="{BB962C8B-B14F-4D97-AF65-F5344CB8AC3E}">
        <p14:creationId xmlns:p14="http://schemas.microsoft.com/office/powerpoint/2010/main" val="170844679"/>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2" name="Рисунок 3"/>
          <p:cNvPicPr>
            <a:picLocks noChangeAspect="1"/>
          </p:cNvPicPr>
          <p:nvPr/>
        </p:nvPicPr>
        <p:blipFill>
          <a:blip r:embed="rId2"/>
          <a:srcRect/>
          <a:stretch>
            <a:fillRect/>
          </a:stretch>
        </p:blipFill>
        <p:spPr bwMode="auto">
          <a:xfrm>
            <a:off x="-36004" y="0"/>
            <a:ext cx="9144000" cy="6858000"/>
          </a:xfrm>
          <a:prstGeom prst="rect">
            <a:avLst/>
          </a:prstGeom>
          <a:noFill/>
          <a:ln w="9525">
            <a:noFill/>
            <a:miter lim="800000"/>
            <a:headEnd/>
            <a:tailEnd/>
          </a:ln>
        </p:spPr>
      </p:pic>
      <p:sp>
        <p:nvSpPr>
          <p:cNvPr id="3" name="Заголовок 2"/>
          <p:cNvSpPr>
            <a:spLocks noGrp="1"/>
          </p:cNvSpPr>
          <p:nvPr>
            <p:ph type="title" idx="4294967295"/>
          </p:nvPr>
        </p:nvSpPr>
        <p:spPr>
          <a:xfrm>
            <a:off x="500064" y="0"/>
            <a:ext cx="5750718" cy="1124744"/>
          </a:xfrm>
          <a:ln w="6350" cap="rnd"/>
        </p:spPr>
        <p:txBody>
          <a:bodyPr rtlCol="0" anchor="b" anchorCtr="0">
            <a:normAutofit/>
          </a:bodyPr>
          <a:lstStyle/>
          <a:p>
            <a:pPr eaLnBrk="1" fontAlgn="auto" hangingPunct="1">
              <a:spcAft>
                <a:spcPts val="0"/>
              </a:spcAft>
              <a:defRPr/>
            </a:pPr>
            <a:r>
              <a:rPr lang="en-US" sz="5400"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glow rad="228600">
                    <a:srgbClr val="9BBB59">
                      <a:satMod val="175000"/>
                      <a:alpha val="40000"/>
                    </a:srgbClr>
                  </a:glow>
                  <a:innerShdw blurRad="69850" dist="43180" dir="5400000">
                    <a:srgbClr val="000000">
                      <a:alpha val="65000"/>
                    </a:srgbClr>
                  </a:innerShdw>
                </a:effectLst>
                <a:latin typeface="Arial" charset="0"/>
              </a:rPr>
              <a:t>MARCH</a:t>
            </a:r>
            <a:endParaRPr lang="ru-RU" sz="4200" b="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endParaRPr>
          </a:p>
        </p:txBody>
      </p:sp>
      <p:pic>
        <p:nvPicPr>
          <p:cNvPr id="111619" name="Picture 2" descr="http://im3-tub-by.yandex.net/i?id=371106317-22-72&amp;n=21"/>
          <p:cNvPicPr>
            <a:picLocks noChangeAspect="1" noChangeArrowheads="1"/>
          </p:cNvPicPr>
          <p:nvPr/>
        </p:nvPicPr>
        <p:blipFill>
          <a:blip r:embed="rId3"/>
          <a:srcRect/>
          <a:stretch>
            <a:fillRect/>
          </a:stretch>
        </p:blipFill>
        <p:spPr bwMode="auto">
          <a:xfrm>
            <a:off x="611560" y="3789040"/>
            <a:ext cx="3429000" cy="2571750"/>
          </a:xfrm>
          <a:prstGeom prst="rect">
            <a:avLst/>
          </a:prstGeom>
          <a:ln>
            <a:noFill/>
          </a:ln>
          <a:effectLst>
            <a:softEdge rad="112500"/>
          </a:effectLst>
        </p:spPr>
      </p:pic>
      <p:pic>
        <p:nvPicPr>
          <p:cNvPr id="111620" name="Picture 4" descr="http://im2-tub-by.yandex.net/i?id=202838908-66-72&amp;n=21"/>
          <p:cNvPicPr>
            <a:picLocks noChangeAspect="1" noChangeArrowheads="1"/>
          </p:cNvPicPr>
          <p:nvPr/>
        </p:nvPicPr>
        <p:blipFill>
          <a:blip r:embed="rId4"/>
          <a:srcRect/>
          <a:stretch>
            <a:fillRect/>
          </a:stretch>
        </p:blipFill>
        <p:spPr bwMode="auto">
          <a:xfrm>
            <a:off x="6444208" y="3741547"/>
            <a:ext cx="2353502" cy="2619243"/>
          </a:xfrm>
          <a:prstGeom prst="rect">
            <a:avLst/>
          </a:prstGeom>
          <a:ln>
            <a:noFill/>
          </a:ln>
          <a:effectLst>
            <a:softEdge rad="112500"/>
          </a:effectLst>
        </p:spPr>
      </p:pic>
      <p:sp>
        <p:nvSpPr>
          <p:cNvPr id="2" name="Прямоугольник 1"/>
          <p:cNvSpPr/>
          <p:nvPr/>
        </p:nvSpPr>
        <p:spPr>
          <a:xfrm>
            <a:off x="107504" y="1268760"/>
            <a:ext cx="8856984" cy="224676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eaLnBrk="1" hangingPunct="1">
              <a:buFont typeface="Wingdings" pitchFamily="2" charset="2"/>
              <a:buChar char="v"/>
              <a:defRPr/>
            </a:pPr>
            <a:r>
              <a:rPr lang="en-US" sz="2800" b="1" i="1" cap="none" spc="50" dirty="0" smtClean="0">
                <a:ln w="11430"/>
                <a:solidFill>
                  <a:schemeClr val="accent6">
                    <a:lumMod val="50000"/>
                  </a:schemeClr>
                </a:solidFill>
                <a:effectLst>
                  <a:glow rad="241300">
                    <a:schemeClr val="tx1"/>
                  </a:glow>
                  <a:outerShdw blurRad="76200" dist="50800" dir="5400000" algn="tl" rotWithShape="0">
                    <a:srgbClr val="000000">
                      <a:alpha val="65000"/>
                    </a:srgbClr>
                  </a:outerShdw>
                </a:effectLst>
                <a:latin typeface="Comic Sans MS" pitchFamily="66" charset="0"/>
              </a:rPr>
              <a:t>The March of frogs</a:t>
            </a:r>
          </a:p>
          <a:p>
            <a:pPr marL="457200" indent="-457200" eaLnBrk="1" hangingPunct="1">
              <a:buFont typeface="Wingdings" pitchFamily="2" charset="2"/>
              <a:buChar char="v"/>
              <a:defRPr/>
            </a:pPr>
            <a:r>
              <a:rPr lang="en-US" sz="2800" b="1" i="1" cap="none" spc="50" dirty="0" smtClean="0">
                <a:ln w="11430"/>
                <a:solidFill>
                  <a:schemeClr val="accent6">
                    <a:lumMod val="50000"/>
                  </a:schemeClr>
                </a:solidFill>
                <a:effectLst>
                  <a:glow rad="241300">
                    <a:schemeClr val="tx1"/>
                  </a:glow>
                  <a:outerShdw blurRad="76200" dist="50800" dir="5400000" algn="tl" rotWithShape="0">
                    <a:srgbClr val="000000">
                      <a:alpha val="65000"/>
                    </a:srgbClr>
                  </a:outerShdw>
                </a:effectLst>
                <a:latin typeface="Comic Sans MS" pitchFamily="66" charset="0"/>
              </a:rPr>
              <a:t>Environmental project “Let’s flourish my country!"</a:t>
            </a:r>
            <a:r>
              <a:rPr lang="ru-RU" sz="2800" b="1" i="1" cap="none" spc="50" dirty="0">
                <a:ln w="11430"/>
                <a:solidFill>
                  <a:schemeClr val="accent6">
                    <a:lumMod val="50000"/>
                  </a:schemeClr>
                </a:solidFill>
                <a:effectLst>
                  <a:glow rad="241300">
                    <a:schemeClr val="tx1"/>
                  </a:glow>
                  <a:outerShdw blurRad="76200" dist="50800" dir="5400000" algn="tl" rotWithShape="0">
                    <a:srgbClr val="000000">
                      <a:alpha val="65000"/>
                    </a:srgbClr>
                  </a:outerShdw>
                </a:effectLst>
                <a:latin typeface="Comic Sans MS" pitchFamily="66" charset="0"/>
              </a:rPr>
              <a:t>                                </a:t>
            </a:r>
            <a:endParaRPr lang="en-US" sz="2800" b="1" i="1" cap="none" spc="50" dirty="0" smtClean="0">
              <a:ln w="11430"/>
              <a:solidFill>
                <a:schemeClr val="accent6">
                  <a:lumMod val="50000"/>
                </a:schemeClr>
              </a:solidFill>
              <a:effectLst>
                <a:glow rad="241300">
                  <a:schemeClr val="tx1"/>
                </a:glow>
                <a:outerShdw blurRad="76200" dist="50800" dir="5400000" algn="tl" rotWithShape="0">
                  <a:srgbClr val="000000">
                    <a:alpha val="65000"/>
                  </a:srgbClr>
                </a:outerShdw>
              </a:effectLst>
              <a:latin typeface="Comic Sans MS" pitchFamily="66" charset="0"/>
            </a:endParaRPr>
          </a:p>
          <a:p>
            <a:pPr marL="457200" indent="-457200" eaLnBrk="1" hangingPunct="1">
              <a:buFont typeface="Wingdings" pitchFamily="2" charset="2"/>
              <a:buChar char="v"/>
              <a:defRPr/>
            </a:pPr>
            <a:r>
              <a:rPr lang="ru-RU" sz="2800" b="1" i="1" cap="none" spc="50" dirty="0">
                <a:ln w="11430"/>
                <a:solidFill>
                  <a:schemeClr val="accent6">
                    <a:lumMod val="50000"/>
                  </a:schemeClr>
                </a:solidFill>
                <a:effectLst>
                  <a:glow rad="241300">
                    <a:schemeClr val="tx1"/>
                  </a:glow>
                  <a:outerShdw blurRad="76200" dist="50800" dir="5400000" algn="tl" rotWithShape="0">
                    <a:srgbClr val="000000">
                      <a:alpha val="65000"/>
                    </a:srgbClr>
                  </a:outerShdw>
                </a:effectLst>
                <a:latin typeface="Comic Sans MS" pitchFamily="66" charset="0"/>
              </a:rPr>
              <a:t> </a:t>
            </a:r>
            <a:r>
              <a:rPr lang="en-US" sz="2800" b="1" i="1" cap="none" spc="50" dirty="0" smtClean="0">
                <a:ln w="11430"/>
                <a:solidFill>
                  <a:schemeClr val="accent6">
                    <a:lumMod val="50000"/>
                  </a:schemeClr>
                </a:solidFill>
                <a:effectLst>
                  <a:glow rad="241300">
                    <a:schemeClr val="tx1"/>
                  </a:glow>
                  <a:outerShdw blurRad="76200" dist="50800" dir="5400000" algn="tl" rotWithShape="0">
                    <a:srgbClr val="000000">
                      <a:alpha val="65000"/>
                    </a:srgbClr>
                  </a:outerShdw>
                </a:effectLst>
                <a:latin typeface="Comic Sans MS" pitchFamily="66" charset="0"/>
              </a:rPr>
              <a:t>Open Interregional Scientific and Practical</a:t>
            </a:r>
            <a:br>
              <a:rPr lang="en-US" sz="2800" b="1" i="1" cap="none" spc="50" dirty="0" smtClean="0">
                <a:ln w="11430"/>
                <a:solidFill>
                  <a:schemeClr val="accent6">
                    <a:lumMod val="50000"/>
                  </a:schemeClr>
                </a:solidFill>
                <a:effectLst>
                  <a:glow rad="241300">
                    <a:schemeClr val="tx1"/>
                  </a:glow>
                  <a:outerShdw blurRad="76200" dist="50800" dir="5400000" algn="tl" rotWithShape="0">
                    <a:srgbClr val="000000">
                      <a:alpha val="65000"/>
                    </a:srgbClr>
                  </a:outerShdw>
                </a:effectLst>
                <a:latin typeface="Comic Sans MS" pitchFamily="66" charset="0"/>
              </a:rPr>
            </a:br>
            <a:r>
              <a:rPr lang="en-US" sz="2800" b="1" i="1" cap="none" spc="50" dirty="0" smtClean="0">
                <a:ln w="11430"/>
                <a:solidFill>
                  <a:schemeClr val="accent6">
                    <a:lumMod val="50000"/>
                  </a:schemeClr>
                </a:solidFill>
                <a:effectLst>
                  <a:glow rad="241300">
                    <a:schemeClr val="tx1"/>
                  </a:glow>
                  <a:outerShdw blurRad="76200" dist="50800" dir="5400000" algn="tl" rotWithShape="0">
                    <a:srgbClr val="000000">
                      <a:alpha val="65000"/>
                    </a:srgbClr>
                  </a:outerShdw>
                </a:effectLst>
                <a:latin typeface="Comic Sans MS" pitchFamily="66" charset="0"/>
              </a:rPr>
              <a:t>Conference "St</a:t>
            </a:r>
            <a:r>
              <a:rPr lang="en-US" sz="2800" b="1" i="1" spc="50" dirty="0" smtClean="0">
                <a:ln w="11430"/>
                <a:solidFill>
                  <a:schemeClr val="accent6">
                    <a:lumMod val="50000"/>
                  </a:schemeClr>
                </a:solidFill>
                <a:effectLst>
                  <a:glow rad="241300">
                    <a:schemeClr val="tx1"/>
                  </a:glow>
                  <a:outerShdw blurRad="76200" dist="50800" dir="5400000" algn="tl" rotWithShape="0">
                    <a:srgbClr val="000000">
                      <a:alpha val="65000"/>
                    </a:srgbClr>
                  </a:outerShdw>
                </a:effectLst>
                <a:latin typeface="Comic Sans MS" pitchFamily="66" charset="0"/>
              </a:rPr>
              <a:t>airs</a:t>
            </a:r>
            <a:r>
              <a:rPr lang="en-US" sz="2800" b="1" i="1" cap="none" spc="50" dirty="0" smtClean="0">
                <a:ln w="11430"/>
                <a:solidFill>
                  <a:schemeClr val="accent6">
                    <a:lumMod val="50000"/>
                  </a:schemeClr>
                </a:solidFill>
                <a:effectLst>
                  <a:glow rad="241300">
                    <a:schemeClr val="tx1"/>
                  </a:glow>
                  <a:outerShdw blurRad="76200" dist="50800" dir="5400000" algn="tl" rotWithShape="0">
                    <a:srgbClr val="000000">
                      <a:alpha val="65000"/>
                    </a:srgbClr>
                  </a:outerShdw>
                </a:effectLst>
                <a:latin typeface="Comic Sans MS" pitchFamily="66" charset="0"/>
              </a:rPr>
              <a:t> to science"</a:t>
            </a:r>
            <a:endParaRPr lang="ru-RU" sz="3200" b="1" cap="none" spc="50" dirty="0">
              <a:ln w="11430"/>
              <a:solidFill>
                <a:schemeClr val="accent6">
                  <a:lumMod val="50000"/>
                </a:schemeClr>
              </a:solidFill>
              <a:effectLst>
                <a:glow rad="241300">
                  <a:schemeClr val="tx1"/>
                </a:glow>
                <a:outerShdw blurRad="76200" dist="50800" dir="5400000" algn="tl" rotWithShape="0">
                  <a:srgbClr val="000000">
                    <a:alpha val="65000"/>
                  </a:srgbClr>
                </a:outerShdw>
              </a:effectLst>
              <a:latin typeface="Comic Sans MS" pitchFamily="66" charset="0"/>
            </a:endParaRPr>
          </a:p>
        </p:txBody>
      </p:sp>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0560" y="4013456"/>
            <a:ext cx="2403648" cy="2079840"/>
          </a:xfrm>
          <a:prstGeom prst="rect">
            <a:avLst/>
          </a:prstGeom>
          <a:ln>
            <a:noFill/>
          </a:ln>
          <a:effectLst>
            <a:softEdge rad="112500"/>
          </a:effectLst>
        </p:spPr>
      </p:pic>
    </p:spTree>
    <p:extLst>
      <p:ext uri="{BB962C8B-B14F-4D97-AF65-F5344CB8AC3E}">
        <p14:creationId xmlns:p14="http://schemas.microsoft.com/office/powerpoint/2010/main" val="35998438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Объект 2"/>
          <p:cNvPicPr>
            <a:picLocks noGrp="1" noChangeAspect="1"/>
          </p:cNvPicPr>
          <p:nvPr>
            <p:ph idx="1"/>
          </p:nvPr>
        </p:nvPicPr>
        <p:blipFill>
          <a:blip r:embed="rId2" cstate="email">
            <a:extLst/>
          </a:blip>
          <a:srcRect/>
          <a:stretch>
            <a:fillRect/>
          </a:stretch>
        </p:blipFill>
        <p:spPr>
          <a:xfrm>
            <a:off x="7308304" y="128675"/>
            <a:ext cx="1664689" cy="2220205"/>
          </a:xfrm>
          <a:prstGeom prst="ellipse">
            <a:avLst/>
          </a:prstGeom>
          <a:ln w="57150">
            <a:solidFill>
              <a:schemeClr val="bg1"/>
            </a:solidFill>
          </a:ln>
          <a:effectLst>
            <a:softEdge rad="112500"/>
          </a:effectLst>
        </p:spPr>
      </p:pic>
      <p:sp>
        <p:nvSpPr>
          <p:cNvPr id="2" name="Прямоугольник 1"/>
          <p:cNvSpPr/>
          <p:nvPr/>
        </p:nvSpPr>
        <p:spPr>
          <a:xfrm>
            <a:off x="214281" y="332656"/>
            <a:ext cx="7310047" cy="830997"/>
          </a:xfrm>
          <a:prstGeom prst="rect">
            <a:avLst/>
          </a:prstGeom>
          <a:noFill/>
        </p:spPr>
        <p:txBody>
          <a:bodyPr wrap="square">
            <a:spAutoFit/>
          </a:bodyPr>
          <a:lstStyle/>
          <a:p>
            <a:pPr algn="ctr">
              <a:defRPr/>
            </a:pPr>
            <a:r>
              <a:rPr lang="en-US" sz="4800" b="1" dirty="0" smtClean="0">
                <a:ln w="17780" cmpd="sng">
                  <a:solidFill>
                    <a:srgbClr val="FFFFFF"/>
                  </a:solidFill>
                  <a:prstDash val="solid"/>
                  <a:miter lim="800000"/>
                </a:ln>
                <a:solidFill>
                  <a:srgbClr val="003300"/>
                </a:solidFill>
                <a:effectLst>
                  <a:glow rad="177800">
                    <a:prstClr val="white"/>
                  </a:glow>
                  <a:outerShdw blurRad="50800" algn="tl" rotWithShape="0">
                    <a:srgbClr val="000000"/>
                  </a:outerShdw>
                </a:effectLst>
              </a:rPr>
              <a:t>THE MARCH </a:t>
            </a:r>
            <a:r>
              <a:rPr lang="en-US" sz="4800" b="1" dirty="0">
                <a:ln w="17780" cmpd="sng">
                  <a:solidFill>
                    <a:srgbClr val="FFFFFF"/>
                  </a:solidFill>
                  <a:prstDash val="solid"/>
                  <a:miter lim="800000"/>
                </a:ln>
                <a:solidFill>
                  <a:srgbClr val="003300"/>
                </a:solidFill>
                <a:effectLst>
                  <a:glow rad="177800">
                    <a:prstClr val="white"/>
                  </a:glow>
                  <a:outerShdw blurRad="50800" algn="tl" rotWithShape="0">
                    <a:srgbClr val="000000"/>
                  </a:outerShdw>
                </a:effectLst>
              </a:rPr>
              <a:t>OF FROGS</a:t>
            </a:r>
            <a:endParaRPr lang="ru-RU" sz="4800" b="1" dirty="0">
              <a:ln w="17780" cmpd="sng">
                <a:solidFill>
                  <a:srgbClr val="FFFFFF"/>
                </a:solidFill>
                <a:prstDash val="solid"/>
                <a:miter lim="800000"/>
              </a:ln>
              <a:solidFill>
                <a:srgbClr val="003300"/>
              </a:solidFill>
              <a:effectLst>
                <a:glow rad="177800">
                  <a:prstClr val="white"/>
                </a:glow>
                <a:outerShdw blurRad="50800" algn="tl" rotWithShape="0">
                  <a:srgbClr val="000000"/>
                </a:outerShdw>
              </a:effectLst>
            </a:endParaRPr>
          </a:p>
        </p:txBody>
      </p:sp>
      <p:pic>
        <p:nvPicPr>
          <p:cNvPr id="31748" name="Рисунок 3"/>
          <p:cNvPicPr>
            <a:picLocks noChangeAspect="1"/>
          </p:cNvPicPr>
          <p:nvPr/>
        </p:nvPicPr>
        <p:blipFill>
          <a:blip r:embed="rId3" cstate="email">
            <a:extLst/>
          </a:blip>
          <a:srcRect/>
          <a:stretch>
            <a:fillRect/>
          </a:stretch>
        </p:blipFill>
        <p:spPr bwMode="auto">
          <a:xfrm>
            <a:off x="539552" y="3501008"/>
            <a:ext cx="1706562" cy="2276475"/>
          </a:xfrm>
          <a:prstGeom prst="snip2DiagRect">
            <a:avLst/>
          </a:prstGeom>
          <a:solidFill>
            <a:srgbClr val="FFFFFF">
              <a:shade val="85000"/>
            </a:srgbClr>
          </a:solidFill>
          <a:ln w="57150">
            <a:solidFill>
              <a:srgbClr val="C00000"/>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1751" name="Рисунок 9"/>
          <p:cNvPicPr>
            <a:picLocks noChangeAspect="1"/>
          </p:cNvPicPr>
          <p:nvPr/>
        </p:nvPicPr>
        <p:blipFill>
          <a:blip r:embed="rId4" cstate="email">
            <a:extLst/>
          </a:blip>
          <a:srcRect/>
          <a:stretch>
            <a:fillRect/>
          </a:stretch>
        </p:blipFill>
        <p:spPr bwMode="auto">
          <a:xfrm>
            <a:off x="6656387" y="4840645"/>
            <a:ext cx="2414587" cy="1811338"/>
          </a:xfrm>
          <a:prstGeom prst="roundRect">
            <a:avLst>
              <a:gd name="adj" fmla="val 16667"/>
            </a:avLst>
          </a:prstGeom>
          <a:ln w="38100">
            <a:solidFill>
              <a:srgbClr val="800000"/>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31752" name="Рисунок 10"/>
          <p:cNvPicPr>
            <a:picLocks noChangeAspect="1"/>
          </p:cNvPicPr>
          <p:nvPr/>
        </p:nvPicPr>
        <p:blipFill>
          <a:blip r:embed="rId5" cstate="email">
            <a:extLst/>
          </a:blip>
          <a:srcRect/>
          <a:stretch>
            <a:fillRect/>
          </a:stretch>
        </p:blipFill>
        <p:spPr bwMode="auto">
          <a:xfrm>
            <a:off x="214282" y="1285860"/>
            <a:ext cx="2401737" cy="1800200"/>
          </a:xfrm>
          <a:prstGeom prst="snip2DiagRect">
            <a:avLst/>
          </a:prstGeom>
          <a:solidFill>
            <a:srgbClr val="FFFFFF">
              <a:shade val="85000"/>
            </a:srgbClr>
          </a:solidFill>
          <a:ln w="57150">
            <a:solidFill>
              <a:schemeClr val="bg1"/>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2593702" y="1412776"/>
            <a:ext cx="4135711" cy="5355312"/>
          </a:xfrm>
          <a:prstGeom prst="rect">
            <a:avLst/>
          </a:prstGeom>
          <a:noFill/>
        </p:spPr>
        <p:txBody>
          <a:bodyPr>
            <a:spAutoFit/>
          </a:bodyPr>
          <a:lstStyle/>
          <a:p>
            <a:pPr>
              <a:defRPr/>
            </a:pPr>
            <a:r>
              <a:rPr lang="en-US" b="1" i="1" dirty="0">
                <a:solidFill>
                  <a:srgbClr val="003300"/>
                </a:solidFill>
                <a:effectLst>
                  <a:glow rad="101600">
                    <a:prstClr val="white"/>
                  </a:glow>
                </a:effectLst>
              </a:rPr>
              <a:t>As  our school has participated in ENO for several years, Climate Change Campaign and the March of Frogs  have become our school tradition.  As a rule, the whole school , its teachers and students take part in it.</a:t>
            </a:r>
            <a:br>
              <a:rPr lang="en-US" b="1" i="1" dirty="0">
                <a:solidFill>
                  <a:srgbClr val="003300"/>
                </a:solidFill>
                <a:effectLst>
                  <a:glow rad="101600">
                    <a:prstClr val="white"/>
                  </a:glow>
                </a:effectLst>
              </a:rPr>
            </a:br>
            <a:r>
              <a:rPr lang="en-US" b="1" i="1" dirty="0">
                <a:solidFill>
                  <a:srgbClr val="003300"/>
                </a:solidFill>
                <a:effectLst>
                  <a:glow rad="101600">
                    <a:prstClr val="white"/>
                  </a:glow>
                </a:effectLst>
              </a:rPr>
              <a:t>During this campaign the students learn more about the impacts of climate change on our weather, flora and fauna and the development of agriculture in Belarus. They  make Frank the  </a:t>
            </a:r>
            <a:r>
              <a:rPr lang="en-US" b="1" i="1" dirty="0" err="1">
                <a:solidFill>
                  <a:srgbClr val="003300"/>
                </a:solidFill>
                <a:effectLst>
                  <a:glow rad="101600">
                    <a:prstClr val="white"/>
                  </a:glow>
                </a:effectLst>
              </a:rPr>
              <a:t>Frogthe</a:t>
            </a:r>
            <a:r>
              <a:rPr lang="en-US" b="1" i="1" dirty="0">
                <a:solidFill>
                  <a:srgbClr val="003300"/>
                </a:solidFill>
                <a:effectLst>
                  <a:glow rad="101600">
                    <a:prstClr val="white"/>
                  </a:glow>
                </a:effectLst>
              </a:rPr>
              <a:t> – the mascot of the campaign from papier-mâché, cardboard, plastic bottles.  They draw masks and create posters. It is an exciting process of creating frogs which the kids like very much.</a:t>
            </a:r>
            <a:endParaRPr lang="ru-RU" dirty="0">
              <a:solidFill>
                <a:srgbClr val="003300"/>
              </a:solidFill>
              <a:effectLst>
                <a:glow rad="101600">
                  <a:prstClr val="white"/>
                </a:glow>
              </a:effectLst>
              <a:latin typeface="Times New Roman" pitchFamily="18" charset="0"/>
              <a:cs typeface="Times New Roman" pitchFamily="18" charset="0"/>
            </a:endParaRPr>
          </a:p>
        </p:txBody>
      </p:sp>
      <p:pic>
        <p:nvPicPr>
          <p:cNvPr id="31754" name="Picture 10"/>
          <p:cNvPicPr>
            <a:picLocks noChangeAspect="1" noChangeArrowheads="1"/>
          </p:cNvPicPr>
          <p:nvPr/>
        </p:nvPicPr>
        <p:blipFill>
          <a:blip r:embed="rId6" cstate="email">
            <a:extLst/>
          </a:blip>
          <a:srcRect/>
          <a:stretch>
            <a:fillRect/>
          </a:stretch>
        </p:blipFill>
        <p:spPr bwMode="auto">
          <a:xfrm>
            <a:off x="6802437" y="2578099"/>
            <a:ext cx="2268537" cy="1700213"/>
          </a:xfrm>
          <a:prstGeom prst="roundRect">
            <a:avLst>
              <a:gd name="adj" fmla="val 16667"/>
            </a:avLst>
          </a:prstGeom>
          <a:ln w="38100">
            <a:solidFill>
              <a:schemeClr val="bg1"/>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Tree>
    <p:extLst>
      <p:ext uri="{BB962C8B-B14F-4D97-AF65-F5344CB8AC3E}">
        <p14:creationId xmlns:p14="http://schemas.microsoft.com/office/powerpoint/2010/main" val="8413206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idx="4294967295"/>
          </p:nvPr>
        </p:nvSpPr>
        <p:spPr>
          <a:xfrm>
            <a:off x="1115616" y="0"/>
            <a:ext cx="7328266" cy="1219200"/>
          </a:xfrm>
          <a:ln w="6350" cap="rnd"/>
        </p:spPr>
        <p:txBody>
          <a:bodyPr rtlCol="0" anchor="b" anchorCtr="0">
            <a:normAutofit/>
          </a:bodyPr>
          <a:lstStyle/>
          <a:p>
            <a:pPr algn="l" eaLnBrk="1" fontAlgn="auto" hangingPunct="1">
              <a:spcAft>
                <a:spcPts val="0"/>
              </a:spcAft>
              <a:defRPr/>
            </a:pPr>
            <a:r>
              <a:rPr lang="en-US" sz="5400" kern="120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glow rad="228600">
                    <a:srgbClr val="9BBB59">
                      <a:satMod val="175000"/>
                      <a:alpha val="40000"/>
                    </a:srgbClr>
                  </a:glow>
                  <a:innerShdw blurRad="69850" dist="43180" dir="5400000">
                    <a:srgbClr val="000000">
                      <a:alpha val="65000"/>
                    </a:srgbClr>
                  </a:innerShdw>
                </a:effectLst>
                <a:latin typeface="Arial" charset="0"/>
              </a:rPr>
              <a:t>APRIL</a:t>
            </a:r>
            <a:endParaRPr lang="ru-RU" sz="4200" b="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endParaRPr>
          </a:p>
        </p:txBody>
      </p:sp>
      <p:pic>
        <p:nvPicPr>
          <p:cNvPr id="112643" name="Picture 2" descr="http://im7-tub-by.yandex.net/i?id=149823274-51-72&amp;n=21"/>
          <p:cNvPicPr>
            <a:picLocks noChangeAspect="1" noChangeArrowheads="1"/>
          </p:cNvPicPr>
          <p:nvPr/>
        </p:nvPicPr>
        <p:blipFill>
          <a:blip r:embed="rId3"/>
          <a:srcRect/>
          <a:stretch>
            <a:fillRect/>
          </a:stretch>
        </p:blipFill>
        <p:spPr bwMode="auto">
          <a:xfrm>
            <a:off x="323528" y="4271756"/>
            <a:ext cx="3192591" cy="2109572"/>
          </a:xfrm>
          <a:prstGeom prst="rect">
            <a:avLst/>
          </a:prstGeom>
          <a:ln>
            <a:noFill/>
          </a:ln>
          <a:effectLst>
            <a:softEdge rad="112500"/>
          </a:effectLst>
        </p:spPr>
      </p:pic>
      <p:pic>
        <p:nvPicPr>
          <p:cNvPr id="112644" name="Picture 4" descr="http://im4-tub-by.yandex.net/i?id=293364905-37-72&amp;n=21"/>
          <p:cNvPicPr>
            <a:picLocks noChangeAspect="1" noChangeArrowheads="1"/>
          </p:cNvPicPr>
          <p:nvPr/>
        </p:nvPicPr>
        <p:blipFill>
          <a:blip r:embed="rId4"/>
          <a:srcRect/>
          <a:stretch>
            <a:fillRect/>
          </a:stretch>
        </p:blipFill>
        <p:spPr bwMode="auto">
          <a:xfrm>
            <a:off x="3635897" y="3950382"/>
            <a:ext cx="2284452" cy="2430946"/>
          </a:xfrm>
          <a:prstGeom prst="rect">
            <a:avLst/>
          </a:prstGeom>
          <a:ln>
            <a:noFill/>
          </a:ln>
          <a:effectLst>
            <a:softEdge rad="112500"/>
          </a:effectLst>
        </p:spPr>
      </p:pic>
      <p:sp>
        <p:nvSpPr>
          <p:cNvPr id="4" name="Прямоугольник 3"/>
          <p:cNvSpPr/>
          <p:nvPr/>
        </p:nvSpPr>
        <p:spPr>
          <a:xfrm>
            <a:off x="323528" y="1268760"/>
            <a:ext cx="10729192" cy="255454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eaLnBrk="1" hangingPunct="1">
              <a:buFont typeface="Wingdings" pitchFamily="2" charset="2"/>
              <a:buChar char="v"/>
              <a:defRPr/>
            </a:pPr>
            <a:r>
              <a:rPr lang="en-US" sz="3200" b="1" i="1" cap="none" spc="50" dirty="0" smtClean="0">
                <a:ln w="11430"/>
                <a:solidFill>
                  <a:schemeClr val="accent6">
                    <a:lumMod val="50000"/>
                  </a:schemeClr>
                </a:solidFill>
                <a:effectLst>
                  <a:glow rad="241300">
                    <a:schemeClr val="tx1"/>
                  </a:glow>
                </a:effectLst>
                <a:latin typeface="Comic Sans MS" pitchFamily="66" charset="0"/>
              </a:rPr>
              <a:t>Earth Day</a:t>
            </a:r>
          </a:p>
          <a:p>
            <a:pPr marL="457200" indent="-457200" eaLnBrk="1" hangingPunct="1">
              <a:buFont typeface="Wingdings" pitchFamily="2" charset="2"/>
              <a:buChar char="v"/>
              <a:defRPr/>
            </a:pPr>
            <a:r>
              <a:rPr lang="en-US" sz="3200" b="1" i="1" cap="none" spc="50" dirty="0" smtClean="0">
                <a:ln w="11430"/>
                <a:solidFill>
                  <a:schemeClr val="accent6">
                    <a:lumMod val="50000"/>
                  </a:schemeClr>
                </a:solidFill>
                <a:effectLst>
                  <a:glow rad="241300">
                    <a:schemeClr val="tx1"/>
                  </a:glow>
                </a:effectLst>
                <a:latin typeface="Comic Sans MS" pitchFamily="66" charset="0"/>
              </a:rPr>
              <a:t>Intellectual marathon</a:t>
            </a:r>
            <a:r>
              <a:rPr lang="ru-RU" sz="3200" b="1" i="1" cap="none" spc="50" dirty="0">
                <a:ln w="11430"/>
                <a:solidFill>
                  <a:schemeClr val="accent6">
                    <a:lumMod val="50000"/>
                  </a:schemeClr>
                </a:solidFill>
                <a:effectLst>
                  <a:glow rad="241300">
                    <a:schemeClr val="tx1"/>
                  </a:glow>
                </a:effectLst>
                <a:latin typeface="Comic Sans MS" pitchFamily="66" charset="0"/>
              </a:rPr>
              <a:t>                               </a:t>
            </a:r>
            <a:endParaRPr lang="en-US" sz="3200" b="1" i="1" cap="none" spc="50" dirty="0" smtClean="0">
              <a:ln w="11430"/>
              <a:solidFill>
                <a:schemeClr val="accent6">
                  <a:lumMod val="50000"/>
                </a:schemeClr>
              </a:solidFill>
              <a:effectLst>
                <a:glow rad="241300">
                  <a:schemeClr val="tx1"/>
                </a:glow>
              </a:effectLst>
              <a:latin typeface="Comic Sans MS" pitchFamily="66" charset="0"/>
            </a:endParaRPr>
          </a:p>
          <a:p>
            <a:pPr marL="457200" indent="-457200" eaLnBrk="1" hangingPunct="1">
              <a:buFont typeface="Wingdings" pitchFamily="2" charset="2"/>
              <a:buChar char="v"/>
              <a:defRPr/>
            </a:pPr>
            <a:r>
              <a:rPr lang="en-US" sz="3200" b="1" i="1" spc="50" dirty="0" smtClean="0">
                <a:ln w="11430"/>
                <a:solidFill>
                  <a:schemeClr val="accent6">
                    <a:lumMod val="50000"/>
                  </a:schemeClr>
                </a:solidFill>
                <a:effectLst>
                  <a:glow rad="241300">
                    <a:schemeClr val="tx1"/>
                  </a:glow>
                </a:effectLst>
                <a:latin typeface="Comic Sans MS" pitchFamily="66" charset="0"/>
              </a:rPr>
              <a:t>The top student of the year in the gymnasium</a:t>
            </a:r>
            <a:r>
              <a:rPr lang="ru-RU" sz="3200" b="1" i="1" cap="none" spc="50" dirty="0">
                <a:ln w="11430"/>
                <a:solidFill>
                  <a:schemeClr val="accent6">
                    <a:lumMod val="50000"/>
                  </a:schemeClr>
                </a:solidFill>
                <a:effectLst>
                  <a:glow rad="241300">
                    <a:schemeClr val="tx1"/>
                  </a:glow>
                </a:effectLst>
                <a:latin typeface="Comic Sans MS" pitchFamily="66" charset="0"/>
              </a:rPr>
              <a:t>  </a:t>
            </a:r>
            <a:r>
              <a:rPr lang="en-US" sz="3200" b="1" i="1" cap="none" spc="50" dirty="0" smtClean="0">
                <a:ln w="11430"/>
                <a:solidFill>
                  <a:schemeClr val="accent6">
                    <a:lumMod val="50000"/>
                  </a:schemeClr>
                </a:solidFill>
                <a:effectLst>
                  <a:glow rad="241300">
                    <a:schemeClr val="tx1"/>
                  </a:glow>
                </a:effectLst>
                <a:latin typeface="Comic Sans MS" pitchFamily="66" charset="0"/>
              </a:rPr>
              <a:t>Final</a:t>
            </a:r>
            <a:r>
              <a:rPr lang="ru-RU" sz="3200" b="1" i="1" cap="none" spc="50" dirty="0">
                <a:ln w="11430"/>
                <a:solidFill>
                  <a:schemeClr val="accent6">
                    <a:lumMod val="50000"/>
                  </a:schemeClr>
                </a:solidFill>
                <a:effectLst>
                  <a:glow rad="241300">
                    <a:schemeClr val="tx1"/>
                  </a:glow>
                </a:effectLst>
                <a:latin typeface="Comic Sans MS" pitchFamily="66" charset="0"/>
              </a:rPr>
              <a:t>                                </a:t>
            </a:r>
            <a:endParaRPr lang="en-US" sz="3200" b="1" i="1" cap="none" spc="50" dirty="0" smtClean="0">
              <a:ln w="11430"/>
              <a:solidFill>
                <a:schemeClr val="accent6">
                  <a:lumMod val="50000"/>
                </a:schemeClr>
              </a:solidFill>
              <a:effectLst>
                <a:glow rad="241300">
                  <a:schemeClr val="tx1"/>
                </a:glow>
              </a:effectLst>
              <a:latin typeface="Comic Sans MS" pitchFamily="66" charset="0"/>
            </a:endParaRPr>
          </a:p>
          <a:p>
            <a:pPr marL="457200" indent="-457200" eaLnBrk="1" hangingPunct="1">
              <a:buFont typeface="Wingdings" pitchFamily="2" charset="2"/>
              <a:buChar char="v"/>
              <a:defRPr/>
            </a:pPr>
            <a:r>
              <a:rPr lang="en-US" sz="3200" b="1" i="1" spc="50" dirty="0">
                <a:ln w="11430"/>
                <a:solidFill>
                  <a:schemeClr val="accent6">
                    <a:lumMod val="50000"/>
                  </a:schemeClr>
                </a:solidFill>
                <a:effectLst>
                  <a:glow rad="241300">
                    <a:schemeClr val="tx1"/>
                  </a:glow>
                </a:effectLst>
                <a:latin typeface="Comic Sans MS" pitchFamily="66" charset="0"/>
              </a:rPr>
              <a:t> </a:t>
            </a:r>
            <a:r>
              <a:rPr lang="en-US" sz="3200" b="1" i="1" cap="none" spc="50" dirty="0" smtClean="0">
                <a:ln w="11430"/>
                <a:solidFill>
                  <a:schemeClr val="accent6">
                    <a:lumMod val="50000"/>
                  </a:schemeClr>
                </a:solidFill>
                <a:effectLst>
                  <a:glow rad="241300">
                    <a:schemeClr val="tx1"/>
                  </a:glow>
                </a:effectLst>
                <a:latin typeface="Comic Sans MS" pitchFamily="66" charset="0"/>
              </a:rPr>
              <a:t>Starry Night owl Holiday</a:t>
            </a:r>
            <a:endParaRPr lang="ru-RU" sz="3200" b="1" cap="none" spc="50" dirty="0">
              <a:ln w="11430"/>
              <a:solidFill>
                <a:schemeClr val="accent6">
                  <a:lumMod val="50000"/>
                </a:schemeClr>
              </a:solidFill>
              <a:effectLst>
                <a:glow rad="241300">
                  <a:schemeClr val="tx1"/>
                </a:glow>
              </a:effectLst>
              <a:latin typeface="Comic Sans MS" pitchFamily="66" charset="0"/>
            </a:endParaRPr>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176" y="3950382"/>
            <a:ext cx="2830359" cy="2286930"/>
          </a:xfrm>
          <a:prstGeom prst="rect">
            <a:avLst/>
          </a:prstGeom>
          <a:ln>
            <a:noFill/>
          </a:ln>
          <a:effectLst>
            <a:softEdge rad="112500"/>
          </a:effectLst>
        </p:spPr>
      </p:pic>
    </p:spTree>
    <p:extLst>
      <p:ext uri="{BB962C8B-B14F-4D97-AF65-F5344CB8AC3E}">
        <p14:creationId xmlns:p14="http://schemas.microsoft.com/office/powerpoint/2010/main" val="73426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67" name="Picture 2" descr="http://im7-tub-by.yandex.net/i?id=261371393-05-72&amp;n=21"/>
          <p:cNvPicPr>
            <a:picLocks noChangeAspect="1" noChangeArrowheads="1"/>
          </p:cNvPicPr>
          <p:nvPr/>
        </p:nvPicPr>
        <p:blipFill>
          <a:blip r:embed="rId3"/>
          <a:srcRect/>
          <a:stretch>
            <a:fillRect/>
          </a:stretch>
        </p:blipFill>
        <p:spPr bwMode="auto">
          <a:xfrm>
            <a:off x="3695" y="3871982"/>
            <a:ext cx="3143250" cy="2105025"/>
          </a:xfrm>
          <a:prstGeom prst="rect">
            <a:avLst/>
          </a:prstGeom>
          <a:ln>
            <a:noFill/>
          </a:ln>
          <a:effectLst>
            <a:softEdge rad="112500"/>
          </a:effectLst>
        </p:spPr>
      </p:pic>
      <p:pic>
        <p:nvPicPr>
          <p:cNvPr id="113668" name="Picture 4" descr="http://im3-tub-by.yandex.net/i?id=72827809-21-72&amp;n=21"/>
          <p:cNvPicPr>
            <a:picLocks noChangeAspect="1" noChangeArrowheads="1"/>
          </p:cNvPicPr>
          <p:nvPr/>
        </p:nvPicPr>
        <p:blipFill>
          <a:blip r:embed="rId4"/>
          <a:srcRect/>
          <a:stretch>
            <a:fillRect/>
          </a:stretch>
        </p:blipFill>
        <p:spPr bwMode="auto">
          <a:xfrm>
            <a:off x="6134626" y="3284984"/>
            <a:ext cx="2988542" cy="2241054"/>
          </a:xfrm>
          <a:prstGeom prst="rect">
            <a:avLst/>
          </a:prstGeom>
          <a:ln>
            <a:noFill/>
          </a:ln>
          <a:effectLst>
            <a:softEdge rad="112500"/>
          </a:effectLst>
        </p:spPr>
      </p:pic>
      <p:sp>
        <p:nvSpPr>
          <p:cNvPr id="2" name="Прямоугольник 1"/>
          <p:cNvSpPr/>
          <p:nvPr/>
        </p:nvSpPr>
        <p:spPr>
          <a:xfrm>
            <a:off x="611560" y="0"/>
            <a:ext cx="4360549" cy="923330"/>
          </a:xfrm>
          <a:prstGeom prst="rect">
            <a:avLst/>
          </a:prstGeom>
        </p:spPr>
        <p:txBody>
          <a:bodyPr wrap="square">
            <a:spAutoFit/>
          </a:bodyPr>
          <a:lstStyle/>
          <a:p>
            <a:pPr algn="ctr"/>
            <a:r>
              <a:rPr lang="en-US" sz="54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glow rad="228600">
                    <a:srgbClr val="9BBB59">
                      <a:satMod val="175000"/>
                      <a:alpha val="40000"/>
                    </a:srgbClr>
                  </a:glow>
                  <a:innerShdw blurRad="69850" dist="43180" dir="5400000">
                    <a:srgbClr val="000000">
                      <a:alpha val="65000"/>
                    </a:srgbClr>
                  </a:innerShdw>
                </a:effectLst>
                <a:ea typeface="+mj-ea"/>
                <a:cs typeface="+mj-cs"/>
              </a:rPr>
              <a:t>May</a:t>
            </a:r>
            <a:endParaRPr lang="ru-RU" dirty="0"/>
          </a:p>
        </p:txBody>
      </p:sp>
      <p:pic>
        <p:nvPicPr>
          <p:cNvPr id="3075" name="Picture 3" descr="E:\Мои фото\брест лето 2012\102CANON\IMG_031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82298" y="4572830"/>
            <a:ext cx="2952328" cy="22142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11560" y="980728"/>
            <a:ext cx="7704856" cy="286232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71500" indent="-571500">
              <a:buFont typeface="Wingdings" pitchFamily="2" charset="2"/>
              <a:buChar char="v"/>
            </a:pPr>
            <a:r>
              <a:rPr lang="en-US" sz="3600" b="1" i="1" cap="none" spc="50" dirty="0" smtClean="0">
                <a:ln w="11430"/>
                <a:solidFill>
                  <a:srgbClr val="C00000"/>
                </a:solidFill>
                <a:effectLst>
                  <a:glow rad="152400">
                    <a:schemeClr val="tx1"/>
                  </a:glow>
                </a:effectLst>
                <a:latin typeface="Comic Sans MS" pitchFamily="66" charset="0"/>
              </a:rPr>
              <a:t>Memory look-out</a:t>
            </a:r>
          </a:p>
          <a:p>
            <a:pPr marL="571500" indent="-571500">
              <a:buFont typeface="Wingdings" pitchFamily="2" charset="2"/>
              <a:buChar char="v"/>
            </a:pPr>
            <a:r>
              <a:rPr lang="en-US" sz="3600" b="1" i="1" spc="50" dirty="0" smtClean="0">
                <a:ln w="11430"/>
                <a:solidFill>
                  <a:srgbClr val="C00000"/>
                </a:solidFill>
                <a:effectLst>
                  <a:glow rad="152400">
                    <a:schemeClr val="tx1"/>
                  </a:glow>
                </a:effectLst>
                <a:latin typeface="Comic Sans MS" pitchFamily="66" charset="0"/>
              </a:rPr>
              <a:t>Conference for primary school students “A step to science”</a:t>
            </a:r>
            <a:endParaRPr lang="en-US" sz="3600" b="1" i="1" cap="none" spc="50" dirty="0" smtClean="0">
              <a:ln w="11430"/>
              <a:solidFill>
                <a:srgbClr val="C00000"/>
              </a:solidFill>
              <a:effectLst>
                <a:glow rad="152400">
                  <a:schemeClr val="tx1"/>
                </a:glow>
              </a:effectLst>
              <a:latin typeface="Comic Sans MS" pitchFamily="66" charset="0"/>
            </a:endParaRPr>
          </a:p>
          <a:p>
            <a:pPr marL="571500" indent="-571500">
              <a:buFont typeface="Wingdings" pitchFamily="2" charset="2"/>
              <a:buChar char="v"/>
            </a:pPr>
            <a:r>
              <a:rPr lang="en-US" sz="3600" b="1" i="1" cap="none" spc="50" dirty="0" smtClean="0">
                <a:ln w="11430"/>
                <a:solidFill>
                  <a:srgbClr val="C00000"/>
                </a:solidFill>
                <a:effectLst>
                  <a:glow rad="152400">
                    <a:schemeClr val="tx1"/>
                  </a:glow>
                </a:effectLst>
                <a:latin typeface="Comic Sans MS" pitchFamily="66" charset="0"/>
              </a:rPr>
              <a:t>Spring Song Spirit party</a:t>
            </a:r>
          </a:p>
          <a:p>
            <a:pPr marL="571500" indent="-571500">
              <a:buFont typeface="Wingdings" pitchFamily="2" charset="2"/>
              <a:buChar char="v"/>
            </a:pPr>
            <a:r>
              <a:rPr lang="en-US" sz="3600" b="1" i="1" spc="50" dirty="0" smtClean="0">
                <a:ln w="11430"/>
                <a:solidFill>
                  <a:srgbClr val="C00000"/>
                </a:solidFill>
                <a:effectLst>
                  <a:glow rad="152400">
                    <a:schemeClr val="tx1"/>
                  </a:glow>
                </a:effectLst>
                <a:latin typeface="Comic Sans MS" pitchFamily="66" charset="0"/>
              </a:rPr>
              <a:t>Last Bell </a:t>
            </a:r>
            <a:endParaRPr lang="ru-RU" sz="3600" b="1" cap="none" spc="50" dirty="0">
              <a:ln w="11430"/>
              <a:solidFill>
                <a:srgbClr val="C00000"/>
              </a:solidFill>
              <a:effectLst>
                <a:glow rad="152400">
                  <a:schemeClr val="tx1"/>
                </a:glow>
              </a:effectLst>
              <a:latin typeface="Comic Sans MS" pitchFamily="66" charset="0"/>
            </a:endParaRPr>
          </a:p>
        </p:txBody>
      </p:sp>
    </p:spTree>
    <p:extLst>
      <p:ext uri="{BB962C8B-B14F-4D97-AF65-F5344CB8AC3E}">
        <p14:creationId xmlns:p14="http://schemas.microsoft.com/office/powerpoint/2010/main" val="41169377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479050" y="2071678"/>
            <a:ext cx="6328977" cy="3785652"/>
          </a:xfrm>
          <a:prstGeom prst="rect">
            <a:avLst/>
          </a:prstGeom>
          <a:noFill/>
        </p:spPr>
        <p:txBody>
          <a:bodyPr wrap="none" lIns="91440" tIns="45720" rIns="91440" bIns="45720">
            <a:spAutoFit/>
          </a:bodyPr>
          <a:lstStyle/>
          <a:p>
            <a:pPr algn="ctr"/>
            <a:r>
              <a:rPr lang="en-US" sz="4800" b="1" i="1" cap="none" spc="0" dirty="0" smtClean="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latin typeface="Book Antiqua" pitchFamily="18" charset="0"/>
              </a:rPr>
              <a:t>My </a:t>
            </a:r>
            <a:r>
              <a:rPr lang="en-US" sz="4800" b="1" i="1" dirty="0" smtClean="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latin typeface="Book Antiqua" pitchFamily="18" charset="0"/>
              </a:rPr>
              <a:t>Gymnasia</a:t>
            </a:r>
          </a:p>
          <a:p>
            <a:pPr algn="ctr"/>
            <a:r>
              <a:rPr lang="en-US" sz="4800" b="1" i="1" cap="none" spc="0" dirty="0" smtClean="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latin typeface="Book Antiqua" pitchFamily="18" charset="0"/>
              </a:rPr>
              <a:t> Traditions</a:t>
            </a:r>
          </a:p>
          <a:p>
            <a:pPr algn="ctr"/>
            <a:r>
              <a:rPr lang="en-US" sz="4800" b="1" i="1" dirty="0" err="1" smtClean="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latin typeface="Book Antiqua" pitchFamily="18" charset="0"/>
              </a:rPr>
              <a:t>Starie</a:t>
            </a:r>
            <a:r>
              <a:rPr lang="en-US" sz="4800" b="1" i="1" dirty="0" smtClean="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latin typeface="Book Antiqua" pitchFamily="18" charset="0"/>
              </a:rPr>
              <a:t> </a:t>
            </a:r>
            <a:r>
              <a:rPr lang="en-US" sz="4800" b="1" i="1" dirty="0" err="1" smtClean="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latin typeface="Book Antiqua" pitchFamily="18" charset="0"/>
              </a:rPr>
              <a:t>Dorogi</a:t>
            </a:r>
            <a:endParaRPr lang="en-US" sz="4800" b="1" i="1" dirty="0" smtClean="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latin typeface="Book Antiqua" pitchFamily="18" charset="0"/>
            </a:endParaRPr>
          </a:p>
          <a:p>
            <a:pPr algn="ctr"/>
            <a:r>
              <a:rPr lang="en-US" sz="4800" b="1" i="1" cap="none" spc="0" dirty="0" smtClean="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latin typeface="Book Antiqua" pitchFamily="18" charset="0"/>
              </a:rPr>
              <a:t>Belarus</a:t>
            </a:r>
          </a:p>
          <a:p>
            <a:pPr algn="ctr"/>
            <a:r>
              <a:rPr lang="en-US" sz="4800" b="1" i="1" dirty="0" smtClean="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latin typeface="Book Antiqua" pitchFamily="18" charset="0"/>
              </a:rPr>
              <a:t>Natasha </a:t>
            </a:r>
            <a:r>
              <a:rPr lang="en-US" sz="4800" b="1" i="1" dirty="0" err="1" smtClean="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latin typeface="Book Antiqua" pitchFamily="18" charset="0"/>
              </a:rPr>
              <a:t>Belozorovich</a:t>
            </a:r>
            <a:endParaRPr lang="ru-RU" sz="4800" b="1" i="1" cap="none" spc="0" dirty="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latin typeface="Book Antiqua" pitchFamily="18" charset="0"/>
            </a:endParaRPr>
          </a:p>
        </p:txBody>
      </p:sp>
    </p:spTree>
    <p:extLst>
      <p:ext uri="{BB962C8B-B14F-4D97-AF65-F5344CB8AC3E}">
        <p14:creationId xmlns:p14="http://schemas.microsoft.com/office/powerpoint/2010/main" val="1503999291"/>
      </p:ext>
    </p:extLst>
  </p:cSld>
  <p:clrMapOvr>
    <a:masterClrMapping/>
  </p:clrMapOvr>
  <p:transition spd="med">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d180d0b8d181d183d0bdd0bed0ba1 (1).png"/>
          <p:cNvPicPr>
            <a:picLocks noChangeAspect="1"/>
          </p:cNvPicPr>
          <p:nvPr/>
        </p:nvPicPr>
        <p:blipFill>
          <a:blip r:embed="rId2"/>
          <a:stretch>
            <a:fillRect/>
          </a:stretch>
        </p:blipFill>
        <p:spPr>
          <a:xfrm>
            <a:off x="642910" y="-214338"/>
            <a:ext cx="7429552" cy="7072338"/>
          </a:xfrm>
          <a:prstGeom prst="rect">
            <a:avLst/>
          </a:prstGeom>
        </p:spPr>
      </p:pic>
      <p:sp>
        <p:nvSpPr>
          <p:cNvPr id="4" name="TextBox 3"/>
          <p:cNvSpPr txBox="1"/>
          <p:nvPr/>
        </p:nvSpPr>
        <p:spPr>
          <a:xfrm>
            <a:off x="571472" y="1214422"/>
            <a:ext cx="5929354" cy="1323439"/>
          </a:xfrm>
          <a:prstGeom prst="rect">
            <a:avLst/>
          </a:prstGeom>
          <a:noFill/>
        </p:spPr>
        <p:txBody>
          <a:bodyPr wrap="square" rtlCol="0">
            <a:spAutoFit/>
          </a:bodyPr>
          <a:lstStyle/>
          <a:p>
            <a:r>
              <a:rPr lang="en-US" sz="4000" b="1" i="1" dirty="0" smtClean="0">
                <a:solidFill>
                  <a:schemeClr val="accent6">
                    <a:lumMod val="25000"/>
                  </a:schemeClr>
                </a:solidFill>
                <a:latin typeface="Book Antiqua" pitchFamily="18" charset="0"/>
              </a:rPr>
              <a:t>Our school year begins on September 1.</a:t>
            </a:r>
            <a:endParaRPr lang="ru-RU" sz="4000" b="1" i="1" dirty="0">
              <a:solidFill>
                <a:schemeClr val="accent6">
                  <a:lumMod val="25000"/>
                </a:schemeClr>
              </a:solidFill>
              <a:latin typeface="Book Antiqua" pitchFamily="18" charset="0"/>
            </a:endParaRPr>
          </a:p>
        </p:txBody>
      </p:sp>
      <p:pic>
        <p:nvPicPr>
          <p:cNvPr id="5" name="Рисунок 4" descr="IMGP4313.JPG"/>
          <p:cNvPicPr>
            <a:picLocks noChangeAspect="1"/>
          </p:cNvPicPr>
          <p:nvPr/>
        </p:nvPicPr>
        <p:blipFill>
          <a:blip r:embed="rId3"/>
          <a:stretch>
            <a:fillRect/>
          </a:stretch>
        </p:blipFill>
        <p:spPr>
          <a:xfrm>
            <a:off x="0" y="0"/>
            <a:ext cx="9144000" cy="6858000"/>
          </a:xfrm>
          <a:prstGeom prst="rect">
            <a:avLst/>
          </a:prstGeom>
        </p:spPr>
      </p:pic>
      <p:pic>
        <p:nvPicPr>
          <p:cNvPr id="6" name="Рисунок 5" descr="IMGP4315.jpg"/>
          <p:cNvPicPr>
            <a:picLocks noChangeAspect="1"/>
          </p:cNvPicPr>
          <p:nvPr/>
        </p:nvPicPr>
        <p:blipFill>
          <a:blip r:embed="rId4"/>
          <a:stretch>
            <a:fillRect/>
          </a:stretch>
        </p:blipFill>
        <p:spPr>
          <a:xfrm>
            <a:off x="1785918" y="-857280"/>
            <a:ext cx="6000774" cy="8191533"/>
          </a:xfrm>
          <a:prstGeom prst="rect">
            <a:avLst/>
          </a:prstGeom>
        </p:spPr>
      </p:pic>
      <p:sp>
        <p:nvSpPr>
          <p:cNvPr id="7" name="TextBox 6"/>
          <p:cNvSpPr txBox="1"/>
          <p:nvPr/>
        </p:nvSpPr>
        <p:spPr>
          <a:xfrm>
            <a:off x="2643174" y="214290"/>
            <a:ext cx="4643470" cy="707886"/>
          </a:xfrm>
          <a:prstGeom prst="rect">
            <a:avLst/>
          </a:prstGeom>
          <a:noFill/>
        </p:spPr>
        <p:txBody>
          <a:bodyPr wrap="square" rtlCol="0">
            <a:spAutoFit/>
          </a:bodyPr>
          <a:lstStyle/>
          <a:p>
            <a:r>
              <a:rPr lang="en-US" sz="4000" dirty="0" smtClean="0">
                <a:solidFill>
                  <a:schemeClr val="bg1">
                    <a:lumMod val="20000"/>
                    <a:lumOff val="80000"/>
                  </a:schemeClr>
                </a:solidFill>
                <a:latin typeface="Comic Sans MS" pitchFamily="66" charset="0"/>
              </a:rPr>
              <a:t>the first call rings</a:t>
            </a:r>
            <a:endParaRPr lang="ru-RU" sz="4000" dirty="0">
              <a:solidFill>
                <a:schemeClr val="bg1">
                  <a:lumMod val="20000"/>
                  <a:lumOff val="80000"/>
                </a:schemeClr>
              </a:solidFill>
              <a:latin typeface="Comic Sans MS" pitchFamily="66" charset="0"/>
            </a:endParaRPr>
          </a:p>
        </p:txBody>
      </p:sp>
    </p:spTree>
    <p:extLst>
      <p:ext uri="{BB962C8B-B14F-4D97-AF65-F5344CB8AC3E}">
        <p14:creationId xmlns:p14="http://schemas.microsoft.com/office/powerpoint/2010/main" val="52738479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anim calcmode="lin" valueType="num">
                                      <p:cBhvr>
                                        <p:cTn id="16" dur="3000" fill="hold"/>
                                        <p:tgtEl>
                                          <p:spTgt spid="6"/>
                                        </p:tgtEl>
                                        <p:attrNameLst>
                                          <p:attrName>ppt_x</p:attrName>
                                        </p:attrNameLst>
                                      </p:cBhvr>
                                      <p:tavLst>
                                        <p:tav tm="0">
                                          <p:val>
                                            <p:strVal val="#ppt_x"/>
                                          </p:val>
                                        </p:tav>
                                        <p:tav tm="100000">
                                          <p:val>
                                            <p:strVal val="#ppt_x"/>
                                          </p:val>
                                        </p:tav>
                                      </p:tavLst>
                                    </p:anim>
                                    <p:anim calcmode="lin" valueType="num">
                                      <p:cBhvr>
                                        <p:cTn id="17"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en-US" dirty="0" smtClean="0"/>
              <a:t>At the end of October we traditionally accept our first graders as members of our school brotherhood.</a:t>
            </a:r>
          </a:p>
          <a:p>
            <a:endParaRPr lang="ru-RU" dirty="0"/>
          </a:p>
        </p:txBody>
      </p:sp>
      <p:sp>
        <p:nvSpPr>
          <p:cNvPr id="2" name="Заголовок 1"/>
          <p:cNvSpPr>
            <a:spLocks noGrp="1"/>
          </p:cNvSpPr>
          <p:nvPr>
            <p:ph type="title"/>
          </p:nvPr>
        </p:nvSpPr>
        <p:spPr/>
        <p:txBody>
          <a:bodyPr/>
          <a:lstStyle/>
          <a:p>
            <a:r>
              <a:rPr lang="en-US" dirty="0" smtClean="0"/>
              <a:t>October</a:t>
            </a: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501007"/>
            <a:ext cx="42672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3789040"/>
            <a:ext cx="17240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4054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klen.png"/>
          <p:cNvPicPr>
            <a:picLocks noChangeAspect="1"/>
          </p:cNvPicPr>
          <p:nvPr/>
        </p:nvPicPr>
        <p:blipFill>
          <a:blip r:embed="rId2"/>
          <a:stretch>
            <a:fillRect/>
          </a:stretch>
        </p:blipFill>
        <p:spPr>
          <a:xfrm>
            <a:off x="2959969" y="642894"/>
            <a:ext cx="6184031" cy="6215106"/>
          </a:xfrm>
          <a:prstGeom prst="rect">
            <a:avLst/>
          </a:prstGeom>
        </p:spPr>
      </p:pic>
      <p:sp>
        <p:nvSpPr>
          <p:cNvPr id="3" name="TextBox 2"/>
          <p:cNvSpPr txBox="1"/>
          <p:nvPr/>
        </p:nvSpPr>
        <p:spPr>
          <a:xfrm>
            <a:off x="214282" y="214290"/>
            <a:ext cx="6000792" cy="1754326"/>
          </a:xfrm>
          <a:prstGeom prst="rect">
            <a:avLst/>
          </a:prstGeom>
          <a:noFill/>
        </p:spPr>
        <p:txBody>
          <a:bodyPr wrap="square" rtlCol="0">
            <a:spAutoFit/>
          </a:bodyPr>
          <a:lstStyle/>
          <a:p>
            <a:r>
              <a:rPr lang="en-US" sz="3600" b="1" i="1" dirty="0" smtClean="0">
                <a:solidFill>
                  <a:schemeClr val="bg1">
                    <a:lumMod val="50000"/>
                  </a:schemeClr>
                </a:solidFill>
                <a:latin typeface="Bookman Old Style" pitchFamily="18" charset="0"/>
              </a:rPr>
              <a:t>In the middle of November in our school passes autumn ball</a:t>
            </a:r>
            <a:endParaRPr lang="ru-RU" sz="3600" b="1" i="1" dirty="0">
              <a:solidFill>
                <a:schemeClr val="bg1">
                  <a:lumMod val="50000"/>
                </a:schemeClr>
              </a:solidFill>
              <a:latin typeface="Bookman Old Style" pitchFamily="18" charset="0"/>
            </a:endParaRPr>
          </a:p>
        </p:txBody>
      </p:sp>
      <p:pic>
        <p:nvPicPr>
          <p:cNvPr id="4" name="Рисунок 3" descr="IMGP5301.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863967505"/>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400" decel="100000"/>
                                        <p:tgtEl>
                                          <p:spTgt spid="4"/>
                                        </p:tgtEl>
                                      </p:cBhvr>
                                    </p:animEffect>
                                    <p:anim calcmode="lin" valueType="num">
                                      <p:cBhvr>
                                        <p:cTn id="8" dur="2400" decel="100000" fill="hold"/>
                                        <p:tgtEl>
                                          <p:spTgt spid="4"/>
                                        </p:tgtEl>
                                        <p:attrNameLst>
                                          <p:attrName>style.rotation</p:attrName>
                                        </p:attrNameLst>
                                      </p:cBhvr>
                                      <p:tavLst>
                                        <p:tav tm="0">
                                          <p:val>
                                            <p:fltVal val="-90"/>
                                          </p:val>
                                        </p:tav>
                                        <p:tav tm="100000">
                                          <p:val>
                                            <p:fltVal val="0"/>
                                          </p:val>
                                        </p:tav>
                                      </p:tavLst>
                                    </p:anim>
                                    <p:anim calcmode="lin" valueType="num">
                                      <p:cBhvr>
                                        <p:cTn id="9" dur="2400" decel="100000" fill="hold"/>
                                        <p:tgtEl>
                                          <p:spTgt spid="4"/>
                                        </p:tgtEl>
                                        <p:attrNameLst>
                                          <p:attrName>ppt_x</p:attrName>
                                        </p:attrNameLst>
                                      </p:cBhvr>
                                      <p:tavLst>
                                        <p:tav tm="0">
                                          <p:val>
                                            <p:strVal val="#ppt_x+0.4"/>
                                          </p:val>
                                        </p:tav>
                                        <p:tav tm="100000">
                                          <p:val>
                                            <p:strVal val="#ppt_x-0.05"/>
                                          </p:val>
                                        </p:tav>
                                      </p:tavLst>
                                    </p:anim>
                                    <p:anim calcmode="lin" valueType="num">
                                      <p:cBhvr>
                                        <p:cTn id="10" dur="2400" decel="100000" fill="hold"/>
                                        <p:tgtEl>
                                          <p:spTgt spid="4"/>
                                        </p:tgtEl>
                                        <p:attrNameLst>
                                          <p:attrName>ppt_y</p:attrName>
                                        </p:attrNameLst>
                                      </p:cBhvr>
                                      <p:tavLst>
                                        <p:tav tm="0">
                                          <p:val>
                                            <p:strVal val="#ppt_y-0.4"/>
                                          </p:val>
                                        </p:tav>
                                        <p:tav tm="100000">
                                          <p:val>
                                            <p:strVal val="#ppt_y+0.1"/>
                                          </p:val>
                                        </p:tav>
                                      </p:tavLst>
                                    </p:anim>
                                    <p:anim calcmode="lin" valueType="num">
                                      <p:cBhvr>
                                        <p:cTn id="11" dur="600" accel="100000" fill="hold">
                                          <p:stCondLst>
                                            <p:cond delay="2400"/>
                                          </p:stCondLst>
                                        </p:cTn>
                                        <p:tgtEl>
                                          <p:spTgt spid="4"/>
                                        </p:tgtEl>
                                        <p:attrNameLst>
                                          <p:attrName>ppt_x</p:attrName>
                                        </p:attrNameLst>
                                      </p:cBhvr>
                                      <p:tavLst>
                                        <p:tav tm="0">
                                          <p:val>
                                            <p:strVal val="#ppt_x-0.05"/>
                                          </p:val>
                                        </p:tav>
                                        <p:tav tm="100000">
                                          <p:val>
                                            <p:strVal val="#ppt_x"/>
                                          </p:val>
                                        </p:tav>
                                      </p:tavLst>
                                    </p:anim>
                                    <p:anim calcmode="lin" valueType="num">
                                      <p:cBhvr>
                                        <p:cTn id="12" dur="600" accel="100000" fill="hold">
                                          <p:stCondLst>
                                            <p:cond delay="24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77fc418aca09.png"/>
          <p:cNvPicPr>
            <a:picLocks noChangeAspect="1"/>
          </p:cNvPicPr>
          <p:nvPr/>
        </p:nvPicPr>
        <p:blipFill>
          <a:blip r:embed="rId2"/>
          <a:stretch>
            <a:fillRect/>
          </a:stretch>
        </p:blipFill>
        <p:spPr>
          <a:xfrm>
            <a:off x="428595" y="1357298"/>
            <a:ext cx="3672061" cy="5004494"/>
          </a:xfrm>
          <a:prstGeom prst="rect">
            <a:avLst/>
          </a:prstGeom>
        </p:spPr>
      </p:pic>
      <p:sp>
        <p:nvSpPr>
          <p:cNvPr id="3" name="TextBox 2"/>
          <p:cNvSpPr txBox="1"/>
          <p:nvPr/>
        </p:nvSpPr>
        <p:spPr>
          <a:xfrm>
            <a:off x="3357554" y="785794"/>
            <a:ext cx="5572164" cy="1938992"/>
          </a:xfrm>
          <a:prstGeom prst="rect">
            <a:avLst/>
          </a:prstGeom>
          <a:noFill/>
        </p:spPr>
        <p:txBody>
          <a:bodyPr wrap="square" rtlCol="0">
            <a:spAutoFit/>
          </a:bodyPr>
          <a:lstStyle/>
          <a:p>
            <a:r>
              <a:rPr lang="en-US" sz="4000" b="1" i="1" dirty="0" smtClean="0">
                <a:solidFill>
                  <a:schemeClr val="bg1">
                    <a:lumMod val="50000"/>
                  </a:schemeClr>
                </a:solidFill>
                <a:latin typeface="Bookman Old Style" pitchFamily="18" charset="0"/>
              </a:rPr>
              <a:t>At the end of December we celebrate New Year</a:t>
            </a:r>
            <a:endParaRPr lang="ru-RU" sz="4000" b="1" i="1" dirty="0">
              <a:solidFill>
                <a:schemeClr val="bg1">
                  <a:lumMod val="50000"/>
                </a:schemeClr>
              </a:solidFill>
              <a:latin typeface="Bookman Old Style" pitchFamily="18" charset="0"/>
            </a:endParaRPr>
          </a:p>
        </p:txBody>
      </p:sp>
      <p:pic>
        <p:nvPicPr>
          <p:cNvPr id="4" name="Рисунок 3" descr="DSC00662.JPG"/>
          <p:cNvPicPr>
            <a:picLocks noChangeAspect="1"/>
          </p:cNvPicPr>
          <p:nvPr/>
        </p:nvPicPr>
        <p:blipFill>
          <a:blip r:embed="rId3"/>
          <a:stretch>
            <a:fillRect/>
          </a:stretch>
        </p:blipFill>
        <p:spPr>
          <a:xfrm>
            <a:off x="1928794" y="0"/>
            <a:ext cx="5286394" cy="6858000"/>
          </a:xfrm>
          <a:prstGeom prst="rect">
            <a:avLst/>
          </a:prstGeom>
        </p:spPr>
      </p:pic>
      <p:pic>
        <p:nvPicPr>
          <p:cNvPr id="5" name="Рисунок 4" descr="DSC00660.JPG"/>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852273885"/>
      </p:ext>
    </p:extLst>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6" dur="10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7" dur="1000" accel="50000" fill="hold">
                                          <p:stCondLst>
                                            <p:cond delay="1000"/>
                                          </p:stCondLst>
                                        </p:cTn>
                                        <p:tgtEl>
                                          <p:spTgt spid="5"/>
                                        </p:tgtEl>
                                        <p:attrNameLst>
                                          <p:attrName>ppt_w</p:attrName>
                                        </p:attrNameLst>
                                      </p:cBhvr>
                                      <p:tavLst>
                                        <p:tav tm="0">
                                          <p:val>
                                            <p:strVal val="#ppt_w*.05"/>
                                          </p:val>
                                        </p:tav>
                                        <p:tav tm="100000">
                                          <p:val>
                                            <p:strVal val="#ppt_w"/>
                                          </p:val>
                                        </p:tav>
                                      </p:tavLst>
                                    </p:anim>
                                    <p:anim calcmode="lin" valueType="num">
                                      <p:cBhvr>
                                        <p:cTn id="18" dur="2000" fill="hold"/>
                                        <p:tgtEl>
                                          <p:spTgt spid="5"/>
                                        </p:tgtEl>
                                        <p:attrNameLst>
                                          <p:attrName>ppt_h</p:attrName>
                                        </p:attrNameLst>
                                      </p:cBhvr>
                                      <p:tavLst>
                                        <p:tav tm="0">
                                          <p:val>
                                            <p:strVal val="#ppt_h"/>
                                          </p:val>
                                        </p:tav>
                                        <p:tav tm="100000">
                                          <p:val>
                                            <p:strVal val="#ppt_h"/>
                                          </p:val>
                                        </p:tav>
                                      </p:tavLst>
                                    </p:anim>
                                    <p:anim calcmode="lin" valueType="num">
                                      <p:cBhvr>
                                        <p:cTn id="19" dur="10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0" dur="10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1" dur="1000" accel="50000" fill="hold">
                                          <p:stCondLst>
                                            <p:cond delay="1000"/>
                                          </p:stCondLst>
                                        </p:cTn>
                                        <p:tgtEl>
                                          <p:spTgt spid="5"/>
                                        </p:tgtEl>
                                        <p:attrNameLst>
                                          <p:attrName>ppt_y</p:attrName>
                                        </p:attrNameLst>
                                      </p:cBhvr>
                                      <p:tavLst>
                                        <p:tav tm="0">
                                          <p:val>
                                            <p:strVal val="#ppt_y+.1"/>
                                          </p:val>
                                        </p:tav>
                                        <p:tav tm="100000">
                                          <p:val>
                                            <p:strVal val="#ppt_y"/>
                                          </p:val>
                                        </p:tav>
                                      </p:tavLst>
                                    </p:anim>
                                    <p:animEffect transition="in" filter="fade">
                                      <p:cBhvr>
                                        <p:cTn id="22" dur="2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4348" y="500042"/>
            <a:ext cx="8001056" cy="2308324"/>
          </a:xfrm>
          <a:prstGeom prst="rect">
            <a:avLst/>
          </a:prstGeom>
          <a:noFill/>
        </p:spPr>
        <p:txBody>
          <a:bodyPr wrap="square" rtlCol="0">
            <a:spAutoFit/>
          </a:bodyPr>
          <a:lstStyle/>
          <a:p>
            <a:r>
              <a:rPr lang="en-US" sz="3600" b="1" i="1" dirty="0" smtClean="0">
                <a:solidFill>
                  <a:schemeClr val="bg1">
                    <a:lumMod val="50000"/>
                  </a:schemeClr>
                </a:solidFill>
                <a:latin typeface="Bookman Old Style" pitchFamily="18" charset="0"/>
              </a:rPr>
              <a:t>On February 23 - Defender’s Day of the Motherland. Girls congratulate boys with the holiday and give presents. </a:t>
            </a:r>
            <a:endParaRPr lang="ru-RU" sz="3600" b="1" i="1" dirty="0">
              <a:solidFill>
                <a:schemeClr val="bg1">
                  <a:lumMod val="50000"/>
                </a:schemeClr>
              </a:solidFill>
              <a:latin typeface="Bookman Old Style" pitchFamily="18" charset="0"/>
            </a:endParaRPr>
          </a:p>
        </p:txBody>
      </p:sp>
      <p:pic>
        <p:nvPicPr>
          <p:cNvPr id="6" name="Рисунок 5" descr="83d7d34a7528d8893dbea47ebb6f5e20.jpg"/>
          <p:cNvPicPr>
            <a:picLocks noChangeAspect="1"/>
          </p:cNvPicPr>
          <p:nvPr/>
        </p:nvPicPr>
        <p:blipFill>
          <a:blip r:embed="rId2"/>
          <a:stretch>
            <a:fillRect/>
          </a:stretch>
        </p:blipFill>
        <p:spPr>
          <a:xfrm>
            <a:off x="285720" y="3286124"/>
            <a:ext cx="2307441" cy="3076588"/>
          </a:xfrm>
          <a:prstGeom prst="rect">
            <a:avLst/>
          </a:prstGeom>
        </p:spPr>
      </p:pic>
      <p:pic>
        <p:nvPicPr>
          <p:cNvPr id="7" name="Рисунок 6" descr="trzy.gif"/>
          <p:cNvPicPr>
            <a:picLocks noChangeAspect="1"/>
          </p:cNvPicPr>
          <p:nvPr/>
        </p:nvPicPr>
        <p:blipFill>
          <a:blip r:embed="rId3"/>
          <a:stretch>
            <a:fillRect/>
          </a:stretch>
        </p:blipFill>
        <p:spPr>
          <a:xfrm>
            <a:off x="2071670" y="3214686"/>
            <a:ext cx="3143272" cy="3143272"/>
          </a:xfrm>
          <a:prstGeom prst="rect">
            <a:avLst/>
          </a:prstGeom>
        </p:spPr>
      </p:pic>
    </p:spTree>
    <p:extLst>
      <p:ext uri="{BB962C8B-B14F-4D97-AF65-F5344CB8AC3E}">
        <p14:creationId xmlns:p14="http://schemas.microsoft.com/office/powerpoint/2010/main" val="441761648"/>
      </p:ext>
    </p:extLst>
  </p:cSld>
  <p:clrMapOvr>
    <a:masterClrMapping/>
  </p:clrMapOvr>
  <p:transition spd="slow">
    <p:checke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20" y="285728"/>
            <a:ext cx="8501090" cy="2554545"/>
          </a:xfrm>
          <a:prstGeom prst="rect">
            <a:avLst/>
          </a:prstGeom>
          <a:noFill/>
        </p:spPr>
        <p:txBody>
          <a:bodyPr wrap="square" rtlCol="0">
            <a:spAutoFit/>
          </a:bodyPr>
          <a:lstStyle/>
          <a:p>
            <a:r>
              <a:rPr lang="en-US" sz="4000" b="1" i="1" dirty="0" smtClean="0">
                <a:solidFill>
                  <a:schemeClr val="bg1">
                    <a:lumMod val="50000"/>
                  </a:schemeClr>
                </a:solidFill>
                <a:latin typeface="Bookman Old Style" pitchFamily="18" charset="0"/>
              </a:rPr>
              <a:t>On March 8 - the World Women's Day. Boys congratulate girls and give them presents.</a:t>
            </a:r>
            <a:endParaRPr lang="ru-RU" sz="4000" b="1" i="1" dirty="0">
              <a:solidFill>
                <a:schemeClr val="bg1">
                  <a:lumMod val="50000"/>
                </a:schemeClr>
              </a:solidFill>
              <a:latin typeface="Bookman Old Style" pitchFamily="18" charset="0"/>
            </a:endParaRPr>
          </a:p>
        </p:txBody>
      </p:sp>
      <p:pic>
        <p:nvPicPr>
          <p:cNvPr id="3" name="Рисунок 2" descr="7288692-8-arabic-numeral.jpg"/>
          <p:cNvPicPr>
            <a:picLocks noChangeAspect="1"/>
          </p:cNvPicPr>
          <p:nvPr/>
        </p:nvPicPr>
        <p:blipFill>
          <a:blip r:embed="rId2"/>
          <a:stretch>
            <a:fillRect/>
          </a:stretch>
        </p:blipFill>
        <p:spPr>
          <a:xfrm>
            <a:off x="3714744" y="2857496"/>
            <a:ext cx="4000504" cy="4000504"/>
          </a:xfrm>
          <a:prstGeom prst="rect">
            <a:avLst/>
          </a:prstGeom>
        </p:spPr>
      </p:pic>
    </p:spTree>
    <p:extLst>
      <p:ext uri="{BB962C8B-B14F-4D97-AF65-F5344CB8AC3E}">
        <p14:creationId xmlns:p14="http://schemas.microsoft.com/office/powerpoint/2010/main" val="484474627"/>
      </p:ext>
    </p:extLst>
  </p:cSld>
  <p:clrMapOvr>
    <a:masterClrMapping/>
  </p:clrMapOvr>
  <p:transition spd="slow">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2976" y="571480"/>
            <a:ext cx="7072362" cy="769441"/>
          </a:xfrm>
          <a:prstGeom prst="rect">
            <a:avLst/>
          </a:prstGeom>
          <a:noFill/>
        </p:spPr>
        <p:txBody>
          <a:bodyPr wrap="square" rtlCol="0">
            <a:spAutoFit/>
          </a:bodyPr>
          <a:lstStyle/>
          <a:p>
            <a:r>
              <a:rPr lang="en-US" sz="4400" b="1" i="1" dirty="0" smtClean="0">
                <a:solidFill>
                  <a:schemeClr val="bg1">
                    <a:lumMod val="50000"/>
                  </a:schemeClr>
                </a:solidFill>
                <a:latin typeface="Bookman Old Style" pitchFamily="18" charset="0"/>
              </a:rPr>
              <a:t>On May 31 – Last bell</a:t>
            </a:r>
            <a:endParaRPr lang="ru-RU" sz="4400" b="1" i="1" dirty="0">
              <a:solidFill>
                <a:schemeClr val="bg1">
                  <a:lumMod val="50000"/>
                </a:schemeClr>
              </a:solidFill>
              <a:latin typeface="Bookman Old Style" pitchFamily="18" charset="0"/>
            </a:endParaRPr>
          </a:p>
        </p:txBody>
      </p:sp>
      <p:pic>
        <p:nvPicPr>
          <p:cNvPr id="3" name="Рисунок 2" descr="y_f4927f1f.jpg"/>
          <p:cNvPicPr>
            <a:picLocks noChangeAspect="1"/>
          </p:cNvPicPr>
          <p:nvPr/>
        </p:nvPicPr>
        <p:blipFill>
          <a:blip r:embed="rId2"/>
          <a:stretch>
            <a:fillRect/>
          </a:stretch>
        </p:blipFill>
        <p:spPr>
          <a:xfrm>
            <a:off x="2001312" y="0"/>
            <a:ext cx="5285332" cy="6858000"/>
          </a:xfrm>
          <a:prstGeom prst="rect">
            <a:avLst/>
          </a:prstGeom>
        </p:spPr>
      </p:pic>
      <p:pic>
        <p:nvPicPr>
          <p:cNvPr id="4" name="Рисунок 3" descr="y_5a38d32a.jpg"/>
          <p:cNvPicPr>
            <a:picLocks noChangeAspect="1"/>
          </p:cNvPicPr>
          <p:nvPr/>
        </p:nvPicPr>
        <p:blipFill>
          <a:blip r:embed="rId3"/>
          <a:stretch>
            <a:fillRect/>
          </a:stretch>
        </p:blipFill>
        <p:spPr>
          <a:xfrm>
            <a:off x="0" y="0"/>
            <a:ext cx="9144000" cy="6856583"/>
          </a:xfrm>
          <a:prstGeom prst="rect">
            <a:avLst/>
          </a:prstGeom>
        </p:spPr>
      </p:pic>
      <p:pic>
        <p:nvPicPr>
          <p:cNvPr id="5" name="Рисунок 4" descr="x_28d1a7d0.jpg"/>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690085648"/>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style.rotation</p:attrName>
                                        </p:attrNameLst>
                                      </p:cBhvr>
                                      <p:tavLst>
                                        <p:tav tm="0">
                                          <p:val>
                                            <p:fltVal val="90"/>
                                          </p:val>
                                        </p:tav>
                                        <p:tav tm="100000">
                                          <p:val>
                                            <p:fltVal val="0"/>
                                          </p:val>
                                        </p:tav>
                                      </p:tavLst>
                                    </p:anim>
                                    <p:animEffect transition="in" filter="fade">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2000" fill="hold"/>
                                        <p:tgtEl>
                                          <p:spTgt spid="4"/>
                                        </p:tgtEl>
                                        <p:attrNameLst>
                                          <p:attrName>ppt_x</p:attrName>
                                        </p:attrNameLst>
                                      </p:cBhvr>
                                      <p:tavLst>
                                        <p:tav tm="0">
                                          <p:val>
                                            <p:strVal val="#ppt_x-.2"/>
                                          </p:val>
                                        </p:tav>
                                        <p:tav tm="100000">
                                          <p:val>
                                            <p:strVal val="#ppt_x"/>
                                          </p:val>
                                        </p:tav>
                                      </p:tavLst>
                                    </p:anim>
                                    <p:anim calcmode="lin" valueType="num">
                                      <p:cBhvr>
                                        <p:cTn id="16" dur="2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3000"/>
                                        <p:tgtEl>
                                          <p:spTgt spid="5"/>
                                        </p:tgtEl>
                                      </p:cBhvr>
                                    </p:animEffect>
                                    <p:anim calcmode="lin" valueType="num">
                                      <p:cBhvr>
                                        <p:cTn id="23" dur="3000" fill="hold"/>
                                        <p:tgtEl>
                                          <p:spTgt spid="5"/>
                                        </p:tgtEl>
                                        <p:attrNameLst>
                                          <p:attrName>style.rotation</p:attrName>
                                        </p:attrNameLst>
                                      </p:cBhvr>
                                      <p:tavLst>
                                        <p:tav tm="0">
                                          <p:val>
                                            <p:fltVal val="720"/>
                                          </p:val>
                                        </p:tav>
                                        <p:tav tm="100000">
                                          <p:val>
                                            <p:fltVal val="0"/>
                                          </p:val>
                                        </p:tav>
                                      </p:tavLst>
                                    </p:anim>
                                    <p:anim calcmode="lin" valueType="num">
                                      <p:cBhvr>
                                        <p:cTn id="24" dur="3000" fill="hold"/>
                                        <p:tgtEl>
                                          <p:spTgt spid="5"/>
                                        </p:tgtEl>
                                        <p:attrNameLst>
                                          <p:attrName>ppt_h</p:attrName>
                                        </p:attrNameLst>
                                      </p:cBhvr>
                                      <p:tavLst>
                                        <p:tav tm="0">
                                          <p:val>
                                            <p:fltVal val="0"/>
                                          </p:val>
                                        </p:tav>
                                        <p:tav tm="100000">
                                          <p:val>
                                            <p:strVal val="#ppt_h"/>
                                          </p:val>
                                        </p:tav>
                                      </p:tavLst>
                                    </p:anim>
                                    <p:anim calcmode="lin" valueType="num">
                                      <p:cBhvr>
                                        <p:cTn id="25" dur="3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images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4572000" cy="2832100"/>
          </a:xfrm>
          <a:prstGeom prst="rect">
            <a:avLst/>
          </a:prstGeom>
        </p:spPr>
        <p:txBody>
          <a:bodyPr>
            <a:spAutoFit/>
          </a:bodyPr>
          <a:lstStyle/>
          <a:p>
            <a:pPr algn="ctr" fontAlgn="auto">
              <a:spcBef>
                <a:spcPts val="0"/>
              </a:spcBef>
              <a:spcAft>
                <a:spcPts val="0"/>
              </a:spcAft>
              <a:defRPr/>
            </a:pPr>
            <a:r>
              <a:rPr lang="en-US" sz="3200" dirty="0">
                <a:solidFill>
                  <a:schemeClr val="bg1">
                    <a:lumMod val="95000"/>
                  </a:schemeClr>
                </a:solidFill>
                <a:latin typeface="Algerian" pitchFamily="82" charset="0"/>
                <a:cs typeface="+mn-cs"/>
              </a:rPr>
              <a:t>A Project by</a:t>
            </a:r>
          </a:p>
          <a:p>
            <a:pPr algn="ctr" fontAlgn="auto">
              <a:spcBef>
                <a:spcPts val="0"/>
              </a:spcBef>
              <a:spcAft>
                <a:spcPts val="0"/>
              </a:spcAft>
              <a:defRPr/>
            </a:pPr>
            <a:r>
              <a:rPr lang="en-US" sz="3200" dirty="0">
                <a:solidFill>
                  <a:schemeClr val="bg1">
                    <a:lumMod val="95000"/>
                  </a:schemeClr>
                </a:solidFill>
                <a:latin typeface="Algerian" pitchFamily="82" charset="0"/>
                <a:cs typeface="+mn-cs"/>
              </a:rPr>
              <a:t> EESHA SHABIR</a:t>
            </a:r>
          </a:p>
          <a:p>
            <a:pPr algn="ctr" fontAlgn="auto">
              <a:spcBef>
                <a:spcPts val="0"/>
              </a:spcBef>
              <a:spcAft>
                <a:spcPts val="0"/>
              </a:spcAft>
              <a:defRPr/>
            </a:pPr>
            <a:r>
              <a:rPr lang="en-US" sz="3200" dirty="0">
                <a:solidFill>
                  <a:schemeClr val="bg1">
                    <a:lumMod val="95000"/>
                  </a:schemeClr>
                </a:solidFill>
                <a:latin typeface="Algerian" pitchFamily="82" charset="0"/>
                <a:cs typeface="+mn-cs"/>
              </a:rPr>
              <a:t>From</a:t>
            </a:r>
          </a:p>
          <a:p>
            <a:pPr algn="ctr" fontAlgn="auto">
              <a:spcBef>
                <a:spcPts val="0"/>
              </a:spcBef>
              <a:spcAft>
                <a:spcPts val="0"/>
              </a:spcAft>
              <a:defRPr/>
            </a:pPr>
            <a:r>
              <a:rPr lang="en-US" sz="3200" dirty="0">
                <a:solidFill>
                  <a:schemeClr val="bg1">
                    <a:lumMod val="95000"/>
                  </a:schemeClr>
                </a:solidFill>
                <a:latin typeface="Algerian" pitchFamily="82" charset="0"/>
                <a:cs typeface="+mn-cs"/>
              </a:rPr>
              <a:t>Army Burn Hall school Pakistan</a:t>
            </a:r>
          </a:p>
          <a:p>
            <a:pPr algn="ctr" fontAlgn="auto">
              <a:spcBef>
                <a:spcPts val="0"/>
              </a:spcBef>
              <a:spcAft>
                <a:spcPts val="0"/>
              </a:spcAft>
              <a:defRPr/>
            </a:pPr>
            <a:endParaRPr lang="en-US" dirty="0">
              <a:solidFill>
                <a:srgbClr val="92D050"/>
              </a:solidFill>
              <a:latin typeface="+mn-lt"/>
              <a:cs typeface="+mn-cs"/>
            </a:endParaRPr>
          </a:p>
        </p:txBody>
      </p:sp>
    </p:spTree>
    <p:extLst>
      <p:ext uri="{BB962C8B-B14F-4D97-AF65-F5344CB8AC3E}">
        <p14:creationId xmlns:p14="http://schemas.microsoft.com/office/powerpoint/2010/main" val="36423845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3" descr="1118_exampl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Rectangle 4"/>
          <p:cNvSpPr/>
          <p:nvPr/>
        </p:nvSpPr>
        <p:spPr>
          <a:xfrm>
            <a:off x="304800" y="1295400"/>
            <a:ext cx="8382000" cy="4708525"/>
          </a:xfrm>
          <a:prstGeom prst="rect">
            <a:avLst/>
          </a:prstGeom>
        </p:spPr>
        <p:txBody>
          <a:bodyPr>
            <a:spAutoFit/>
          </a:bodyPr>
          <a:lstStyle/>
          <a:p>
            <a:pPr algn="ctr" fontAlgn="auto">
              <a:spcBef>
                <a:spcPts val="0"/>
              </a:spcBef>
              <a:spcAft>
                <a:spcPts val="0"/>
              </a:spcAft>
              <a:defRPr/>
            </a:pPr>
            <a:r>
              <a:rPr lang="en-US" sz="2000" dirty="0">
                <a:solidFill>
                  <a:schemeClr val="bg2">
                    <a:lumMod val="10000"/>
                  </a:schemeClr>
                </a:solidFill>
                <a:latin typeface="+mn-lt"/>
                <a:cs typeface="+mn-cs"/>
              </a:rPr>
              <a:t>In the past few decades, our school have emphasized a broad educational mission: to develop a "whole student." In secondary schools, extracurricular involvement is a key tool in this personal development. For the majority of students, involvement in extracurricular activities plays an important role in the school experience. Students become involved in extracurricular activities not only for entertainment, social, and enjoyment purposes but most important, to gain and improve skills. A wide range of extracurricular activities exist at our school, meeting a variety of student interests. </a:t>
            </a:r>
            <a:br>
              <a:rPr lang="en-US" sz="2000" dirty="0">
                <a:solidFill>
                  <a:schemeClr val="bg2">
                    <a:lumMod val="10000"/>
                  </a:schemeClr>
                </a:solidFill>
                <a:latin typeface="+mn-lt"/>
                <a:cs typeface="+mn-cs"/>
              </a:rPr>
            </a:br>
            <a:r>
              <a:rPr lang="en-US" sz="2000" dirty="0">
                <a:solidFill>
                  <a:schemeClr val="bg2">
                    <a:lumMod val="10000"/>
                  </a:schemeClr>
                </a:solidFill>
                <a:latin typeface="+mn-lt"/>
                <a:cs typeface="+mn-cs"/>
              </a:rPr>
              <a:t>The primary goals of extracurricular activities focus on the individual student level, the institutional level, and the broader community level. These activities exist to complement the school's academic curriculum and to enhance the student's educational experience</a:t>
            </a:r>
          </a:p>
        </p:txBody>
      </p:sp>
      <p:sp>
        <p:nvSpPr>
          <p:cNvPr id="6" name="Rectangle 5"/>
          <p:cNvSpPr/>
          <p:nvPr/>
        </p:nvSpPr>
        <p:spPr>
          <a:xfrm>
            <a:off x="762000" y="304800"/>
            <a:ext cx="7924800" cy="954088"/>
          </a:xfrm>
          <a:prstGeom prst="rect">
            <a:avLst/>
          </a:prstGeom>
        </p:spPr>
        <p:txBody>
          <a:bodyPr>
            <a:spAutoFit/>
          </a:bodyPr>
          <a:lstStyle/>
          <a:p>
            <a:pPr fontAlgn="auto">
              <a:spcBef>
                <a:spcPts val="0"/>
              </a:spcBef>
              <a:spcAft>
                <a:spcPts val="0"/>
              </a:spcAft>
              <a:defRPr/>
            </a:pPr>
            <a:r>
              <a:rPr lang="en-US" sz="2800" b="1" dirty="0">
                <a:solidFill>
                  <a:schemeClr val="accent2">
                    <a:lumMod val="50000"/>
                  </a:schemeClr>
                </a:solidFill>
                <a:latin typeface="+mn-lt"/>
                <a:cs typeface="+mn-cs"/>
              </a:rPr>
              <a:t>The Importance of Extracurricular Activities</a:t>
            </a:r>
            <a:br>
              <a:rPr lang="en-US" sz="2800" b="1" dirty="0">
                <a:solidFill>
                  <a:schemeClr val="accent2">
                    <a:lumMod val="50000"/>
                  </a:schemeClr>
                </a:solidFill>
                <a:latin typeface="+mn-lt"/>
                <a:cs typeface="+mn-cs"/>
              </a:rPr>
            </a:br>
            <a:endParaRPr lang="en-US" sz="2800" dirty="0">
              <a:solidFill>
                <a:schemeClr val="accent2">
                  <a:lumMod val="50000"/>
                </a:schemeClr>
              </a:solidFill>
              <a:latin typeface="+mn-lt"/>
              <a:cs typeface="+mn-cs"/>
            </a:endParaRPr>
          </a:p>
        </p:txBody>
      </p:sp>
    </p:spTree>
    <p:extLst>
      <p:ext uri="{BB962C8B-B14F-4D97-AF65-F5344CB8AC3E}">
        <p14:creationId xmlns:p14="http://schemas.microsoft.com/office/powerpoint/2010/main" val="34354176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Placeholder 3"/>
          <p:cNvSpPr>
            <a:spLocks noGrp="1"/>
          </p:cNvSpPr>
          <p:nvPr>
            <p:ph type="body" sz="half" idx="2"/>
          </p:nvPr>
        </p:nvSpPr>
        <p:spPr>
          <a:xfrm>
            <a:off x="3657600" y="990600"/>
            <a:ext cx="5181600" cy="5562600"/>
          </a:xfrm>
        </p:spPr>
        <p:txBody>
          <a:bodyPr/>
          <a:lstStyle/>
          <a:p>
            <a:pPr marR="0" eaLnBrk="1" hangingPunct="1"/>
            <a:r>
              <a:rPr lang="en-US" smtClean="0"/>
              <a:t>Most of the people are familiar with this famous play of Shakespeare.  He was a respected poet and his dramas are still in the form . To present his drama was an honor. Our whole class had participated in this drama and presented it very well. The practices of this drama were the most enjoyable part of all because during the practice of the drama everyone showed  the unity and tried their best to make the drama a good one. </a:t>
            </a:r>
          </a:p>
          <a:p>
            <a:pPr marR="0" eaLnBrk="1" hangingPunct="1"/>
            <a:r>
              <a:rPr lang="en-US" smtClean="0"/>
              <a:t>The play was presented  in front of the principal ,faculty members  and the students. Everyone in the audience had felt  those feelings which we were trying to convey. The play had gone well and everyone had appreciated the drama and the talent of the students. Through this drama the confidence level of the participants had increased and the new  talent of acting has also came up.</a:t>
            </a:r>
          </a:p>
          <a:p>
            <a:pPr marR="0" eaLnBrk="1" hangingPunct="1"/>
            <a:endParaRPr lang="en-US" smtClean="0"/>
          </a:p>
        </p:txBody>
      </p:sp>
      <p:pic>
        <p:nvPicPr>
          <p:cNvPr id="5" name="Picture Placeholder 4" descr="William_shakespeares_romeo_and_juliet_movie_poster.jpg"/>
          <p:cNvPicPr>
            <a:picLocks noGrp="1" noChangeAspect="1"/>
          </p:cNvPicPr>
          <p:nvPr>
            <p:ph type="pic" idx="1"/>
          </p:nvPr>
        </p:nvPicPr>
        <p:blipFill>
          <a:blip r:embed="rId2" cstate="print"/>
          <a:srcRect l="11982" r="11982"/>
          <a:stretch>
            <a:fillRect/>
          </a:stretch>
        </p:blipFill>
        <p:spPr>
          <a:xfrm>
            <a:off x="152400" y="381000"/>
            <a:ext cx="3505200" cy="6248400"/>
          </a:xfrm>
        </p:spPr>
      </p:pic>
      <p:sp>
        <p:nvSpPr>
          <p:cNvPr id="2" name="Title 1"/>
          <p:cNvSpPr>
            <a:spLocks noGrp="1"/>
          </p:cNvSpPr>
          <p:nvPr>
            <p:ph type="title"/>
          </p:nvPr>
        </p:nvSpPr>
        <p:spPr>
          <a:xfrm>
            <a:off x="3657600" y="228600"/>
            <a:ext cx="4953000" cy="609600"/>
          </a:xfrm>
        </p:spPr>
        <p:txBody>
          <a:bodyPr>
            <a:normAutofit fontScale="90000"/>
          </a:bodyPr>
          <a:lstStyle/>
          <a:p>
            <a:pPr eaLnBrk="1" fontAlgn="auto" hangingPunct="1">
              <a:spcAft>
                <a:spcPts val="0"/>
              </a:spcAft>
              <a:defRPr/>
            </a:pPr>
            <a:r>
              <a:rPr lang="en-US" dirty="0" smtClean="0"/>
              <a:t>1. Romeo and Juliet stage drama</a:t>
            </a:r>
            <a:endParaRPr lang="en-US" dirty="0"/>
          </a:p>
        </p:txBody>
      </p:sp>
      <p:pic>
        <p:nvPicPr>
          <p:cNvPr id="12293" name="Picture 5" descr="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362200"/>
            <a:ext cx="160020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1776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3"/>
          <p:cNvSpPr>
            <a:spLocks noGrp="1"/>
          </p:cNvSpPr>
          <p:nvPr>
            <p:ph type="body" sz="half" idx="2"/>
          </p:nvPr>
        </p:nvSpPr>
        <p:spPr>
          <a:xfrm>
            <a:off x="228600" y="1219200"/>
            <a:ext cx="8763000" cy="5410200"/>
          </a:xfrm>
        </p:spPr>
        <p:txBody>
          <a:bodyPr/>
          <a:lstStyle/>
          <a:p>
            <a:pPr marR="0" algn="ctr" eaLnBrk="1" hangingPunct="1"/>
            <a:r>
              <a:rPr lang="en-US" sz="2800" smtClean="0"/>
              <a:t>We had a science model making day in our school in which students had made different types of models which were representing different techniques used in different appliances and the things which are working naturally. Many of  the models were working and some were still. Students made these models according to their mental level and also with the help of the teachers . This was held from grade two to grade tenth. </a:t>
            </a:r>
          </a:p>
        </p:txBody>
      </p:sp>
      <p:sp>
        <p:nvSpPr>
          <p:cNvPr id="2" name="Title 1"/>
          <p:cNvSpPr>
            <a:spLocks noGrp="1"/>
          </p:cNvSpPr>
          <p:nvPr>
            <p:ph type="title"/>
          </p:nvPr>
        </p:nvSpPr>
        <p:spPr>
          <a:xfrm>
            <a:off x="228600" y="152400"/>
            <a:ext cx="3733800" cy="566738"/>
          </a:xfrm>
        </p:spPr>
        <p:txBody>
          <a:bodyPr/>
          <a:lstStyle/>
          <a:p>
            <a:pPr eaLnBrk="1" fontAlgn="auto" hangingPunct="1">
              <a:spcAft>
                <a:spcPts val="0"/>
              </a:spcAft>
              <a:defRPr/>
            </a:pPr>
            <a:r>
              <a:rPr lang="en-US" u="sng" dirty="0" smtClean="0"/>
              <a:t>Science modeling</a:t>
            </a:r>
            <a:endParaRPr lang="en-US" u="sng" dirty="0"/>
          </a:p>
        </p:txBody>
      </p:sp>
    </p:spTree>
    <p:extLst>
      <p:ext uri="{BB962C8B-B14F-4D97-AF65-F5344CB8AC3E}">
        <p14:creationId xmlns:p14="http://schemas.microsoft.com/office/powerpoint/2010/main" val="14179058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Placeholder 3"/>
          <p:cNvSpPr>
            <a:spLocks noGrp="1"/>
          </p:cNvSpPr>
          <p:nvPr>
            <p:ph type="body" sz="half" idx="2"/>
          </p:nvPr>
        </p:nvSpPr>
        <p:spPr>
          <a:xfrm>
            <a:off x="457200" y="914400"/>
            <a:ext cx="6019800" cy="5638800"/>
          </a:xfrm>
        </p:spPr>
        <p:txBody>
          <a:bodyPr/>
          <a:lstStyle/>
          <a:p>
            <a:pPr marR="0" algn="l" eaLnBrk="1" hangingPunct="1"/>
            <a:r>
              <a:rPr lang="en-US" sz="2400" smtClean="0"/>
              <a:t>All types of extracurricular activities are very positive for addition of knowledge ,especially the declamations.</a:t>
            </a:r>
          </a:p>
          <a:p>
            <a:pPr marR="0" algn="l" eaLnBrk="1" hangingPunct="1"/>
            <a:r>
              <a:rPr lang="en-US" sz="2400" smtClean="0"/>
              <a:t>Declamations are way to learn accent and improves skills of writing and expression it also enhance the confidence level of the student.</a:t>
            </a:r>
          </a:p>
          <a:p>
            <a:pPr marR="0" algn="l" eaLnBrk="1" hangingPunct="1"/>
            <a:r>
              <a:rPr lang="en-US" sz="2400" smtClean="0"/>
              <a:t>The quiz competition brings change in speed and enhance knowledge.</a:t>
            </a:r>
          </a:p>
          <a:p>
            <a:pPr marR="0" algn="l" eaLnBrk="1" hangingPunct="1"/>
            <a:r>
              <a:rPr lang="en-US" sz="2400" smtClean="0"/>
              <a:t>Art and craft seems  only drawing but it improves writing and neatness of the work.</a:t>
            </a:r>
          </a:p>
        </p:txBody>
      </p:sp>
      <p:pic>
        <p:nvPicPr>
          <p:cNvPr id="5" name="Picture Placeholder 4" descr="images.jpg"/>
          <p:cNvPicPr>
            <a:picLocks noGrp="1" noChangeAspect="1"/>
          </p:cNvPicPr>
          <p:nvPr>
            <p:ph type="pic" idx="1"/>
          </p:nvPr>
        </p:nvPicPr>
        <p:blipFill>
          <a:blip r:embed="rId2" cstate="print"/>
          <a:srcRect l="1151" r="1151"/>
          <a:stretch>
            <a:fillRect/>
          </a:stretch>
        </p:blipFill>
        <p:spPr>
          <a:xfrm>
            <a:off x="6553200" y="304800"/>
            <a:ext cx="2286000" cy="6248400"/>
          </a:xfrm>
        </p:spPr>
      </p:pic>
      <p:sp>
        <p:nvSpPr>
          <p:cNvPr id="2" name="Title 1"/>
          <p:cNvSpPr>
            <a:spLocks noGrp="1"/>
          </p:cNvSpPr>
          <p:nvPr>
            <p:ph type="title"/>
          </p:nvPr>
        </p:nvSpPr>
        <p:spPr>
          <a:xfrm>
            <a:off x="381000" y="228600"/>
            <a:ext cx="6096000" cy="838200"/>
          </a:xfrm>
        </p:spPr>
        <p:txBody>
          <a:bodyPr/>
          <a:lstStyle/>
          <a:p>
            <a:pPr eaLnBrk="1" fontAlgn="auto" hangingPunct="1">
              <a:spcAft>
                <a:spcPts val="0"/>
              </a:spcAft>
              <a:defRPr/>
            </a:pPr>
            <a:r>
              <a:rPr lang="en-US" sz="2400" u="sng" dirty="0" smtClean="0"/>
              <a:t>Activities through which  we learn a lot</a:t>
            </a:r>
            <a:endParaRPr lang="en-US" sz="2400" u="sng" dirty="0"/>
          </a:p>
        </p:txBody>
      </p:sp>
    </p:spTree>
    <p:extLst>
      <p:ext uri="{BB962C8B-B14F-4D97-AF65-F5344CB8AC3E}">
        <p14:creationId xmlns:p14="http://schemas.microsoft.com/office/powerpoint/2010/main" val="2649349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October</a:t>
            </a:r>
            <a:endParaRPr lang="ru-RU" dirty="0"/>
          </a:p>
        </p:txBody>
      </p:sp>
      <p:sp>
        <p:nvSpPr>
          <p:cNvPr id="3" name="Текст 2"/>
          <p:cNvSpPr>
            <a:spLocks noGrp="1"/>
          </p:cNvSpPr>
          <p:nvPr>
            <p:ph type="body" idx="1"/>
          </p:nvPr>
        </p:nvSpPr>
        <p:spPr/>
        <p:txBody>
          <a:bodyPr/>
          <a:lstStyle/>
          <a:p>
            <a:r>
              <a:rPr lang="en-US" dirty="0" smtClean="0"/>
              <a:t>4</a:t>
            </a:r>
            <a:r>
              <a:rPr lang="en-US" baseline="30000" dirty="0" smtClean="0"/>
              <a:t>th</a:t>
            </a:r>
            <a:r>
              <a:rPr lang="en-US" dirty="0" smtClean="0"/>
              <a:t> of October</a:t>
            </a:r>
            <a:endParaRPr lang="ru-RU" dirty="0"/>
          </a:p>
        </p:txBody>
      </p:sp>
      <p:sp>
        <p:nvSpPr>
          <p:cNvPr id="4" name="Объект 3"/>
          <p:cNvSpPr>
            <a:spLocks noGrp="1"/>
          </p:cNvSpPr>
          <p:nvPr>
            <p:ph sz="half" idx="2"/>
          </p:nvPr>
        </p:nvSpPr>
        <p:spPr/>
        <p:txBody>
          <a:bodyPr/>
          <a:lstStyle/>
          <a:p>
            <a:r>
              <a:rPr lang="en-US" dirty="0" smtClean="0"/>
              <a:t>We celebrate the launch of the first </a:t>
            </a:r>
            <a:r>
              <a:rPr lang="en-US" dirty="0"/>
              <a:t>a</a:t>
            </a:r>
            <a:r>
              <a:rPr lang="en-US" dirty="0" smtClean="0"/>
              <a:t>rtificial satellite which was built in our city.</a:t>
            </a:r>
          </a:p>
          <a:p>
            <a:endParaRPr lang="ru-RU" dirty="0"/>
          </a:p>
        </p:txBody>
      </p:sp>
      <p:sp>
        <p:nvSpPr>
          <p:cNvPr id="5" name="Текст 4"/>
          <p:cNvSpPr>
            <a:spLocks noGrp="1"/>
          </p:cNvSpPr>
          <p:nvPr>
            <p:ph type="body" sz="quarter" idx="3"/>
          </p:nvPr>
        </p:nvSpPr>
        <p:spPr/>
        <p:txBody>
          <a:bodyPr/>
          <a:lstStyle/>
          <a:p>
            <a:r>
              <a:rPr lang="en-US" dirty="0" smtClean="0"/>
              <a:t>5</a:t>
            </a:r>
            <a:r>
              <a:rPr lang="en-US" baseline="30000" dirty="0" smtClean="0"/>
              <a:t>th</a:t>
            </a:r>
            <a:r>
              <a:rPr lang="en-US" dirty="0" smtClean="0"/>
              <a:t> of October</a:t>
            </a:r>
            <a:endParaRPr lang="ru-RU" dirty="0"/>
          </a:p>
        </p:txBody>
      </p:sp>
      <p:sp>
        <p:nvSpPr>
          <p:cNvPr id="6" name="Объект 5"/>
          <p:cNvSpPr>
            <a:spLocks noGrp="1"/>
          </p:cNvSpPr>
          <p:nvPr>
            <p:ph sz="quarter" idx="4"/>
          </p:nvPr>
        </p:nvSpPr>
        <p:spPr/>
        <p:txBody>
          <a:bodyPr/>
          <a:lstStyle/>
          <a:p>
            <a:pPr marL="0" indent="0">
              <a:buNone/>
            </a:pPr>
            <a:r>
              <a:rPr lang="en-US" dirty="0" smtClean="0"/>
              <a:t>The Teachers’ Day.</a:t>
            </a:r>
          </a:p>
          <a:p>
            <a:endParaRPr lang="ru-RU" b="1" dirty="0"/>
          </a:p>
        </p:txBody>
      </p:sp>
      <p:pic>
        <p:nvPicPr>
          <p:cNvPr id="7" name="Рисунок 6"/>
          <p:cNvPicPr/>
          <p:nvPr/>
        </p:nvPicPr>
        <p:blipFill>
          <a:blip r:embed="rId2" cstate="print"/>
          <a:stretch>
            <a:fillRect/>
          </a:stretch>
        </p:blipFill>
        <p:spPr>
          <a:xfrm>
            <a:off x="2267744" y="4365104"/>
            <a:ext cx="1872208" cy="2365141"/>
          </a:xfrm>
          <a:prstGeom prst="rect">
            <a:avLst/>
          </a:prstGeom>
        </p:spPr>
      </p:pic>
      <p:pic>
        <p:nvPicPr>
          <p:cNvPr id="9" name="Picture 6" descr="CIMG00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74556"/>
            <a:ext cx="3961076" cy="2632971"/>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5427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8839200" cy="5867400"/>
          </a:xfrm>
          <a:ln>
            <a:miter lim="800000"/>
            <a:headEnd/>
            <a:tailEnd/>
          </a:ln>
        </p:spPr>
        <p:style>
          <a:lnRef idx="3">
            <a:schemeClr val="lt1"/>
          </a:lnRef>
          <a:fillRef idx="1">
            <a:schemeClr val="accent4"/>
          </a:fillRef>
          <a:effectRef idx="1">
            <a:schemeClr val="accent4"/>
          </a:effectRef>
          <a:fontRef idx="minor">
            <a:schemeClr val="lt1"/>
          </a:fontRef>
        </p:style>
        <p:txBody>
          <a:bodyPr>
            <a:normAutofit lnSpcReduction="10000"/>
          </a:bodyPr>
          <a:lstStyle/>
          <a:p>
            <a:pPr marL="365760" indent="-256032" eaLnBrk="1" fontAlgn="auto" hangingPunct="1">
              <a:spcAft>
                <a:spcPts val="0"/>
              </a:spcAft>
              <a:buFont typeface="Wingdings 3"/>
              <a:buNone/>
              <a:defRPr/>
            </a:pP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a:p>
            <a:pPr marL="365760" indent="-256032" eaLnBrk="1" fontAlgn="auto" hangingPunct="1">
              <a:spcAft>
                <a:spcPts val="0"/>
              </a:spcAft>
              <a:buFont typeface="Wingdings 3"/>
              <a:buNone/>
              <a:defRPr/>
            </a:pP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The most enjoyable activities are those in which student could find the fun and enjoys it while doing , according to our class the most enjoyable activities are :-</a:t>
            </a:r>
          </a:p>
          <a:p>
            <a:pPr marL="365760" indent="-256032" eaLnBrk="1" fontAlgn="auto" hangingPunct="1">
              <a:spcAft>
                <a:spcPts val="0"/>
              </a:spcAft>
              <a:buFont typeface="Courier New" pitchFamily="49" charset="0"/>
              <a:buChar char="o"/>
              <a:defRPr/>
            </a:pP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Drawing competitions </a:t>
            </a:r>
          </a:p>
          <a:p>
            <a:pPr marL="365760" indent="-256032" eaLnBrk="1" fontAlgn="auto" hangingPunct="1">
              <a:spcAft>
                <a:spcPts val="0"/>
              </a:spcAft>
              <a:buFont typeface="Courier New" pitchFamily="49" charset="0"/>
              <a:buChar char="o"/>
              <a:defRPr/>
            </a:pP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Flower arrangements</a:t>
            </a:r>
          </a:p>
          <a:p>
            <a:pPr marL="365760" indent="-256032" eaLnBrk="1" fontAlgn="auto" hangingPunct="1">
              <a:spcAft>
                <a:spcPts val="0"/>
              </a:spcAft>
              <a:buFont typeface="Courier New" pitchFamily="49" charset="0"/>
              <a:buChar char="o"/>
              <a:defRPr/>
            </a:pP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Sports</a:t>
            </a:r>
          </a:p>
          <a:p>
            <a:pPr marL="365760" indent="-256032" eaLnBrk="1" fontAlgn="auto" hangingPunct="1">
              <a:spcAft>
                <a:spcPts val="0"/>
              </a:spcAft>
              <a:buFont typeface="Wingdings 3"/>
              <a:buNone/>
              <a:defRPr/>
            </a:pP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in which we could express our creativity and people could see</a:t>
            </a:r>
          </a:p>
          <a:p>
            <a:pPr marL="365760" indent="-256032" eaLnBrk="1" fontAlgn="auto" hangingPunct="1">
              <a:spcAft>
                <a:spcPts val="0"/>
              </a:spcAft>
              <a:buFont typeface="Courier New" pitchFamily="49" charset="0"/>
              <a:buChar char="o"/>
              <a:defRPr/>
            </a:pPr>
            <a:r>
              <a:rPr lang="en-US" sz="2600" dirty="0" smtClean="0"/>
              <a:t>The depth of involvement, so its better to participate in one or two activities than a large number of extracurricular activities that reflect superficial involvement.</a:t>
            </a:r>
          </a:p>
          <a:p>
            <a:pPr marL="365760" indent="-256032" eaLnBrk="1" fontAlgn="auto" hangingPunct="1">
              <a:spcAft>
                <a:spcPts val="0"/>
              </a:spcAft>
              <a:buFont typeface="Courier New" pitchFamily="49" charset="0"/>
              <a:buChar char="o"/>
              <a:defRPr/>
            </a:pPr>
            <a:r>
              <a:rPr lang="en-US" sz="2600" dirty="0" smtClean="0"/>
              <a:t>The fun in the game</a:t>
            </a:r>
            <a:r>
              <a:rPr lang="en-US" sz="1900" dirty="0" smtClean="0"/>
              <a:t>,</a:t>
            </a:r>
            <a:r>
              <a:rPr lang="en-US" sz="2600" dirty="0" smtClean="0"/>
              <a:t> what you love to do, doing it well, and taking the lead in the activity, </a:t>
            </a:r>
          </a:p>
          <a:p>
            <a:pPr marL="365760" indent="-256032" eaLnBrk="1" fontAlgn="auto" hangingPunct="1">
              <a:spcAft>
                <a:spcPts val="0"/>
              </a:spcAft>
              <a:buFont typeface="Courier New" pitchFamily="49" charset="0"/>
              <a:buChar char="o"/>
              <a:defRPr/>
            </a:pPr>
            <a:r>
              <a:rPr lang="en-US" sz="2600" dirty="0" smtClean="0"/>
              <a:t>Passion. </a:t>
            </a:r>
            <a:r>
              <a:rPr lang="en-US" dirty="0" smtClean="0"/>
              <a:t/>
            </a:r>
            <a:br>
              <a:rPr lang="en-US" dirty="0" smtClean="0"/>
            </a:br>
            <a:endParaRPr lang="en-US" dirty="0" smtClean="0"/>
          </a:p>
          <a:p>
            <a:pPr marL="365760" indent="-256032" eaLnBrk="1" fontAlgn="auto" hangingPunct="1">
              <a:spcAft>
                <a:spcPts val="0"/>
              </a:spcAft>
              <a:buFont typeface="Wingdings 3"/>
              <a:buNone/>
              <a:defRPr/>
            </a:pP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Title 1"/>
          <p:cNvSpPr>
            <a:spLocks noGrp="1"/>
          </p:cNvSpPr>
          <p:nvPr>
            <p:ph type="title"/>
          </p:nvPr>
        </p:nvSpPr>
        <p:spPr>
          <a:xfrm>
            <a:off x="685800" y="152400"/>
            <a:ext cx="7924800" cy="533400"/>
          </a:xfrm>
        </p:spPr>
        <p:style>
          <a:lnRef idx="2">
            <a:schemeClr val="accent4"/>
          </a:lnRef>
          <a:fillRef idx="1">
            <a:schemeClr val="lt1"/>
          </a:fillRef>
          <a:effectRef idx="0">
            <a:schemeClr val="accent4"/>
          </a:effectRef>
          <a:fontRef idx="minor">
            <a:schemeClr val="dk1"/>
          </a:fontRef>
        </p:style>
        <p:txBody>
          <a:bodyPr>
            <a:normAutofit fontScale="90000"/>
          </a:bodyPr>
          <a:lstStyle/>
          <a:p>
            <a:pPr eaLnBrk="1" fontAlgn="auto" hangingPunct="1">
              <a:spcAft>
                <a:spcPts val="0"/>
              </a:spcAft>
              <a:defRPr/>
            </a:pPr>
            <a:r>
              <a:rPr lang="en-US" dirty="0" smtClean="0">
                <a:solidFill>
                  <a:schemeClr val="tx2">
                    <a:lumMod val="50000"/>
                  </a:schemeClr>
                </a:solidFill>
              </a:rPr>
              <a:t>Most enjoyable activities</a:t>
            </a:r>
            <a:endParaRPr lang="en-US" dirty="0"/>
          </a:p>
        </p:txBody>
      </p:sp>
    </p:spTree>
    <p:extLst>
      <p:ext uri="{BB962C8B-B14F-4D97-AF65-F5344CB8AC3E}">
        <p14:creationId xmlns:p14="http://schemas.microsoft.com/office/powerpoint/2010/main" val="10086465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610600" cy="5715000"/>
          </a:xfrm>
        </p:spPr>
        <p:txBody>
          <a:bodyPr>
            <a:normAutofit/>
          </a:bodyPr>
          <a:lstStyle/>
          <a:p>
            <a:pPr marL="365760" indent="-256032" algn="ctr" eaLnBrk="1" fontAlgn="auto" hangingPunct="1">
              <a:spcAft>
                <a:spcPts val="0"/>
              </a:spcAft>
              <a:buFont typeface="Wingdings 3"/>
              <a:buNone/>
              <a:defRPr/>
            </a:pPr>
            <a:r>
              <a:rPr lang="en-US" dirty="0" smtClean="0">
                <a:solidFill>
                  <a:schemeClr val="accent5">
                    <a:lumMod val="50000"/>
                  </a:schemeClr>
                </a:solidFill>
              </a:rPr>
              <a:t>    All activities which are related to studies are not enjoyable . Our school is having many clubs mostly in these clubs pupils enjoy a lot but sometimes they put burden on the students especially when there are activities near exams. Including iearn club, although, we enjoy and see it as an interesting activity but after this year we would like to appear in the march session because in December we have our final exams.</a:t>
            </a:r>
          </a:p>
        </p:txBody>
      </p:sp>
      <p:sp>
        <p:nvSpPr>
          <p:cNvPr id="2" name="Title 1"/>
          <p:cNvSpPr>
            <a:spLocks noGrp="1"/>
          </p:cNvSpPr>
          <p:nvPr>
            <p:ph type="title"/>
          </p:nvPr>
        </p:nvSpPr>
        <p:spPr>
          <a:xfrm>
            <a:off x="533400" y="152400"/>
            <a:ext cx="8305800" cy="639762"/>
          </a:xfrm>
        </p:spPr>
        <p:txBody>
          <a:bodyPr>
            <a:normAutofit fontScale="90000"/>
          </a:bodyPr>
          <a:lstStyle/>
          <a:p>
            <a:pPr eaLnBrk="1" fontAlgn="auto" hangingPunct="1">
              <a:spcAft>
                <a:spcPts val="0"/>
              </a:spcAft>
              <a:defRPr/>
            </a:pPr>
            <a:r>
              <a:rPr lang="en-US" u="sng" dirty="0" smtClean="0">
                <a:solidFill>
                  <a:schemeClr val="accent4">
                    <a:lumMod val="50000"/>
                  </a:schemeClr>
                </a:solidFill>
              </a:rPr>
              <a:t>Activities which are not enjoyable</a:t>
            </a:r>
            <a:endParaRPr lang="en-US" u="sng" dirty="0">
              <a:solidFill>
                <a:schemeClr val="accent4">
                  <a:lumMod val="50000"/>
                </a:schemeClr>
              </a:solidFill>
            </a:endParaRPr>
          </a:p>
        </p:txBody>
      </p:sp>
    </p:spTree>
    <p:extLst>
      <p:ext uri="{BB962C8B-B14F-4D97-AF65-F5344CB8AC3E}">
        <p14:creationId xmlns:p14="http://schemas.microsoft.com/office/powerpoint/2010/main" val="28095188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en-US" dirty="0" smtClean="0"/>
              <a:t>In November we have a school round of the city Olympiads in all subjects. </a:t>
            </a:r>
          </a:p>
          <a:p>
            <a:r>
              <a:rPr lang="en-US" dirty="0" smtClean="0"/>
              <a:t>We also have a newspaper competition.</a:t>
            </a:r>
          </a:p>
          <a:p>
            <a:endParaRPr lang="ru-RU" dirty="0"/>
          </a:p>
        </p:txBody>
      </p:sp>
      <p:sp>
        <p:nvSpPr>
          <p:cNvPr id="2" name="Заголовок 1"/>
          <p:cNvSpPr>
            <a:spLocks noGrp="1"/>
          </p:cNvSpPr>
          <p:nvPr>
            <p:ph type="title"/>
          </p:nvPr>
        </p:nvSpPr>
        <p:spPr/>
        <p:txBody>
          <a:bodyPr/>
          <a:lstStyle/>
          <a:p>
            <a:r>
              <a:rPr lang="en-US" dirty="0" smtClean="0"/>
              <a:t>November</a:t>
            </a:r>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149080"/>
            <a:ext cx="3899588" cy="247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212" y="3861048"/>
            <a:ext cx="362920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50410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December</a:t>
            </a:r>
            <a:endParaRPr lang="ru-RU" dirty="0"/>
          </a:p>
        </p:txBody>
      </p:sp>
      <p:sp>
        <p:nvSpPr>
          <p:cNvPr id="3" name="Текст 2"/>
          <p:cNvSpPr>
            <a:spLocks noGrp="1"/>
          </p:cNvSpPr>
          <p:nvPr>
            <p:ph type="body" idx="1"/>
          </p:nvPr>
        </p:nvSpPr>
        <p:spPr/>
        <p:txBody>
          <a:bodyPr/>
          <a:lstStyle/>
          <a:p>
            <a:r>
              <a:rPr lang="en-US" dirty="0" smtClean="0"/>
              <a:t>The battle for Moscow </a:t>
            </a:r>
            <a:endParaRPr lang="ru-RU" dirty="0"/>
          </a:p>
        </p:txBody>
      </p:sp>
      <p:sp>
        <p:nvSpPr>
          <p:cNvPr id="4" name="Объект 3"/>
          <p:cNvSpPr>
            <a:spLocks noGrp="1"/>
          </p:cNvSpPr>
          <p:nvPr>
            <p:ph sz="half" idx="2"/>
          </p:nvPr>
        </p:nvSpPr>
        <p:spPr/>
        <p:txBody>
          <a:bodyPr>
            <a:normAutofit/>
          </a:bodyPr>
          <a:lstStyle/>
          <a:p>
            <a:pPr algn="just"/>
            <a:r>
              <a:rPr lang="en-US" dirty="0" smtClean="0"/>
              <a:t>The battle for Moscow was the turning point in the history of the II world war.</a:t>
            </a:r>
          </a:p>
          <a:p>
            <a:endParaRPr lang="en-US" dirty="0" smtClean="0"/>
          </a:p>
          <a:p>
            <a:pPr marL="0" indent="0" algn="just">
              <a:buNone/>
            </a:pPr>
            <a:r>
              <a:rPr lang="en-US" dirty="0"/>
              <a:t> </a:t>
            </a:r>
            <a:r>
              <a:rPr lang="en-US" dirty="0" smtClean="0"/>
              <a:t>Every year we commemorate this event with singing festivals, conferences and meetings with the veterans of the war.</a:t>
            </a:r>
            <a:endParaRPr lang="ru-RU" dirty="0"/>
          </a:p>
        </p:txBody>
      </p:sp>
      <p:pic>
        <p:nvPicPr>
          <p:cNvPr id="6146" name="Picture 2" descr="C:\Users\Маргарита\Desktop\Рита\5a\DSCN2876.JPG"/>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596003" y="2924944"/>
            <a:ext cx="4320480"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0295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en-US" dirty="0" smtClean="0"/>
              <a:t>New Year is our </a:t>
            </a:r>
            <a:r>
              <a:rPr lang="en-US" dirty="0" err="1" smtClean="0"/>
              <a:t>favourite</a:t>
            </a:r>
            <a:r>
              <a:rPr lang="en-US" dirty="0" smtClean="0"/>
              <a:t> holiday.</a:t>
            </a:r>
          </a:p>
          <a:p>
            <a:r>
              <a:rPr lang="en-US" dirty="0" smtClean="0"/>
              <a:t>Students from 11 grade prepare a performance for primary students.</a:t>
            </a:r>
          </a:p>
          <a:p>
            <a:pPr marL="0" indent="0">
              <a:buNone/>
            </a:pPr>
            <a:r>
              <a:rPr lang="en-US" dirty="0" smtClean="0"/>
              <a:t> </a:t>
            </a:r>
            <a:endParaRPr lang="ru-RU" dirty="0"/>
          </a:p>
        </p:txBody>
      </p:sp>
      <p:sp>
        <p:nvSpPr>
          <p:cNvPr id="2" name="Заголовок 1"/>
          <p:cNvSpPr>
            <a:spLocks noGrp="1"/>
          </p:cNvSpPr>
          <p:nvPr>
            <p:ph type="title"/>
          </p:nvPr>
        </p:nvSpPr>
        <p:spPr/>
        <p:txBody>
          <a:bodyPr/>
          <a:lstStyle/>
          <a:p>
            <a:r>
              <a:rPr lang="en-US" dirty="0" smtClean="0"/>
              <a:t>December</a:t>
            </a:r>
            <a:endParaRPr lang="ru-RU" dirty="0"/>
          </a:p>
        </p:txBody>
      </p:sp>
      <p:pic>
        <p:nvPicPr>
          <p:cNvPr id="7171" name="Picture 3" descr="C:\Users\Маргарита\Desktop\Рита\5a\рождество\P10302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05064"/>
            <a:ext cx="3650100" cy="273630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Маргарита\Desktop\Рита\5a\рождество\P10302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031771"/>
            <a:ext cx="3650099" cy="273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4805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303</TotalTime>
  <Words>2409</Words>
  <Application>Microsoft Office PowerPoint</Application>
  <PresentationFormat>Экран (4:3)</PresentationFormat>
  <Paragraphs>207</Paragraphs>
  <Slides>61</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61</vt:i4>
      </vt:variant>
    </vt:vector>
  </HeadingPairs>
  <TitlesOfParts>
    <vt:vector size="62" baseType="lpstr">
      <vt:lpstr>Волна</vt:lpstr>
      <vt:lpstr>Extracurricular activities</vt:lpstr>
      <vt:lpstr>Extracurricular activities</vt:lpstr>
      <vt:lpstr>September</vt:lpstr>
      <vt:lpstr>September</vt:lpstr>
      <vt:lpstr>October</vt:lpstr>
      <vt:lpstr>October</vt:lpstr>
      <vt:lpstr>November</vt:lpstr>
      <vt:lpstr>December</vt:lpstr>
      <vt:lpstr>December</vt:lpstr>
      <vt:lpstr>February</vt:lpstr>
      <vt:lpstr>March</vt:lpstr>
      <vt:lpstr>April</vt:lpstr>
      <vt:lpstr>May</vt:lpstr>
      <vt:lpstr>May</vt:lpstr>
      <vt:lpstr>School Activities Canada</vt:lpstr>
      <vt:lpstr>Chess Club</vt:lpstr>
      <vt:lpstr>Volleyball</vt:lpstr>
      <vt:lpstr>Model Club</vt:lpstr>
      <vt:lpstr>Basketball</vt:lpstr>
      <vt:lpstr>Drama Club</vt:lpstr>
      <vt:lpstr>Cross Country</vt:lpstr>
      <vt:lpstr>Sports Club</vt:lpstr>
      <vt:lpstr>Choir</vt:lpstr>
      <vt:lpstr>Photo Club</vt:lpstr>
      <vt:lpstr>Dance Club</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FEBRUARY</vt:lpstr>
      <vt:lpstr>Презентация PowerPoint</vt:lpstr>
      <vt:lpstr>MARCH</vt:lpstr>
      <vt:lpstr>Презентация PowerPoint</vt:lpstr>
      <vt:lpstr>APRIL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 Romeo and Juliet stage drama</vt:lpstr>
      <vt:lpstr>Science modeling</vt:lpstr>
      <vt:lpstr>Activities through which  we learn a lot</vt:lpstr>
      <vt:lpstr>Most enjoyable activities</vt:lpstr>
      <vt:lpstr>Activities which are not enjoyable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Маргарита</dc:creator>
  <cp:lastModifiedBy>Маргарита</cp:lastModifiedBy>
  <cp:revision>32</cp:revision>
  <dcterms:created xsi:type="dcterms:W3CDTF">2013-01-02T11:00:32Z</dcterms:created>
  <dcterms:modified xsi:type="dcterms:W3CDTF">2013-01-02T16:19:25Z</dcterms:modified>
</cp:coreProperties>
</file>