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4"/>
  </p:notesMasterIdLst>
  <p:sldIdLst>
    <p:sldId id="279" r:id="rId3"/>
    <p:sldId id="266" r:id="rId4"/>
    <p:sldId id="268" r:id="rId5"/>
    <p:sldId id="269" r:id="rId6"/>
    <p:sldId id="270" r:id="rId7"/>
    <p:sldId id="281" r:id="rId8"/>
    <p:sldId id="282" r:id="rId9"/>
    <p:sldId id="280" r:id="rId10"/>
    <p:sldId id="259" r:id="rId11"/>
    <p:sldId id="278" r:id="rId12"/>
    <p:sldId id="267" r:id="rId13"/>
    <p:sldId id="260" r:id="rId14"/>
    <p:sldId id="262" r:id="rId15"/>
    <p:sldId id="263" r:id="rId16"/>
    <p:sldId id="264" r:id="rId17"/>
    <p:sldId id="265" r:id="rId18"/>
    <p:sldId id="273" r:id="rId19"/>
    <p:sldId id="275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BE502-5739-43DB-A9B2-856452AC36D7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85485-3AA5-42C3-BA4D-310854977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6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696BDF-FD47-4E7D-9DC4-77CB0E03F1D0}" type="datetimeFigureOut">
              <a:rPr lang="en-US" smtClean="0"/>
              <a:t>12/21/2012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BA2587-4F66-4230-8306-95006334D4A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YPvAMrMzwI" TargetMode="External"/><Relationship Id="rId2" Type="http://schemas.openxmlformats.org/officeDocument/2006/relationships/hyperlink" Target="http://www.youtube.com/watch?v=WA4iX5D9Z64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youtube.com/watch?v=FlsBObg-1BQ" TargetMode="External"/><Relationship Id="rId4" Type="http://schemas.openxmlformats.org/officeDocument/2006/relationships/hyperlink" Target="http://www.youtube.com/watch?v=AbPED9bisS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DCCQp4I9X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YIERnzxrG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KRfGExZYXQ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bZkp7q19f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g3_BzwWND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KRfGExZYXQ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cMn_Eu-XT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board.com/photos/stylus/2511269-flo-rida-617-409.jpg" TargetMode="External"/><Relationship Id="rId3" Type="http://schemas.openxmlformats.org/officeDocument/2006/relationships/hyperlink" Target="http://www.viralblog.com/wp-content/uploads/2012/08/Psy-gangnam-style.jpg" TargetMode="External"/><Relationship Id="rId7" Type="http://schemas.openxmlformats.org/officeDocument/2006/relationships/hyperlink" Target="https://www.beatlesradio.com/Content/Images/uploaded/beatles_2406448b.jpg" TargetMode="External"/><Relationship Id="rId2" Type="http://schemas.openxmlformats.org/officeDocument/2006/relationships/hyperlink" Target="http://cdn.idolator.com/wp-content/uploads/2012/08/14/Taylor-Swift-We-Are-Never-Ever-Getting-Back-Together-single-cover-art-400x4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6.fanpop.com/image/photos/32600000/-3-taylor-swift-32676785-500-500.jpg" TargetMode="External"/><Relationship Id="rId5" Type="http://schemas.openxmlformats.org/officeDocument/2006/relationships/hyperlink" Target="http://wac.450f.edgecastcdn.net/80450F/1025kiss.com/files/2011/06/adele-set-fire-to-the-rain.jpg" TargetMode="External"/><Relationship Id="rId10" Type="http://schemas.openxmlformats.org/officeDocument/2006/relationships/hyperlink" Target="http://www.daytonainternationalspeedway.com/~/media/BCA8D08CB398442982F04BF8682714A2.ashx?w=325" TargetMode="External"/><Relationship Id="rId4" Type="http://schemas.openxmlformats.org/officeDocument/2006/relationships/hyperlink" Target="http://i2.squidoocdn.com/resize/squidoo_images/-1/lens19792068_1348204819-------.jpg" TargetMode="External"/><Relationship Id="rId9" Type="http://schemas.openxmlformats.org/officeDocument/2006/relationships/hyperlink" Target="http://img2-3.timeinc.net/ew/i/2012/11/21/one-direction_510x31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www.youtube.com/watch?v=WA4iX5D9Z64</a:t>
            </a:r>
            <a:r>
              <a:rPr lang="en-US" dirty="0" smtClean="0"/>
              <a:t> Taylor Swift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www.youtube.com/watch?v=mYPvAMrMzwI</a:t>
            </a:r>
            <a:r>
              <a:rPr lang="en-US" dirty="0" smtClean="0"/>
              <a:t> </a:t>
            </a:r>
            <a:r>
              <a:rPr lang="en-US" dirty="0" err="1" smtClean="0"/>
              <a:t>Psy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www.youtube.com/watch?v=AbPED9bisSc</a:t>
            </a:r>
            <a:r>
              <a:rPr lang="en-US" dirty="0" smtClean="0"/>
              <a:t> One Direction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www.youtube.com/watch?v=FlsBObg-1BQ</a:t>
            </a:r>
            <a:r>
              <a:rPr lang="en-US" dirty="0" smtClean="0"/>
              <a:t> Adele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1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0"/>
            <a:ext cx="2957623" cy="2957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Taylor Swift</a:t>
            </a:r>
          </a:p>
          <a:p>
            <a:r>
              <a:rPr lang="en-US" dirty="0" smtClean="0"/>
              <a:t>&lt;- Number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17" y="3061"/>
            <a:ext cx="3448690" cy="215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47881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Beatles -&gt; Number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362200"/>
            <a:ext cx="3211551" cy="184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2150" y="262042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 Rida -&gt;</a:t>
            </a:r>
          </a:p>
          <a:p>
            <a:r>
              <a:rPr lang="en-US" dirty="0" smtClean="0"/>
              <a:t>Number 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29947"/>
            <a:ext cx="3886200" cy="1756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198" y="5410200"/>
            <a:ext cx="1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Direction ^</a:t>
            </a:r>
          </a:p>
          <a:p>
            <a:r>
              <a:rPr lang="en-US" dirty="0" smtClean="0"/>
              <a:t>Number 4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04" y="4495800"/>
            <a:ext cx="3639201" cy="2217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200" y="5604356"/>
            <a:ext cx="153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-&gt;</a:t>
            </a:r>
          </a:p>
          <a:p>
            <a:r>
              <a:rPr lang="en-US" dirty="0" smtClean="0"/>
              <a:t>Number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0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876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http://www.youtube.com/watch?v=-</a:t>
            </a:r>
            <a:r>
              <a:rPr lang="en-US" dirty="0" smtClean="0">
                <a:hlinkClick r:id="rId3"/>
              </a:rPr>
              <a:t>DCCQp4I9X8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25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www.youtube.com/watch?v=JYIERnzxrGc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0292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www.youtube.com/watch?v=4KRfGExZYXQ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286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www.youtube.com/watch?v=9bZkp7q19f0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648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www.youtube.com/watch?v=Hg3_BzwWNDU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57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www.youtube.com/watch?v=4KRfGExZYXQ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562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www.youtube.com/watch?v=gcMn_Eu-XTE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cdn.idolator.com/wp-content/uploads/2012/08/14/Taylor-Swift-We-Are-Never-Ever-Getting-Back-Together-single-cover-art-400x400.jpg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www.viralblog.com/wp-content/uploads/2012/08/Psy-gangnam-style.jpg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4"/>
              </a:rPr>
              <a:t>http://i2.squidoocdn.com/resize/squidoo_images/-1/lens19792068_1348204819-------.</a:t>
            </a:r>
            <a:r>
              <a:rPr lang="en-US" sz="1200" dirty="0" smtClean="0">
                <a:hlinkClick r:id="rId4"/>
              </a:rPr>
              <a:t>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wac.450f.edgecastcdn.net/80450F/1025kiss.com/files/2011/06/adele-set-fire-to-the-rain.jpg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>
                <a:hlinkClick r:id="rId6"/>
              </a:rPr>
              <a:t>http://images6.fanpop.com/image/photos/32600000/-</a:t>
            </a:r>
            <a:r>
              <a:rPr lang="en-US" sz="1200" dirty="0" smtClean="0">
                <a:hlinkClick r:id="rId6"/>
              </a:rPr>
              <a:t>3-taylor-swift-32676785-500-500.jpg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www.beatlesradio.com/Content/Images/uploaded/beatles_2406448b.jpg</a:t>
            </a:r>
            <a:endParaRPr lang="en-US" sz="1200" dirty="0" smtClean="0"/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www.billboard.com/photos/stylus/2511269-flo-rida-617-409.jpg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img2-3.timeinc.net/ew/i/2012/11/21/one-direction_510x317.jpg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0"/>
              </a:rPr>
              <a:t>http://www.daytonainternationalspeedway.com/~/</a:t>
            </a:r>
            <a:r>
              <a:rPr lang="en-US" sz="1200" dirty="0" smtClean="0">
                <a:hlinkClick r:id="rId10"/>
              </a:rPr>
              <a:t>media/BCA8D08CB398442982F04BF8682714A2.ashx?w=325</a:t>
            </a:r>
            <a:r>
              <a:rPr lang="en-US" sz="1200" dirty="0" smtClean="0"/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9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5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10" y="1"/>
            <a:ext cx="4039689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740"/>
            <a:ext cx="358140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43940"/>
            <a:ext cx="35052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0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  Number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2 -&gt;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4300" y="37338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 Number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4300" y="505844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4 -&gt;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</TotalTime>
  <Words>117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Austin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</dc:title>
  <dc:creator>Carten, Addie (ED10)</dc:creator>
  <cp:lastModifiedBy>Lank, Megan (ED10)</cp:lastModifiedBy>
  <cp:revision>23</cp:revision>
  <dcterms:created xsi:type="dcterms:W3CDTF">2012-12-12T15:58:59Z</dcterms:created>
  <dcterms:modified xsi:type="dcterms:W3CDTF">2012-12-21T15:47:43Z</dcterms:modified>
</cp:coreProperties>
</file>