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64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3B1DFA14-E2F3-4C91-B6D3-3864810632DC}" type="datetimeFigureOut">
              <a:rPr lang="en-US" smtClean="0"/>
              <a:pPr/>
              <a:t>12/31/2012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7ADE68A1-BC96-4788-8977-DEC95F9896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DFA14-E2F3-4C91-B6D3-3864810632DC}" type="datetimeFigureOut">
              <a:rPr lang="en-US" smtClean="0"/>
              <a:pPr/>
              <a:t>12/31/2012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E68A1-BC96-4788-8977-DEC95F9896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DFA14-E2F3-4C91-B6D3-3864810632DC}" type="datetimeFigureOut">
              <a:rPr lang="en-US" smtClean="0"/>
              <a:pPr/>
              <a:t>12/31/2012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E68A1-BC96-4788-8977-DEC95F9896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3B1DFA14-E2F3-4C91-B6D3-3864810632DC}" type="datetimeFigureOut">
              <a:rPr lang="en-US" smtClean="0"/>
              <a:pPr/>
              <a:t>12/31/2012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E68A1-BC96-4788-8977-DEC95F9896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3B1DFA14-E2F3-4C91-B6D3-3864810632DC}" type="datetimeFigureOut">
              <a:rPr lang="en-US" smtClean="0"/>
              <a:pPr/>
              <a:t>12/31/2012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7ADE68A1-BC96-4788-8977-DEC95F989609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3B1DFA14-E2F3-4C91-B6D3-3864810632DC}" type="datetimeFigureOut">
              <a:rPr lang="en-US" smtClean="0"/>
              <a:pPr/>
              <a:t>12/31/2012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ADE68A1-BC96-4788-8977-DEC95F9896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3B1DFA14-E2F3-4C91-B6D3-3864810632DC}" type="datetimeFigureOut">
              <a:rPr lang="en-US" smtClean="0"/>
              <a:pPr/>
              <a:t>12/31/2012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7ADE68A1-BC96-4788-8977-DEC95F9896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DFA14-E2F3-4C91-B6D3-3864810632DC}" type="datetimeFigureOut">
              <a:rPr lang="en-US" smtClean="0"/>
              <a:pPr/>
              <a:t>12/31/2012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E68A1-BC96-4788-8977-DEC95F9896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3B1DFA14-E2F3-4C91-B6D3-3864810632DC}" type="datetimeFigureOut">
              <a:rPr lang="en-US" smtClean="0"/>
              <a:pPr/>
              <a:t>12/31/2012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ADE68A1-BC96-4788-8977-DEC95F9896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3B1DFA14-E2F3-4C91-B6D3-3864810632DC}" type="datetimeFigureOut">
              <a:rPr lang="en-US" smtClean="0"/>
              <a:pPr/>
              <a:t>12/31/2012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7ADE68A1-BC96-4788-8977-DEC95F9896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3B1DFA14-E2F3-4C91-B6D3-3864810632DC}" type="datetimeFigureOut">
              <a:rPr lang="en-US" smtClean="0"/>
              <a:pPr/>
              <a:t>12/31/2012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7ADE68A1-BC96-4788-8977-DEC95F9896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3B1DFA14-E2F3-4C91-B6D3-3864810632DC}" type="datetimeFigureOut">
              <a:rPr lang="en-US" smtClean="0"/>
              <a:pPr/>
              <a:t>12/31/2012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7ADE68A1-BC96-4788-8977-DEC95F98960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Pakistani Local </a:t>
            </a:r>
            <a:r>
              <a:rPr lang="en-US" dirty="0" err="1" smtClean="0"/>
              <a:t>Cusine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3921920"/>
          </a:xfrm>
        </p:spPr>
        <p:txBody>
          <a:bodyPr>
            <a:normAutofit fontScale="70000" lnSpcReduction="20000"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algn="ctr"/>
            <a:endParaRPr lang="en-US" sz="5200" dirty="0" smtClean="0"/>
          </a:p>
          <a:p>
            <a:pPr algn="ctr"/>
            <a:r>
              <a:rPr lang="en-US" sz="5200" dirty="0" smtClean="0"/>
              <a:t>By Sara</a:t>
            </a:r>
          </a:p>
          <a:p>
            <a:pPr algn="ctr"/>
            <a:r>
              <a:rPr lang="en-US" sz="5200" dirty="0" smtClean="0"/>
              <a:t>From </a:t>
            </a:r>
          </a:p>
          <a:p>
            <a:pPr algn="ctr"/>
            <a:r>
              <a:rPr lang="en-US" sz="5200" dirty="0" smtClean="0"/>
              <a:t>Army Burn Hall School for Girls</a:t>
            </a:r>
          </a:p>
          <a:p>
            <a:pPr algn="ctr"/>
            <a:r>
              <a:rPr lang="en-US" sz="5200" dirty="0" smtClean="0"/>
              <a:t>Abbottabad, Pakistan</a:t>
            </a:r>
            <a:endParaRPr lang="en-US" sz="5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68288"/>
            <a:ext cx="8229600" cy="1398587"/>
          </a:xfrm>
        </p:spPr>
        <p:txBody>
          <a:bodyPr/>
          <a:lstStyle/>
          <a:p>
            <a:r>
              <a:rPr lang="en-US" dirty="0" smtClean="0">
                <a:solidFill>
                  <a:srgbClr val="92D050"/>
                </a:solidFill>
              </a:rPr>
              <a:t>How to cook</a:t>
            </a:r>
            <a:endParaRPr lang="en-US" dirty="0">
              <a:solidFill>
                <a:srgbClr val="92D05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9600" y="914400"/>
            <a:ext cx="80010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Soak the dry dates in water for a few hours then cut into long thin slices.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Boil milk with sugar on low heat till it is reduced to 3/4 of its quantity.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Boil the nuts, blanch and slice them finely, clean raisins.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Roast the saffron and powder it.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Heat ghee or butter on low heat and fry the vermicelli till golden, about 1-2 minutes.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Add the dates, chiroli and all the chopped nuts and fry gently for a few minutes more.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Add the hot milk and cook again till desired consistency is obtained.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Add saffron and serve hot in teacups.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6590506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/>
              <a:t>Try </a:t>
            </a:r>
            <a:r>
              <a:rPr lang="en-US" sz="3600" smtClean="0"/>
              <a:t>these </a:t>
            </a:r>
            <a:r>
              <a:rPr lang="en-US" sz="7200" smtClean="0"/>
              <a:t>yummms</a:t>
            </a:r>
            <a:endParaRPr lang="en-US" sz="7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27760"/>
          </a:xfrm>
        </p:spPr>
        <p:txBody>
          <a:bodyPr>
            <a:normAutofit fontScale="90000"/>
          </a:bodyPr>
          <a:lstStyle/>
          <a:p>
            <a:r>
              <a:rPr lang="en-US" sz="2800" dirty="0" smtClean="0"/>
              <a:t>In the past most of the people use to cook in clay pot, on a stove using wood as fuel.</a:t>
            </a:r>
            <a:endParaRPr lang="en-US" sz="28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1000" y="1600200"/>
            <a:ext cx="74676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1- Kurri </a:t>
            </a:r>
            <a:r>
              <a:rPr lang="en-US" dirty="0" err="1" smtClean="0"/>
              <a:t>Pakora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800" dirty="0" smtClean="0"/>
              <a:t>    It is a traditional dish. Its an old popular dish of pakistan but hot favorite for all the times</a:t>
            </a:r>
          </a:p>
          <a:p>
            <a:endParaRPr lang="en-US" sz="2800" dirty="0"/>
          </a:p>
        </p:txBody>
      </p:sp>
      <p:pic>
        <p:nvPicPr>
          <p:cNvPr id="2054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419600" y="1676400"/>
            <a:ext cx="2543175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48425" y="4343400"/>
            <a:ext cx="2695575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81000" y="304800"/>
            <a:ext cx="8382000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92D050"/>
                </a:solidFill>
              </a:rPr>
              <a:t>Ingredients:</a:t>
            </a:r>
          </a:p>
          <a:p>
            <a:r>
              <a:rPr lang="en-US" sz="2400" dirty="0" smtClean="0"/>
              <a:t>2 </a:t>
            </a:r>
            <a:r>
              <a:rPr lang="en-US" sz="2400" dirty="0" err="1" smtClean="0"/>
              <a:t>litres</a:t>
            </a:r>
            <a:r>
              <a:rPr lang="en-US" sz="2400" dirty="0" smtClean="0"/>
              <a:t> Lassi, Salt, red pepper, turmeric, 6 tablespoons cooking oil, 1 bulb garlic, 50 grams ginger, 100 grams onion</a:t>
            </a:r>
          </a:p>
          <a:p>
            <a:endParaRPr lang="en-US" sz="2400" dirty="0" smtClean="0"/>
          </a:p>
          <a:p>
            <a:r>
              <a:rPr lang="en-US" sz="3200" dirty="0" smtClean="0">
                <a:solidFill>
                  <a:srgbClr val="92D050"/>
                </a:solidFill>
              </a:rPr>
              <a:t>How to cook:</a:t>
            </a:r>
          </a:p>
          <a:p>
            <a:r>
              <a:rPr lang="en-US" sz="2400" dirty="0" smtClean="0"/>
              <a:t>* Fry onion, garlic, and grinded ginger in cooking oil.</a:t>
            </a:r>
          </a:p>
          <a:p>
            <a:r>
              <a:rPr lang="en-US" sz="2400" dirty="0" smtClean="0"/>
              <a:t>* Add salt, red pepper, and turmeric, and stir it for two to three minutes.</a:t>
            </a:r>
          </a:p>
          <a:p>
            <a:r>
              <a:rPr lang="en-US" sz="2400" dirty="0" smtClean="0"/>
              <a:t>* Add chickpeas ﬂour in </a:t>
            </a:r>
            <a:r>
              <a:rPr lang="en-US" sz="2400" dirty="0" err="1" smtClean="0"/>
              <a:t>lassi</a:t>
            </a:r>
            <a:r>
              <a:rPr lang="en-US" sz="2400" dirty="0" smtClean="0"/>
              <a:t> in separate saucepan and mix it well.</a:t>
            </a:r>
          </a:p>
          <a:p>
            <a:r>
              <a:rPr lang="en-US" sz="2400" dirty="0" smtClean="0"/>
              <a:t>* Pour </a:t>
            </a:r>
            <a:r>
              <a:rPr lang="en-US" sz="2400" dirty="0" err="1" smtClean="0"/>
              <a:t>lassi</a:t>
            </a:r>
            <a:r>
              <a:rPr lang="en-US" sz="2400" dirty="0" smtClean="0"/>
              <a:t> liquid in the mixture and leave it to boil.</a:t>
            </a:r>
          </a:p>
          <a:p>
            <a:r>
              <a:rPr lang="en-US" sz="2400" dirty="0" smtClean="0"/>
              <a:t>* After it is boiled turn the stove off and add </a:t>
            </a:r>
            <a:r>
              <a:rPr lang="en-US" sz="2400" dirty="0" err="1" smtClean="0"/>
              <a:t>pakoras</a:t>
            </a:r>
            <a:r>
              <a:rPr lang="en-US" sz="2400" dirty="0" smtClean="0"/>
              <a:t> in it.</a:t>
            </a:r>
          </a:p>
          <a:p>
            <a:r>
              <a:rPr lang="en-US" sz="2400" dirty="0" smtClean="0"/>
              <a:t>* Finally the </a:t>
            </a:r>
            <a:r>
              <a:rPr lang="en-US" sz="2400" dirty="0" err="1" smtClean="0"/>
              <a:t>kurri</a:t>
            </a:r>
            <a:r>
              <a:rPr lang="en-US" sz="2400" dirty="0" smtClean="0"/>
              <a:t> is ready.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 smtClean="0"/>
              <a:t>Note :Lassi is the traditional  yogurt-based drink </a:t>
            </a:r>
            <a:endParaRPr lang="en-US" sz="3200" dirty="0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62000" y="1828800"/>
            <a:ext cx="3048000" cy="3062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14800" y="3810000"/>
            <a:ext cx="4543425" cy="27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951706"/>
          </a:xfrm>
        </p:spPr>
        <p:txBody>
          <a:bodyPr/>
          <a:lstStyle/>
          <a:p>
            <a:pPr algn="ctr"/>
            <a:r>
              <a:rPr lang="en-US" dirty="0" smtClean="0"/>
              <a:t>2-Lassi Spinach: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85800" y="1371600"/>
            <a:ext cx="3124200" cy="258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81600" y="1371600"/>
            <a:ext cx="3276600" cy="2569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9000" y="4191000"/>
            <a:ext cx="25146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58847"/>
            <a:ext cx="8534400" cy="6801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92D050"/>
                </a:solidFill>
              </a:rPr>
              <a:t>Ingredients:</a:t>
            </a:r>
          </a:p>
          <a:p>
            <a:r>
              <a:rPr lang="en-US" sz="2400" dirty="0" smtClean="0"/>
              <a:t>1 kg spinach, 100 g onion, 100 g tomato, 50 g garlic, 50 g ginger, salt, red pepper, 6 tablespoons cooking oil and 1.5</a:t>
            </a:r>
            <a:r>
              <a:rPr lang="en-US" sz="2400" dirty="0"/>
              <a:t> </a:t>
            </a:r>
            <a:r>
              <a:rPr lang="en-US" sz="2400" dirty="0" smtClean="0"/>
              <a:t>litre </a:t>
            </a:r>
            <a:r>
              <a:rPr lang="en-US" sz="2400" dirty="0" err="1" smtClean="0"/>
              <a:t>lassi</a:t>
            </a:r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>
                <a:solidFill>
                  <a:srgbClr val="92D050"/>
                </a:solidFill>
              </a:rPr>
              <a:t>How to cook:</a:t>
            </a:r>
          </a:p>
          <a:p>
            <a:r>
              <a:rPr lang="en-US" sz="2400" dirty="0" smtClean="0"/>
              <a:t>* Boil spinach in a saucepan till most of water is evaporated.</a:t>
            </a:r>
          </a:p>
          <a:p>
            <a:r>
              <a:rPr lang="en-US" sz="2400" dirty="0" smtClean="0"/>
              <a:t>* Fry onion, garlic, and ginger in cooking oil in a separate pan.</a:t>
            </a:r>
          </a:p>
          <a:p>
            <a:r>
              <a:rPr lang="en-US" sz="2400" dirty="0" smtClean="0"/>
              <a:t>* Add salt, and red pepper in the fried onion mixture.</a:t>
            </a:r>
          </a:p>
          <a:p>
            <a:r>
              <a:rPr lang="en-US" sz="2400" dirty="0" smtClean="0"/>
              <a:t>* Add tomato in the mixture and leave it to cook until the mixture appears </a:t>
            </a:r>
          </a:p>
          <a:p>
            <a:r>
              <a:rPr lang="en-US" sz="2400" dirty="0" smtClean="0"/>
              <a:t>* Put boiled spinach in the brown mixture.</a:t>
            </a:r>
          </a:p>
          <a:p>
            <a:r>
              <a:rPr lang="en-US" sz="2400" dirty="0" smtClean="0"/>
              <a:t>* Cook the paste over medium heat until dried out.</a:t>
            </a:r>
          </a:p>
          <a:p>
            <a:r>
              <a:rPr lang="en-US" sz="2400" dirty="0" smtClean="0"/>
              <a:t>* Add </a:t>
            </a:r>
            <a:r>
              <a:rPr lang="en-US" sz="2400" dirty="0" err="1" smtClean="0"/>
              <a:t>lassi</a:t>
            </a:r>
            <a:r>
              <a:rPr lang="en-US" sz="2400" dirty="0" smtClean="0"/>
              <a:t> in the mixture, stirring continuously till it boils.</a:t>
            </a:r>
          </a:p>
          <a:p>
            <a:r>
              <a:rPr lang="en-US" sz="2400" dirty="0" smtClean="0"/>
              <a:t>* After boiling, leave it to cook on low heat.</a:t>
            </a:r>
          </a:p>
          <a:p>
            <a:r>
              <a:rPr lang="en-US" sz="2400" dirty="0" smtClean="0"/>
              <a:t>* Take it off from the stove and it is ready.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 Sheer Khurma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It is a traditional Muslim festival breakfast, and a dessert for celebrations since old times.</a:t>
            </a:r>
            <a:endParaRPr lang="en-US" dirty="0"/>
          </a:p>
        </p:txBody>
      </p:sp>
      <p:pic>
        <p:nvPicPr>
          <p:cNvPr id="5" name="Content Placeholder 4" descr="19ROCUCAOS5SGSCARQ2GA5CAYEUZL3CAVGQA8WCAPOH3OOCADUV7UMCAONGQ9KCAGXHCAFCAYNPUDLCAMBI54MCA10H4JOCAO4E9UPCA9YQX3CCAS42T6WCA3E7JHBCALLL0XXCA8SSCB9CAMC1DLJ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191000" y="1676400"/>
            <a:ext cx="2848466" cy="21336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146" name="Picture 2" descr="http://food.hvha.info/files/2012/09/Sheer-Khurma-150x15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72200" y="3962400"/>
            <a:ext cx="2590800" cy="259080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" name="Picture 7" descr="image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5600" y="3733800"/>
            <a:ext cx="3115733" cy="2209800"/>
          </a:xfrm>
          <a:prstGeom prst="rect">
            <a:avLst/>
          </a:prstGeom>
          <a:effectLst>
            <a:reflection blurRad="6350" stA="50000" endA="300" endPos="55500" dist="50800" dir="5400000" sy="-100000" algn="bl" rotWithShape="0"/>
            <a:softEdge rad="127000"/>
          </a:effectLst>
          <a:scene3d>
            <a:camera prst="isometricBottomDown"/>
            <a:lightRig rig="threePt" dir="t"/>
          </a:scene3d>
          <a:sp3d>
            <a:bevelT w="165100" prst="coolSlant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10" name="Content Placeholder 9" descr="C4LQZ3CA26731WCA4DIPKMCASI40CACAE0HB0WCARBLATDCABQ6VN4CAB3VOVJCA6S4CU2CAWT5TTZCAPW24B7CAS9DQY5CA35FZJJCAL0T3IUCAFWC3PDCAXIZ4ZBCALN59RTCAWIBRZ1CABE9EXL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005512" y="3061494"/>
            <a:ext cx="2466975" cy="1847850"/>
          </a:xfrm>
        </p:spPr>
      </p:pic>
      <p:sp>
        <p:nvSpPr>
          <p:cNvPr id="5" name="Rectangle 4"/>
          <p:cNvSpPr/>
          <p:nvPr/>
        </p:nvSpPr>
        <p:spPr>
          <a:xfrm>
            <a:off x="838200" y="533401"/>
            <a:ext cx="6019800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92D050"/>
                </a:solidFill>
              </a:rPr>
              <a:t>Ingredients</a:t>
            </a:r>
          </a:p>
          <a:p>
            <a:r>
              <a:rPr lang="en-US" sz="2800" dirty="0" smtClean="0"/>
              <a:t>Milk 1 </a:t>
            </a:r>
            <a:r>
              <a:rPr lang="en-US" sz="2800" dirty="0" err="1" smtClean="0"/>
              <a:t>ltr</a:t>
            </a:r>
            <a:r>
              <a:rPr lang="en-US" sz="2800" dirty="0" smtClean="0"/>
              <a:t> </a:t>
            </a:r>
          </a:p>
          <a:p>
            <a:r>
              <a:rPr lang="en-US" sz="2800" dirty="0" smtClean="0"/>
              <a:t>Pinch of saffron </a:t>
            </a:r>
          </a:p>
          <a:p>
            <a:r>
              <a:rPr lang="en-US" sz="2800" dirty="0" smtClean="0"/>
              <a:t>Vermicelli, broken into small pieces 75 g </a:t>
            </a:r>
          </a:p>
          <a:p>
            <a:r>
              <a:rPr lang="en-US" sz="2800" dirty="0" smtClean="0"/>
              <a:t>Dry </a:t>
            </a:r>
            <a:r>
              <a:rPr lang="en-US" sz="2800" dirty="0" err="1" smtClean="0"/>
              <a:t>choara</a:t>
            </a:r>
            <a:r>
              <a:rPr lang="en-US" sz="2800" dirty="0" smtClean="0"/>
              <a:t> / dates 50-75 g </a:t>
            </a:r>
          </a:p>
          <a:p>
            <a:r>
              <a:rPr lang="en-US" sz="2800" dirty="0" smtClean="0"/>
              <a:t>Ghee or butter 50-75 g </a:t>
            </a:r>
          </a:p>
          <a:p>
            <a:r>
              <a:rPr lang="en-US" sz="2800" dirty="0" smtClean="0"/>
              <a:t>Sugar 125 g </a:t>
            </a:r>
          </a:p>
          <a:p>
            <a:r>
              <a:rPr lang="en-US" sz="2800" dirty="0" smtClean="0"/>
              <a:t>Almonds 50 g </a:t>
            </a:r>
          </a:p>
          <a:p>
            <a:r>
              <a:rPr lang="en-US" sz="2800" dirty="0" smtClean="0"/>
              <a:t>Pistachios 50 g </a:t>
            </a:r>
          </a:p>
          <a:p>
            <a:r>
              <a:rPr lang="en-US" sz="2800" dirty="0" smtClean="0"/>
              <a:t>Raisins 25 g </a:t>
            </a:r>
          </a:p>
          <a:p>
            <a:r>
              <a:rPr lang="en-US" sz="2800" dirty="0" smtClean="0"/>
              <a:t>Chiroli seeds, skinned 25 g 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6248400" y="5029200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FF00"/>
                </a:solidFill>
              </a:rPr>
              <a:t>vermicelli</a:t>
            </a:r>
            <a:endParaRPr lang="en-US" sz="2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95</TotalTime>
  <Words>524</Words>
  <Application>Microsoft Office PowerPoint</Application>
  <PresentationFormat>On-screen Show (4:3)</PresentationFormat>
  <Paragraphs>65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Verve</vt:lpstr>
      <vt:lpstr>Pakistani Local Cusine </vt:lpstr>
      <vt:lpstr>In the past most of the people use to cook in clay pot, on a stove using wood as fuel.</vt:lpstr>
      <vt:lpstr>1- Kurri Pakora:</vt:lpstr>
      <vt:lpstr>Slide 4</vt:lpstr>
      <vt:lpstr>Note :Lassi is the traditional  yogurt-based drink </vt:lpstr>
      <vt:lpstr>2-Lassi Spinach:</vt:lpstr>
      <vt:lpstr>Slide 7</vt:lpstr>
      <vt:lpstr>3. Sheer Khurma</vt:lpstr>
      <vt:lpstr> </vt:lpstr>
      <vt:lpstr>How to cook</vt:lpstr>
      <vt:lpstr>Try these yummms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Pakistani Local Cusine</dc:title>
  <dc:creator>Windows User</dc:creator>
  <cp:lastModifiedBy>Windows User</cp:lastModifiedBy>
  <cp:revision>10</cp:revision>
  <dcterms:created xsi:type="dcterms:W3CDTF">2012-12-31T13:12:54Z</dcterms:created>
  <dcterms:modified xsi:type="dcterms:W3CDTF">2012-12-31T17:12:45Z</dcterms:modified>
</cp:coreProperties>
</file>