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7" r:id="rId5"/>
    <p:sldId id="259" r:id="rId6"/>
    <p:sldId id="268"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3B81EA-1528-4420-99E4-B39BCE9451D7}"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78F01B8-C853-4128-9352-512F75A53FC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B81EA-1528-4420-99E4-B39BCE9451D7}"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3B81EA-1528-4420-99E4-B39BCE9451D7}"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B81EA-1528-4420-99E4-B39BCE9451D7}" type="datetimeFigureOut">
              <a:rPr lang="en-US" smtClean="0"/>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3B81EA-1528-4420-99E4-B39BCE9451D7}" type="datetimeFigureOut">
              <a:rPr lang="en-US" smtClean="0"/>
              <a:t>12/23/2012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F01B8-C853-4128-9352-512F75A53FC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3B81EA-1528-4420-99E4-B39BCE9451D7}" type="datetimeFigureOut">
              <a:rPr lang="en-US" smtClean="0"/>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3B81EA-1528-4420-99E4-B39BCE9451D7}" type="datetimeFigureOut">
              <a:rPr lang="en-US" smtClean="0"/>
              <a:t>12/23/2012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B81EA-1528-4420-99E4-B39BCE9451D7}" type="datetimeFigureOut">
              <a:rPr lang="en-US" smtClean="0"/>
              <a:t>12/23/2012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A3B81EA-1528-4420-99E4-B39BCE9451D7}" type="datetimeFigureOut">
              <a:rPr lang="en-US" smtClean="0"/>
              <a:t>12/23/2012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F01B8-C853-4128-9352-512F75A53F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3B81EA-1528-4420-99E4-B39BCE9451D7}" type="datetimeFigureOut">
              <a:rPr lang="en-US" smtClean="0"/>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F01B8-C853-4128-9352-512F75A53FC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A3B81EA-1528-4420-99E4-B39BCE9451D7}" type="datetimeFigureOut">
              <a:rPr lang="en-US" smtClean="0"/>
              <a:t>12/23/2012</a:t>
            </a:fld>
            <a:endParaRPr lang="en-US"/>
          </a:p>
        </p:txBody>
      </p:sp>
      <p:sp>
        <p:nvSpPr>
          <p:cNvPr id="7" name="Slide Number Placeholder 6"/>
          <p:cNvSpPr>
            <a:spLocks noGrp="1"/>
          </p:cNvSpPr>
          <p:nvPr>
            <p:ph type="sldNum" sz="quarter" idx="12"/>
          </p:nvPr>
        </p:nvSpPr>
        <p:spPr/>
        <p:txBody>
          <a:bodyPr/>
          <a:lstStyle/>
          <a:p>
            <a:fld id="{A78F01B8-C853-4128-9352-512F75A53FC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A3B81EA-1528-4420-99E4-B39BCE9451D7}" type="datetimeFigureOut">
              <a:rPr lang="en-US" smtClean="0"/>
              <a:t>12/23/2012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78F01B8-C853-4128-9352-512F75A53FC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22860"/>
            <a:ext cx="5486400" cy="2948940"/>
          </a:xfrm>
        </p:spPr>
        <p:txBody>
          <a:bodyPr>
            <a:normAutofit lnSpcReduction="10000"/>
          </a:bodyPr>
          <a:lstStyle/>
          <a:p>
            <a:r>
              <a:rPr lang="en-US" sz="2800" dirty="0" smtClean="0">
                <a:solidFill>
                  <a:srgbClr val="3333FF"/>
                </a:solidFill>
                <a:latin typeface="Lucida Calligraphy" pitchFamily="66" charset="0"/>
              </a:rPr>
              <a:t>Sierra Leone</a:t>
            </a:r>
          </a:p>
          <a:p>
            <a:r>
              <a:rPr lang="en-US" sz="2800" dirty="0" smtClean="0">
                <a:solidFill>
                  <a:srgbClr val="3333FF"/>
                </a:solidFill>
                <a:latin typeface="Lucida Calligraphy" pitchFamily="66" charset="0"/>
              </a:rPr>
              <a:t>Jordan</a:t>
            </a:r>
          </a:p>
          <a:p>
            <a:r>
              <a:rPr lang="en-US" sz="2800" dirty="0" smtClean="0">
                <a:solidFill>
                  <a:srgbClr val="3333FF"/>
                </a:solidFill>
                <a:latin typeface="Lucida Calligraphy" pitchFamily="66" charset="0"/>
              </a:rPr>
              <a:t>United States</a:t>
            </a:r>
          </a:p>
          <a:p>
            <a:r>
              <a:rPr lang="en-US" sz="2800" dirty="0" smtClean="0">
                <a:solidFill>
                  <a:srgbClr val="3333FF"/>
                </a:solidFill>
                <a:latin typeface="Lucida Calligraphy" pitchFamily="66" charset="0"/>
              </a:rPr>
              <a:t>Campobello Island</a:t>
            </a:r>
          </a:p>
          <a:p>
            <a:r>
              <a:rPr lang="en-US" sz="2800" dirty="0" smtClean="0">
                <a:solidFill>
                  <a:srgbClr val="3333FF"/>
                </a:solidFill>
                <a:latin typeface="Lucida Calligraphy" pitchFamily="66" charset="0"/>
              </a:rPr>
              <a:t>Belarus </a:t>
            </a:r>
          </a:p>
          <a:p>
            <a:r>
              <a:rPr lang="en-US" sz="2800" dirty="0" smtClean="0">
                <a:solidFill>
                  <a:srgbClr val="3333FF"/>
                </a:solidFill>
                <a:latin typeface="Lucida Calligraphy" pitchFamily="66" charset="0"/>
              </a:rPr>
              <a:t>Ukraine </a:t>
            </a:r>
            <a:endParaRPr lang="en-US" sz="2800" dirty="0">
              <a:solidFill>
                <a:srgbClr val="3333FF"/>
              </a:solidFill>
              <a:latin typeface="Lucida Calligraphy" pitchFamily="66" charset="0"/>
            </a:endParaRPr>
          </a:p>
        </p:txBody>
      </p:sp>
      <p:sp>
        <p:nvSpPr>
          <p:cNvPr id="4" name="Rectangle 3"/>
          <p:cNvSpPr/>
          <p:nvPr/>
        </p:nvSpPr>
        <p:spPr>
          <a:xfrm>
            <a:off x="152400" y="5595372"/>
            <a:ext cx="57912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SPORTS-Mania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Program Files\Microsoft Office\MEDIA\CAGCAT10\j029976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114" y="5353812"/>
            <a:ext cx="1827886" cy="1504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ean00161\AppData\Local\Microsoft\Windows\Temporary Internet Files\Content.IE5\C6VXWGS8\MC9004370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23050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655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Favourite</a:t>
            </a:r>
            <a:r>
              <a:rPr lang="en-US" dirty="0" smtClean="0"/>
              <a:t> sport in Jordan</a:t>
            </a:r>
            <a:endParaRPr lang="en-US" dirty="0"/>
          </a:p>
        </p:txBody>
      </p:sp>
      <p:sp>
        <p:nvSpPr>
          <p:cNvPr id="3" name="Content Placeholder 2"/>
          <p:cNvSpPr>
            <a:spLocks noGrp="1"/>
          </p:cNvSpPr>
          <p:nvPr>
            <p:ph idx="1"/>
          </p:nvPr>
        </p:nvSpPr>
        <p:spPr>
          <a:xfrm>
            <a:off x="457200" y="1752600"/>
            <a:ext cx="8229600" cy="2743199"/>
          </a:xfrm>
        </p:spPr>
        <p:txBody>
          <a:bodyPr>
            <a:normAutofit/>
          </a:bodyPr>
          <a:lstStyle/>
          <a:p>
            <a:r>
              <a:rPr lang="en-US" dirty="0" smtClean="0"/>
              <a:t>The </a:t>
            </a:r>
            <a:r>
              <a:rPr lang="en-US" dirty="0" err="1" smtClean="0"/>
              <a:t>favourite</a:t>
            </a:r>
            <a:r>
              <a:rPr lang="en-US" dirty="0" smtClean="0"/>
              <a:t> sport in Jordan is Basketball.  Basketball is a sport played where two teams compete to try and make the most points.  They have to shoot a ball into a net on the other team’s side.  The sport was invented by Canadian, James Naismith in the late 1800s.  It was originally played with two peach baskets and a soccer ball.</a:t>
            </a:r>
            <a:endParaRPr lang="en-US" dirty="0"/>
          </a:p>
        </p:txBody>
      </p:sp>
      <p:pic>
        <p:nvPicPr>
          <p:cNvPr id="1026" name="Picture 2" descr="http://us.123rf.com/400wm/400/400/dehooks/dehooks1011/dehooks101100019/8202822-outdoor-basketball-court-in-schooly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2" y="4480969"/>
            <a:ext cx="3573778" cy="237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4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Favourite</a:t>
            </a:r>
            <a:r>
              <a:rPr lang="en-US" dirty="0" smtClean="0"/>
              <a:t> sport in </a:t>
            </a:r>
            <a:r>
              <a:rPr lang="en-US" dirty="0" err="1" smtClean="0"/>
              <a:t>ukraine</a:t>
            </a:r>
            <a:r>
              <a:rPr lang="en-US" dirty="0" smtClean="0"/>
              <a:t> and Sierra </a:t>
            </a:r>
            <a:r>
              <a:rPr lang="en-US" dirty="0" err="1" smtClean="0"/>
              <a:t>leone</a:t>
            </a:r>
            <a:endParaRPr lang="en-US" dirty="0"/>
          </a:p>
        </p:txBody>
      </p:sp>
      <p:sp>
        <p:nvSpPr>
          <p:cNvPr id="3" name="Content Placeholder 2"/>
          <p:cNvSpPr>
            <a:spLocks noGrp="1"/>
          </p:cNvSpPr>
          <p:nvPr>
            <p:ph idx="1"/>
          </p:nvPr>
        </p:nvSpPr>
        <p:spPr>
          <a:xfrm>
            <a:off x="457200" y="1752601"/>
            <a:ext cx="8229600" cy="3429000"/>
          </a:xfrm>
        </p:spPr>
        <p:txBody>
          <a:bodyPr/>
          <a:lstStyle/>
          <a:p>
            <a:r>
              <a:rPr lang="en-US" dirty="0" smtClean="0"/>
              <a:t>Ukraine and Sierra Leone both had the same </a:t>
            </a:r>
            <a:r>
              <a:rPr lang="en-US" dirty="0" err="1" smtClean="0"/>
              <a:t>favourite</a:t>
            </a:r>
            <a:r>
              <a:rPr lang="en-US" dirty="0" smtClean="0"/>
              <a:t> sport of football (soccer).  Football is where two teams try to kick a ball into the other team’s net.  Soccer is the world’s most popular sport.  Games involving kicking some sort of ball have been around for a long time.  The modern rules were developed by trying to make similar games of football in England into one game in the mid 19</a:t>
            </a:r>
            <a:r>
              <a:rPr lang="en-US" baseline="30000" dirty="0" smtClean="0"/>
              <a:t>th</a:t>
            </a:r>
            <a:r>
              <a:rPr lang="en-US" dirty="0" smtClean="0"/>
              <a:t> Century.   </a:t>
            </a:r>
            <a:endParaRPr lang="en-US" dirty="0"/>
          </a:p>
        </p:txBody>
      </p:sp>
      <p:pic>
        <p:nvPicPr>
          <p:cNvPr id="2050" name="Picture 2" descr="http://southlincoln.dsbn.org/images/website-images/soccer.jpg?sfvrs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555" y="4869656"/>
            <a:ext cx="2671445" cy="200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5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around the world</a:t>
            </a:r>
            <a:endParaRPr lang="en-US" dirty="0"/>
          </a:p>
        </p:txBody>
      </p:sp>
      <p:sp>
        <p:nvSpPr>
          <p:cNvPr id="3" name="Content Placeholder 2"/>
          <p:cNvSpPr>
            <a:spLocks noGrp="1"/>
          </p:cNvSpPr>
          <p:nvPr>
            <p:ph idx="1"/>
          </p:nvPr>
        </p:nvSpPr>
        <p:spPr>
          <a:xfrm>
            <a:off x="457200" y="1752601"/>
            <a:ext cx="8229600" cy="2209800"/>
          </a:xfrm>
        </p:spPr>
        <p:txBody>
          <a:bodyPr/>
          <a:lstStyle/>
          <a:p>
            <a:r>
              <a:rPr lang="en-US" dirty="0" smtClean="0"/>
              <a:t>Through this project I have found that many sports played here in Canada, are the same that are played in the other countries in the project.  They are all a lot of fun and unique to every place that they are played.</a:t>
            </a:r>
            <a:endParaRPr lang="en-US" dirty="0"/>
          </a:p>
        </p:txBody>
      </p:sp>
      <p:pic>
        <p:nvPicPr>
          <p:cNvPr id="3074" name="Picture 2" descr="http://portal.nearnorthschools.ca/sites/schools/southshore/sports/PublishingImages/spor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4" y="3368040"/>
            <a:ext cx="406717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5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6096000"/>
          </a:xfrm>
        </p:spPr>
        <p:txBody>
          <a:bodyPr>
            <a:normAutofit/>
          </a:bodyPr>
          <a:lstStyle/>
          <a:p>
            <a:r>
              <a:rPr lang="en-US" sz="4800" dirty="0" smtClean="0"/>
              <a:t>THANKS FOR WATCHING</a:t>
            </a:r>
            <a:r>
              <a:rPr lang="en-US" sz="4800" dirty="0" smtClean="0"/>
              <a:t>!</a:t>
            </a:r>
          </a:p>
          <a:p>
            <a:endParaRPr lang="en-US" sz="4800" dirty="0"/>
          </a:p>
          <a:p>
            <a:endParaRPr lang="en-US" sz="4800" dirty="0" smtClean="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By CICS students and compiled by Jordan W.</a:t>
            </a:r>
            <a:endParaRPr lang="en-US" sz="2000" dirty="0"/>
          </a:p>
        </p:txBody>
      </p:sp>
      <p:pic>
        <p:nvPicPr>
          <p:cNvPr id="1026" name="Picture 2" descr="C:\Users\gina.denbow\AppData\Local\Microsoft\Windows\Temporary Internet Files\Content.IE5\H1WYS9C4\MC9004465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121084"/>
            <a:ext cx="2514600" cy="15756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ina.denbow\AppData\Local\Microsoft\Windows\Temporary Internet Files\Content.IE5\JTGNJUWG\MC900365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6432"/>
            <a:ext cx="1752600" cy="2133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ina.denbow\AppData\Local\Microsoft\Windows\Temporary Internet Files\Content.IE5\JTGNJUWG\MP9004095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956720"/>
            <a:ext cx="2948331" cy="19371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ina.denbow\AppData\Local\Microsoft\Windows\Temporary Internet Files\Content.IE5\A1H7X0BT\MC900439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673" y="1774628"/>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ina.denbow\AppData\Local\Microsoft\Windows\Temporary Internet Files\Content.IE5\JTGNJUWG\MC900441625[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951152"/>
            <a:ext cx="1221334" cy="345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3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00B0F0"/>
                </a:solidFill>
              </a:rPr>
              <a:t>Top Sports</a:t>
            </a:r>
            <a:endParaRPr lang="en-US" sz="6000" dirty="0">
              <a:solidFill>
                <a:srgbClr val="00B0F0"/>
              </a:solidFill>
            </a:endParaRPr>
          </a:p>
        </p:txBody>
      </p:sp>
      <p:sp>
        <p:nvSpPr>
          <p:cNvPr id="3" name="Content Placeholder 2"/>
          <p:cNvSpPr>
            <a:spLocks noGrp="1"/>
          </p:cNvSpPr>
          <p:nvPr>
            <p:ph idx="1"/>
          </p:nvPr>
        </p:nvSpPr>
        <p:spPr>
          <a:xfrm>
            <a:off x="76200" y="2209801"/>
            <a:ext cx="9067800" cy="4724400"/>
          </a:xfrm>
        </p:spPr>
        <p:txBody>
          <a:bodyPr>
            <a:normAutofit/>
          </a:bodyPr>
          <a:lstStyle/>
          <a:p>
            <a:pPr marL="0" indent="0">
              <a:buNone/>
            </a:pPr>
            <a:r>
              <a:rPr lang="en-US" sz="3200" dirty="0" smtClean="0"/>
              <a:t>Canada- Hockey, Basketball, Rugby, Lacrosse, Canadian </a:t>
            </a:r>
            <a:r>
              <a:rPr lang="en-US" sz="3200" dirty="0" smtClean="0"/>
              <a:t>Football </a:t>
            </a:r>
            <a:endParaRPr lang="en-US" sz="3200" dirty="0" smtClean="0"/>
          </a:p>
          <a:p>
            <a:pPr marL="0" indent="0">
              <a:buNone/>
            </a:pPr>
            <a:r>
              <a:rPr lang="en-US" sz="3200" dirty="0" smtClean="0"/>
              <a:t>Belarus- Football(Soccer), Tennis, Boxing, Hockey, Wrestling, Biathlon</a:t>
            </a:r>
          </a:p>
          <a:p>
            <a:pPr marL="0" indent="0">
              <a:buNone/>
            </a:pPr>
            <a:r>
              <a:rPr lang="en-US" sz="3200" dirty="0" smtClean="0"/>
              <a:t>Jordan- Basketball, Football, Table Tennis</a:t>
            </a:r>
          </a:p>
          <a:p>
            <a:pPr marL="0" indent="0">
              <a:buNone/>
            </a:pPr>
            <a:r>
              <a:rPr lang="en-US" sz="3200" dirty="0" smtClean="0"/>
              <a:t>Sierra Leone- Soccer</a:t>
            </a:r>
          </a:p>
          <a:p>
            <a:pPr marL="0" indent="0">
              <a:buNone/>
            </a:pPr>
            <a:r>
              <a:rPr lang="en-US" sz="3200" dirty="0" smtClean="0"/>
              <a:t>Ukraine- Football (Soccer)</a:t>
            </a:r>
            <a:endParaRPr lang="en-US" sz="3200" dirty="0"/>
          </a:p>
        </p:txBody>
      </p:sp>
    </p:spTree>
    <p:extLst>
      <p:ext uri="{BB962C8B-B14F-4D97-AF65-F5344CB8AC3E}">
        <p14:creationId xmlns:p14="http://schemas.microsoft.com/office/powerpoint/2010/main" val="11394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r>
              <a:rPr lang="en-US" dirty="0" smtClean="0"/>
              <a:t>Interviews from Canada</a:t>
            </a:r>
            <a:endParaRPr lang="en-US" dirty="0"/>
          </a:p>
        </p:txBody>
      </p:sp>
      <p:sp>
        <p:nvSpPr>
          <p:cNvPr id="3" name="Content Placeholder 2"/>
          <p:cNvSpPr>
            <a:spLocks noGrp="1"/>
          </p:cNvSpPr>
          <p:nvPr>
            <p:ph idx="1"/>
          </p:nvPr>
        </p:nvSpPr>
        <p:spPr>
          <a:xfrm>
            <a:off x="1009442" y="838200"/>
            <a:ext cx="7753557" cy="6019799"/>
          </a:xfrm>
        </p:spPr>
        <p:txBody>
          <a:bodyPr>
            <a:normAutofit fontScale="62500" lnSpcReduction="20000"/>
          </a:bodyPr>
          <a:lstStyle/>
          <a:p>
            <a:r>
              <a:rPr lang="en-US" sz="2900" dirty="0"/>
              <a:t>Sports Mania Interview</a:t>
            </a:r>
          </a:p>
          <a:p>
            <a:r>
              <a:rPr lang="en-US" sz="2900" dirty="0"/>
              <a:t>1.	What sport do you play?</a:t>
            </a:r>
          </a:p>
          <a:p>
            <a:r>
              <a:rPr lang="en-US" sz="2900" dirty="0"/>
              <a:t>Basketball</a:t>
            </a:r>
          </a:p>
          <a:p>
            <a:r>
              <a:rPr lang="en-US" sz="2900" dirty="0"/>
              <a:t>2.	Why do you play that sport?</a:t>
            </a:r>
          </a:p>
          <a:p>
            <a:r>
              <a:rPr lang="en-US" sz="2900" dirty="0"/>
              <a:t>I love it!</a:t>
            </a:r>
          </a:p>
          <a:p>
            <a:r>
              <a:rPr lang="en-US" sz="2900" dirty="0"/>
              <a:t>3.	What is your jersey number?</a:t>
            </a:r>
          </a:p>
          <a:p>
            <a:r>
              <a:rPr lang="en-US" sz="2900" dirty="0"/>
              <a:t>7</a:t>
            </a:r>
          </a:p>
          <a:p>
            <a:r>
              <a:rPr lang="en-US" sz="2900" dirty="0"/>
              <a:t>4.	How many players are on your team?</a:t>
            </a:r>
          </a:p>
          <a:p>
            <a:r>
              <a:rPr lang="en-US" sz="2900" dirty="0"/>
              <a:t>12</a:t>
            </a:r>
          </a:p>
          <a:p>
            <a:r>
              <a:rPr lang="en-US" sz="2900" dirty="0"/>
              <a:t>5.	Would you consider yourself a good player? Yes or No? </a:t>
            </a:r>
          </a:p>
          <a:p>
            <a:r>
              <a:rPr lang="en-US" sz="2900" dirty="0"/>
              <a:t>Yes		</a:t>
            </a:r>
          </a:p>
          <a:p>
            <a:r>
              <a:rPr lang="en-US" sz="2900" dirty="0"/>
              <a:t>6.	What position do you play?</a:t>
            </a:r>
          </a:p>
          <a:p>
            <a:r>
              <a:rPr lang="en-US" sz="2900" dirty="0"/>
              <a:t>Guard</a:t>
            </a:r>
          </a:p>
          <a:p>
            <a:r>
              <a:rPr lang="en-US" sz="2900" dirty="0"/>
              <a:t>7.	How many points, on average, do you usually make in one game?</a:t>
            </a:r>
          </a:p>
          <a:p>
            <a:r>
              <a:rPr lang="en-US" sz="2900" dirty="0"/>
              <a:t>5</a:t>
            </a:r>
          </a:p>
          <a:p>
            <a:r>
              <a:rPr lang="en-US" sz="2900" dirty="0"/>
              <a:t>8.	What is the best score you have gotten?</a:t>
            </a:r>
          </a:p>
          <a:p>
            <a:r>
              <a:rPr lang="en-US" sz="2900" dirty="0"/>
              <a:t>I don’t know</a:t>
            </a:r>
          </a:p>
          <a:p>
            <a:r>
              <a:rPr lang="en-US" sz="2900" dirty="0"/>
              <a:t>9.	Is this a team sport? If so, does your team usually win?</a:t>
            </a:r>
          </a:p>
          <a:p>
            <a:r>
              <a:rPr lang="en-US" sz="2900" dirty="0"/>
              <a:t>Yes. No</a:t>
            </a:r>
          </a:p>
          <a:p>
            <a:r>
              <a:rPr lang="en-US" sz="2900" dirty="0"/>
              <a:t>10.	Do you have fun playing this sport?</a:t>
            </a:r>
          </a:p>
          <a:p>
            <a:r>
              <a:rPr lang="en-US" sz="2900" dirty="0"/>
              <a:t>Yes</a:t>
            </a:r>
          </a:p>
          <a:p>
            <a:endParaRPr lang="en-US" sz="2800" dirty="0"/>
          </a:p>
        </p:txBody>
      </p:sp>
    </p:spTree>
    <p:extLst>
      <p:ext uri="{BB962C8B-B14F-4D97-AF65-F5344CB8AC3E}">
        <p14:creationId xmlns:p14="http://schemas.microsoft.com/office/powerpoint/2010/main" val="150826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Ukraine - Liza</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1523552"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1752600"/>
            <a:ext cx="6781800" cy="4801314"/>
          </a:xfrm>
          <a:prstGeom prst="rect">
            <a:avLst/>
          </a:prstGeom>
        </p:spPr>
        <p:txBody>
          <a:bodyPr wrap="square">
            <a:spAutoFit/>
          </a:bodyPr>
          <a:lstStyle/>
          <a:p>
            <a:r>
              <a:rPr lang="en-US" dirty="0"/>
              <a:t>Liza is our classmate. She is very artistic and sporty. I</a:t>
            </a:r>
            <a:r>
              <a:rPr lang="en-US" dirty="0" smtClean="0"/>
              <a:t>t </a:t>
            </a:r>
            <a:r>
              <a:rPr lang="en-US" dirty="0"/>
              <a:t>is difficult to say what she is better </a:t>
            </a:r>
            <a:r>
              <a:rPr lang="en-US" dirty="0" smtClean="0"/>
              <a:t>at – running or dancing</a:t>
            </a:r>
            <a:r>
              <a:rPr lang="en-US" dirty="0"/>
              <a:t>. </a:t>
            </a:r>
            <a:endParaRPr lang="en-US" dirty="0" smtClean="0"/>
          </a:p>
          <a:p>
            <a:endParaRPr lang="en-US" dirty="0" smtClean="0"/>
          </a:p>
          <a:p>
            <a:r>
              <a:rPr lang="en-US" dirty="0" smtClean="0"/>
              <a:t>We </a:t>
            </a:r>
            <a:r>
              <a:rPr lang="en-US" dirty="0"/>
              <a:t>asked her some </a:t>
            </a:r>
            <a:r>
              <a:rPr lang="en-US" dirty="0" smtClean="0"/>
              <a:t>questions</a:t>
            </a:r>
            <a:r>
              <a:rPr lang="en-US" dirty="0"/>
              <a:t>:</a:t>
            </a:r>
            <a:endParaRPr lang="en-US" dirty="0" smtClean="0"/>
          </a:p>
          <a:p>
            <a:pPr marL="285750" indent="-285750">
              <a:buFont typeface="Arial" pitchFamily="34" charset="0"/>
              <a:buChar char="•"/>
            </a:pPr>
            <a:r>
              <a:rPr lang="en-US" dirty="0" smtClean="0"/>
              <a:t>I </a:t>
            </a:r>
            <a:r>
              <a:rPr lang="en-US" dirty="0"/>
              <a:t>go in for </a:t>
            </a:r>
            <a:r>
              <a:rPr lang="en-US" dirty="0" smtClean="0"/>
              <a:t>running</a:t>
            </a:r>
          </a:p>
          <a:p>
            <a:pPr marL="285750" indent="-285750">
              <a:buFont typeface="Arial" pitchFamily="34" charset="0"/>
              <a:buChar char="•"/>
            </a:pPr>
            <a:r>
              <a:rPr lang="en-US" dirty="0"/>
              <a:t>The best shown result was for 60 meters which I did in 9.56.</a:t>
            </a:r>
          </a:p>
          <a:p>
            <a:pPr marL="285750" indent="-285750">
              <a:buFont typeface="Arial" pitchFamily="34" charset="0"/>
              <a:buChar char="•"/>
            </a:pPr>
            <a:r>
              <a:rPr lang="en-US" dirty="0" smtClean="0"/>
              <a:t>I </a:t>
            </a:r>
            <a:r>
              <a:rPr lang="en-US" dirty="0"/>
              <a:t>do like running because I can show my force there.</a:t>
            </a:r>
          </a:p>
          <a:p>
            <a:pPr marL="285750" indent="-285750">
              <a:buFont typeface="Arial" pitchFamily="34" charset="0"/>
              <a:buChar char="•"/>
            </a:pPr>
            <a:r>
              <a:rPr lang="en-US" dirty="0"/>
              <a:t>I participated both in the district and regional </a:t>
            </a:r>
            <a:r>
              <a:rPr lang="en-US" dirty="0" smtClean="0"/>
              <a:t>competitions.</a:t>
            </a:r>
          </a:p>
          <a:p>
            <a:pPr marL="285750" indent="-285750">
              <a:buFont typeface="Arial" pitchFamily="34" charset="0"/>
              <a:buChar char="•"/>
            </a:pPr>
            <a:r>
              <a:rPr lang="en-US" dirty="0"/>
              <a:t>I like dancing and I`m pretty good at it</a:t>
            </a:r>
            <a:r>
              <a:rPr lang="en-US" dirty="0" smtClean="0"/>
              <a:t>.</a:t>
            </a:r>
          </a:p>
          <a:p>
            <a:pPr marL="285750" indent="-285750">
              <a:buFont typeface="Arial" pitchFamily="34" charset="0"/>
              <a:buChar char="•"/>
            </a:pPr>
            <a:r>
              <a:rPr lang="en-US" dirty="0"/>
              <a:t>I`ve participated both in the district and regional competitions. I took different places varying from the first to the third. And of course we were given certificates and prizes.</a:t>
            </a:r>
          </a:p>
          <a:p>
            <a:pPr marL="285750"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133382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from Belarus</a:t>
            </a:r>
            <a:endParaRPr lang="en-US" dirty="0"/>
          </a:p>
        </p:txBody>
      </p:sp>
      <p:sp>
        <p:nvSpPr>
          <p:cNvPr id="3" name="Content Placeholder 2"/>
          <p:cNvSpPr>
            <a:spLocks noGrp="1"/>
          </p:cNvSpPr>
          <p:nvPr>
            <p:ph idx="1"/>
          </p:nvPr>
        </p:nvSpPr>
        <p:spPr>
          <a:xfrm>
            <a:off x="1" y="1447800"/>
            <a:ext cx="9143999" cy="5410200"/>
          </a:xfrm>
        </p:spPr>
        <p:txBody>
          <a:bodyPr>
            <a:normAutofit fontScale="62500" lnSpcReduction="20000"/>
          </a:bodyPr>
          <a:lstStyle/>
          <a:p>
            <a:pPr marL="114300" indent="0">
              <a:buNone/>
            </a:pPr>
            <a:r>
              <a:rPr lang="en-US" sz="3200" dirty="0" err="1" smtClean="0"/>
              <a:t>Maksim</a:t>
            </a:r>
            <a:r>
              <a:rPr lang="en-US" sz="3200" dirty="0" smtClean="0"/>
              <a:t> </a:t>
            </a:r>
            <a:r>
              <a:rPr lang="en-US" sz="3200" dirty="0" err="1"/>
              <a:t>Golub</a:t>
            </a:r>
            <a:endParaRPr lang="en-US" sz="3200" dirty="0"/>
          </a:p>
          <a:p>
            <a:endParaRPr lang="en-US" sz="2600" dirty="0" smtClean="0"/>
          </a:p>
          <a:p>
            <a:r>
              <a:rPr lang="en-US" sz="2600" dirty="0" smtClean="0"/>
              <a:t>1</a:t>
            </a:r>
            <a:r>
              <a:rPr lang="en-US" sz="2600" dirty="0"/>
              <a:t>.	What sport do you play? FOOTBALL</a:t>
            </a:r>
          </a:p>
          <a:p>
            <a:endParaRPr lang="en-US" sz="2600" dirty="0"/>
          </a:p>
          <a:p>
            <a:r>
              <a:rPr lang="en-US" sz="2600" dirty="0"/>
              <a:t>2.	Why do you play that sport? I LIKE IT</a:t>
            </a:r>
          </a:p>
          <a:p>
            <a:endParaRPr lang="en-US" sz="2600" dirty="0"/>
          </a:p>
          <a:p>
            <a:r>
              <a:rPr lang="en-US" sz="2600" dirty="0"/>
              <a:t>3.	What is your jersey number? 7</a:t>
            </a:r>
          </a:p>
          <a:p>
            <a:endParaRPr lang="en-US" sz="2600" dirty="0"/>
          </a:p>
          <a:p>
            <a:r>
              <a:rPr lang="en-US" sz="2600" dirty="0"/>
              <a:t>4.	How many players are on your team?  19</a:t>
            </a:r>
          </a:p>
          <a:p>
            <a:endParaRPr lang="en-US" sz="2600" dirty="0"/>
          </a:p>
          <a:p>
            <a:r>
              <a:rPr lang="en-US" sz="2600" dirty="0"/>
              <a:t>5.	Would you consider yourself a good player? </a:t>
            </a:r>
            <a:r>
              <a:rPr lang="en-US" sz="2600" dirty="0" smtClean="0"/>
              <a:t>YES</a:t>
            </a:r>
            <a:endParaRPr lang="en-US" sz="2600" dirty="0"/>
          </a:p>
          <a:p>
            <a:endParaRPr lang="en-US" sz="2600" dirty="0"/>
          </a:p>
          <a:p>
            <a:r>
              <a:rPr lang="en-US" sz="2600" dirty="0"/>
              <a:t>6.	What position do you play? HALFBACK</a:t>
            </a:r>
          </a:p>
          <a:p>
            <a:endParaRPr lang="en-US" sz="2600" dirty="0"/>
          </a:p>
          <a:p>
            <a:r>
              <a:rPr lang="en-US" sz="2600" dirty="0"/>
              <a:t>7.	How many points, on average, do you usually make in one game? 1</a:t>
            </a:r>
          </a:p>
          <a:p>
            <a:endParaRPr lang="en-US" sz="2600" dirty="0"/>
          </a:p>
          <a:p>
            <a:r>
              <a:rPr lang="en-US" sz="2600" dirty="0"/>
              <a:t>8.	What is the best score you have gotten? 3</a:t>
            </a:r>
          </a:p>
          <a:p>
            <a:endParaRPr lang="en-US" sz="2600" dirty="0"/>
          </a:p>
          <a:p>
            <a:r>
              <a:rPr lang="en-US" sz="2600" dirty="0"/>
              <a:t>9.	Is this a team sport? If so, does your team usually win? WE USUALLY WIN</a:t>
            </a:r>
          </a:p>
          <a:p>
            <a:endParaRPr lang="en-US" sz="2600" dirty="0"/>
          </a:p>
          <a:p>
            <a:r>
              <a:rPr lang="en-US" sz="2600" dirty="0"/>
              <a:t>10.	Do you have fun playing this sport? YES</a:t>
            </a:r>
          </a:p>
          <a:p>
            <a:endParaRPr lang="en-US" dirty="0"/>
          </a:p>
        </p:txBody>
      </p:sp>
    </p:spTree>
    <p:extLst>
      <p:ext uri="{BB962C8B-B14F-4D97-AF65-F5344CB8AC3E}">
        <p14:creationId xmlns:p14="http://schemas.microsoft.com/office/powerpoint/2010/main" val="188670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 from </a:t>
            </a:r>
            <a:r>
              <a:rPr lang="en-US" dirty="0" err="1" smtClean="0"/>
              <a:t>jordan</a:t>
            </a:r>
            <a:endParaRPr lang="en-US" dirty="0"/>
          </a:p>
        </p:txBody>
      </p:sp>
      <p:sp>
        <p:nvSpPr>
          <p:cNvPr id="3" name="Content Placeholder 2"/>
          <p:cNvSpPr>
            <a:spLocks noGrp="1"/>
          </p:cNvSpPr>
          <p:nvPr>
            <p:ph idx="1"/>
          </p:nvPr>
        </p:nvSpPr>
        <p:spPr>
          <a:xfrm>
            <a:off x="457200" y="1752600"/>
            <a:ext cx="8229600" cy="4953000"/>
          </a:xfrm>
        </p:spPr>
        <p:txBody>
          <a:bodyPr/>
          <a:lstStyle/>
          <a:p>
            <a:pPr marL="114300" indent="0">
              <a:buNone/>
            </a:pPr>
            <a:r>
              <a:rPr lang="en-US" dirty="0" err="1" smtClean="0"/>
              <a:t>Haytham</a:t>
            </a:r>
            <a:r>
              <a:rPr lang="en-US" dirty="0" smtClean="0"/>
              <a:t> al </a:t>
            </a:r>
            <a:r>
              <a:rPr lang="en-US" dirty="0" err="1" smtClean="0"/>
              <a:t>Shawa</a:t>
            </a:r>
            <a:r>
              <a:rPr lang="en-US" dirty="0"/>
              <a:t> </a:t>
            </a:r>
            <a:r>
              <a:rPr lang="en-US" dirty="0" smtClean="0"/>
              <a:t>and </a:t>
            </a:r>
            <a:r>
              <a:rPr lang="en-US" dirty="0" err="1"/>
              <a:t>S</a:t>
            </a:r>
            <a:r>
              <a:rPr lang="en-US" dirty="0" err="1" smtClean="0"/>
              <a:t>amer</a:t>
            </a:r>
            <a:r>
              <a:rPr lang="en-US" dirty="0" smtClean="0"/>
              <a:t> </a:t>
            </a:r>
            <a:r>
              <a:rPr lang="en-US" dirty="0" err="1" smtClean="0"/>
              <a:t>Adli</a:t>
            </a:r>
            <a:endParaRPr lang="en-US" dirty="0" smtClean="0"/>
          </a:p>
          <a:p>
            <a:pPr marL="114300" indent="0">
              <a:buNone/>
            </a:pPr>
            <a:endParaRPr lang="en-US" sz="1600" dirty="0"/>
          </a:p>
          <a:p>
            <a:r>
              <a:rPr lang="en-US" sz="1800" dirty="0" err="1" smtClean="0"/>
              <a:t>Favourite</a:t>
            </a:r>
            <a:r>
              <a:rPr lang="en-US" sz="1800" dirty="0" smtClean="0"/>
              <a:t> Sports: Basketball and Soccer</a:t>
            </a:r>
          </a:p>
          <a:p>
            <a:r>
              <a:rPr lang="en-US" sz="1800" dirty="0" err="1" smtClean="0"/>
              <a:t>Favourite</a:t>
            </a:r>
            <a:r>
              <a:rPr lang="en-US" sz="1800" dirty="0" smtClean="0"/>
              <a:t> Athletes: </a:t>
            </a:r>
            <a:r>
              <a:rPr lang="en-US" sz="1800" dirty="0" err="1"/>
              <a:t>Ronney,xavi</a:t>
            </a:r>
            <a:r>
              <a:rPr lang="en-US" sz="1800" dirty="0"/>
              <a:t> , </a:t>
            </a:r>
            <a:r>
              <a:rPr lang="en-US" sz="1800" dirty="0" err="1"/>
              <a:t>ra'fael</a:t>
            </a:r>
            <a:r>
              <a:rPr lang="en-US" sz="1800" dirty="0"/>
              <a:t> </a:t>
            </a:r>
            <a:r>
              <a:rPr lang="en-US" sz="1800" dirty="0" err="1"/>
              <a:t>nadal</a:t>
            </a:r>
            <a:r>
              <a:rPr lang="en-US" sz="1800" dirty="0"/>
              <a:t> .</a:t>
            </a:r>
          </a:p>
          <a:p>
            <a:endParaRPr lang="en-US" sz="1800" dirty="0" smtClean="0"/>
          </a:p>
          <a:p>
            <a:pPr marL="114300" indent="0">
              <a:buNone/>
            </a:pPr>
            <a:endParaRPr lang="en-US" sz="1800" dirty="0" smtClean="0"/>
          </a:p>
          <a:p>
            <a:pPr marL="114300" indent="0">
              <a:buNone/>
            </a:pPr>
            <a:endParaRPr lang="en-US" dirty="0"/>
          </a:p>
        </p:txBody>
      </p:sp>
      <p:pic>
        <p:nvPicPr>
          <p:cNvPr id="3074" name="Picture 2" descr="C:\Users\gina.denbow\AppData\Local\Microsoft\Windows\Temporary Internet Files\Content.IE5\AHT0NHBN\MP9102207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514600"/>
            <a:ext cx="172620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ina.denbow\AppData\Local\Microsoft\Windows\Temporary Internet Files\Content.IE5\JTGNJUWG\MP9004485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43400"/>
            <a:ext cx="193268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42855"/>
            <a:ext cx="1095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434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959928"/>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1505" y="4996934"/>
            <a:ext cx="1095375" cy="338554"/>
          </a:xfrm>
          <a:prstGeom prst="rect">
            <a:avLst/>
          </a:prstGeom>
          <a:noFill/>
        </p:spPr>
        <p:txBody>
          <a:bodyPr wrap="square" rtlCol="0">
            <a:spAutoFit/>
          </a:bodyPr>
          <a:lstStyle/>
          <a:p>
            <a:pPr algn="ctr"/>
            <a:r>
              <a:rPr lang="en-US" sz="1600" dirty="0" err="1" smtClean="0"/>
              <a:t>Xavi</a:t>
            </a:r>
            <a:endParaRPr lang="en-US" sz="1600" dirty="0"/>
          </a:p>
        </p:txBody>
      </p:sp>
      <p:sp>
        <p:nvSpPr>
          <p:cNvPr id="5" name="TextBox 4"/>
          <p:cNvSpPr txBox="1"/>
          <p:nvPr/>
        </p:nvSpPr>
        <p:spPr>
          <a:xfrm>
            <a:off x="4572000" y="5531428"/>
            <a:ext cx="1524000" cy="338554"/>
          </a:xfrm>
          <a:prstGeom prst="rect">
            <a:avLst/>
          </a:prstGeom>
          <a:noFill/>
        </p:spPr>
        <p:txBody>
          <a:bodyPr wrap="square" rtlCol="0">
            <a:spAutoFit/>
          </a:bodyPr>
          <a:lstStyle/>
          <a:p>
            <a:pPr algn="ctr"/>
            <a:r>
              <a:rPr lang="en-US" sz="1600" dirty="0" err="1" smtClean="0"/>
              <a:t>Ronney</a:t>
            </a:r>
            <a:endParaRPr lang="en-US" sz="1600" dirty="0" smtClean="0"/>
          </a:p>
        </p:txBody>
      </p:sp>
      <p:sp>
        <p:nvSpPr>
          <p:cNvPr id="6" name="TextBox 5"/>
          <p:cNvSpPr txBox="1"/>
          <p:nvPr/>
        </p:nvSpPr>
        <p:spPr>
          <a:xfrm>
            <a:off x="6515100" y="6123710"/>
            <a:ext cx="1600200" cy="338554"/>
          </a:xfrm>
          <a:prstGeom prst="rect">
            <a:avLst/>
          </a:prstGeom>
          <a:noFill/>
        </p:spPr>
        <p:txBody>
          <a:bodyPr wrap="square" rtlCol="0">
            <a:spAutoFit/>
          </a:bodyPr>
          <a:lstStyle/>
          <a:p>
            <a:pPr algn="ctr"/>
            <a:r>
              <a:rPr lang="en-US" sz="1600" dirty="0" err="1" smtClean="0"/>
              <a:t>Ra’fael</a:t>
            </a:r>
            <a:r>
              <a:rPr lang="en-US" sz="1600" dirty="0" smtClean="0"/>
              <a:t> </a:t>
            </a:r>
            <a:r>
              <a:rPr lang="en-US" sz="1600" dirty="0" err="1" smtClean="0"/>
              <a:t>Nadal</a:t>
            </a:r>
            <a:endParaRPr lang="en-US" sz="1600" dirty="0"/>
          </a:p>
        </p:txBody>
      </p:sp>
    </p:spTree>
    <p:extLst>
      <p:ext uri="{BB962C8B-B14F-4D97-AF65-F5344CB8AC3E}">
        <p14:creationId xmlns:p14="http://schemas.microsoft.com/office/powerpoint/2010/main" val="425257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from </a:t>
            </a:r>
            <a:r>
              <a:rPr lang="en-US" dirty="0" err="1" smtClean="0"/>
              <a:t>belarus</a:t>
            </a:r>
            <a:endParaRPr lang="en-US" dirty="0"/>
          </a:p>
        </p:txBody>
      </p:sp>
      <p:sp>
        <p:nvSpPr>
          <p:cNvPr id="3" name="Content Placeholder 2"/>
          <p:cNvSpPr>
            <a:spLocks noGrp="1"/>
          </p:cNvSpPr>
          <p:nvPr>
            <p:ph idx="1"/>
          </p:nvPr>
        </p:nvSpPr>
        <p:spPr>
          <a:xfrm>
            <a:off x="381000" y="1676400"/>
            <a:ext cx="8229600" cy="5181600"/>
          </a:xfrm>
        </p:spPr>
        <p:txBody>
          <a:bodyPr>
            <a:noAutofit/>
          </a:bodyPr>
          <a:lstStyle/>
          <a:p>
            <a:pPr marL="114300" indent="0">
              <a:buNone/>
            </a:pPr>
            <a:r>
              <a:rPr lang="en-US" sz="2000" dirty="0" smtClean="0"/>
              <a:t>Katya </a:t>
            </a:r>
            <a:r>
              <a:rPr lang="en-US" sz="2000" dirty="0" err="1"/>
              <a:t>M</a:t>
            </a:r>
            <a:r>
              <a:rPr lang="en-US" sz="2000" dirty="0" err="1" smtClean="0"/>
              <a:t>ehannikova</a:t>
            </a:r>
            <a:endParaRPr lang="en-US" sz="2000" dirty="0" smtClean="0"/>
          </a:p>
          <a:p>
            <a:endParaRPr lang="en-US" sz="1600" dirty="0" smtClean="0"/>
          </a:p>
          <a:p>
            <a:endParaRPr lang="en-US" sz="1600" dirty="0"/>
          </a:p>
          <a:p>
            <a:r>
              <a:rPr lang="en-US" sz="1600" dirty="0" smtClean="0"/>
              <a:t>1</a:t>
            </a:r>
            <a:r>
              <a:rPr lang="en-US" sz="1600" dirty="0"/>
              <a:t>.	What sport do you play? </a:t>
            </a:r>
            <a:r>
              <a:rPr lang="en-US" sz="1600" dirty="0" smtClean="0"/>
              <a:t>KARATE</a:t>
            </a:r>
            <a:endParaRPr lang="en-US" sz="1600" dirty="0"/>
          </a:p>
          <a:p>
            <a:r>
              <a:rPr lang="en-US" sz="1600" dirty="0"/>
              <a:t>2.	Why do you play that sport? TO BE FIT, I LIKE TO TAKE PART IN </a:t>
            </a:r>
            <a:r>
              <a:rPr lang="en-US" sz="1600" dirty="0" smtClean="0"/>
              <a:t>COMPETITIONS</a:t>
            </a:r>
            <a:endParaRPr lang="en-US" sz="1600" dirty="0"/>
          </a:p>
          <a:p>
            <a:r>
              <a:rPr lang="en-US" sz="1600" dirty="0"/>
              <a:t>3.	What is your jersey number? </a:t>
            </a:r>
          </a:p>
          <a:p>
            <a:r>
              <a:rPr lang="en-US" sz="1600" dirty="0" smtClean="0"/>
              <a:t>4</a:t>
            </a:r>
            <a:r>
              <a:rPr lang="en-US" sz="1600" dirty="0"/>
              <a:t>.	How many players are on your team?  10</a:t>
            </a:r>
          </a:p>
          <a:p>
            <a:r>
              <a:rPr lang="en-US" sz="1600" dirty="0" smtClean="0"/>
              <a:t>5</a:t>
            </a:r>
            <a:r>
              <a:rPr lang="en-US" sz="1600" dirty="0"/>
              <a:t>.	Would you consider yourself a good player? Yes or No?  </a:t>
            </a:r>
            <a:r>
              <a:rPr lang="en-US" sz="1600" dirty="0" smtClean="0"/>
              <a:t>YES</a:t>
            </a:r>
            <a:endParaRPr lang="en-US" sz="1600" dirty="0"/>
          </a:p>
          <a:p>
            <a:r>
              <a:rPr lang="en-US" sz="1600" dirty="0"/>
              <a:t>6.	What position do you play? </a:t>
            </a:r>
          </a:p>
          <a:p>
            <a:r>
              <a:rPr lang="en-US" sz="1600" dirty="0"/>
              <a:t>7.	How many points, on average, do you usually make in one game? </a:t>
            </a:r>
            <a:r>
              <a:rPr lang="en-US" sz="1600" dirty="0" smtClean="0"/>
              <a:t>4-5</a:t>
            </a:r>
            <a:endParaRPr lang="en-US" sz="1600" dirty="0"/>
          </a:p>
          <a:p>
            <a:r>
              <a:rPr lang="en-US" sz="1600" dirty="0"/>
              <a:t>8.	What is the best score you have gotten? </a:t>
            </a:r>
            <a:r>
              <a:rPr lang="en-US" sz="1600" dirty="0" smtClean="0"/>
              <a:t>6</a:t>
            </a:r>
            <a:endParaRPr lang="en-US" sz="1600" dirty="0"/>
          </a:p>
          <a:p>
            <a:r>
              <a:rPr lang="en-US" sz="1600" dirty="0"/>
              <a:t>9.	Is this a team sport? If so, does your team usually win? WE OFTEN WIN AS A </a:t>
            </a:r>
            <a:r>
              <a:rPr lang="en-US" sz="1600" dirty="0" smtClean="0"/>
              <a:t>TEAM</a:t>
            </a:r>
            <a:endParaRPr lang="en-US" sz="1600" dirty="0"/>
          </a:p>
          <a:p>
            <a:r>
              <a:rPr lang="en-US" sz="1600" dirty="0"/>
              <a:t>10.	Do you have fun playing this sport? YES, IT’S NOT ONLY SPORT, IT’S FRIENDSHIP</a:t>
            </a:r>
          </a:p>
        </p:txBody>
      </p:sp>
    </p:spTree>
    <p:extLst>
      <p:ext uri="{BB962C8B-B14F-4D97-AF65-F5344CB8AC3E}">
        <p14:creationId xmlns:p14="http://schemas.microsoft.com/office/powerpoint/2010/main" val="21490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Favourite</a:t>
            </a:r>
            <a:r>
              <a:rPr lang="en-US" dirty="0" smtClean="0"/>
              <a:t> sport in Canada</a:t>
            </a:r>
            <a:endParaRPr lang="en-US" dirty="0"/>
          </a:p>
        </p:txBody>
      </p:sp>
      <p:sp>
        <p:nvSpPr>
          <p:cNvPr id="3" name="Content Placeholder 2"/>
          <p:cNvSpPr>
            <a:spLocks noGrp="1"/>
          </p:cNvSpPr>
          <p:nvPr>
            <p:ph idx="1"/>
          </p:nvPr>
        </p:nvSpPr>
        <p:spPr>
          <a:xfrm>
            <a:off x="457200" y="1752601"/>
            <a:ext cx="8229600" cy="2362200"/>
          </a:xfrm>
        </p:spPr>
        <p:txBody>
          <a:bodyPr/>
          <a:lstStyle/>
          <a:p>
            <a:r>
              <a:rPr lang="en-US" dirty="0" smtClean="0"/>
              <a:t>The </a:t>
            </a:r>
            <a:r>
              <a:rPr lang="en-US" dirty="0" err="1" smtClean="0"/>
              <a:t>favourite</a:t>
            </a:r>
            <a:r>
              <a:rPr lang="en-US" dirty="0" smtClean="0"/>
              <a:t> sport in Canada is Hockey.  Hockey is one of Canada’s national sports.  It is where two teams compete to try and score on the other team’s goal.  There is  evidence of games played with “curved sticks” that dates back to over 4000 years ago.</a:t>
            </a:r>
          </a:p>
        </p:txBody>
      </p:sp>
      <p:pic>
        <p:nvPicPr>
          <p:cNvPr id="1026" name="Picture 2" descr="http://cobourgminorhockey.com/site/images/stories/hockey-canada-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114800"/>
            <a:ext cx="287624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0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Favourite</a:t>
            </a:r>
            <a:r>
              <a:rPr lang="en-US" dirty="0" smtClean="0"/>
              <a:t> sport in </a:t>
            </a:r>
            <a:r>
              <a:rPr lang="en-US" dirty="0" err="1" smtClean="0"/>
              <a:t>belarus</a:t>
            </a:r>
            <a:endParaRPr lang="en-US" dirty="0"/>
          </a:p>
        </p:txBody>
      </p:sp>
      <p:sp>
        <p:nvSpPr>
          <p:cNvPr id="3" name="Content Placeholder 2"/>
          <p:cNvSpPr>
            <a:spLocks noGrp="1"/>
          </p:cNvSpPr>
          <p:nvPr>
            <p:ph idx="1"/>
          </p:nvPr>
        </p:nvSpPr>
        <p:spPr>
          <a:xfrm>
            <a:off x="457200" y="1752601"/>
            <a:ext cx="8229600" cy="2438400"/>
          </a:xfrm>
        </p:spPr>
        <p:txBody>
          <a:bodyPr/>
          <a:lstStyle/>
          <a:p>
            <a:r>
              <a:rPr lang="en-US" dirty="0" smtClean="0"/>
              <a:t>The </a:t>
            </a:r>
            <a:r>
              <a:rPr lang="en-US" dirty="0" err="1" smtClean="0"/>
              <a:t>favourite</a:t>
            </a:r>
            <a:r>
              <a:rPr lang="en-US" dirty="0" smtClean="0"/>
              <a:t> sport in Belarus is tennis.  Tennis is a game where either two or four people hit a tennis ball with rackets over a net.  The origin dates back to early in the twelfth century when someone hit a ball with their hand.  This then evolved into what we know as modern tennis with rackets and nets.</a:t>
            </a:r>
            <a:endParaRPr lang="en-US" dirty="0"/>
          </a:p>
        </p:txBody>
      </p:sp>
      <p:pic>
        <p:nvPicPr>
          <p:cNvPr id="2050" name="Picture 2" descr="http://www.tennislaurentides.org/assets/images/tennis-racket-balls_5B1_5D_-_Co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48323"/>
            <a:ext cx="5562600" cy="274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73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194</TotalTime>
  <Words>559</Words>
  <Application>Microsoft Office PowerPoint</Application>
  <PresentationFormat>On-screen Show (4:3)</PresentationFormat>
  <Paragraphs>112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Apothecary</vt:lpstr>
      <vt:lpstr>PowerPoint Presentation</vt:lpstr>
      <vt:lpstr>Top Sports</vt:lpstr>
      <vt:lpstr>Interviews from Canada</vt:lpstr>
      <vt:lpstr>From Ukraine - Liza</vt:lpstr>
      <vt:lpstr>Interview from Belarus</vt:lpstr>
      <vt:lpstr>Interviews from jordan</vt:lpstr>
      <vt:lpstr>Interview from belarus</vt:lpstr>
      <vt:lpstr>Favourite sport in Canada</vt:lpstr>
      <vt:lpstr>Favourite sport in belarus</vt:lpstr>
      <vt:lpstr>Favourite sport in Jordan</vt:lpstr>
      <vt:lpstr>Favourite sport in ukraine and Sierra leone</vt:lpstr>
      <vt:lpstr>Sports around the world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Kendra (ED10)</dc:creator>
  <cp:lastModifiedBy>Denbow, Gina Roxanne (ASD-S)</cp:lastModifiedBy>
  <cp:revision>21</cp:revision>
  <dcterms:created xsi:type="dcterms:W3CDTF">2012-12-07T15:34:32Z</dcterms:created>
  <dcterms:modified xsi:type="dcterms:W3CDTF">2012-12-23T16:35:35Z</dcterms:modified>
</cp:coreProperties>
</file>