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2" r:id="rId5"/>
    <p:sldId id="258" r:id="rId6"/>
    <p:sldId id="261" r:id="rId7"/>
    <p:sldId id="260" r:id="rId8"/>
    <p:sldId id="267" r:id="rId9"/>
    <p:sldId id="259" r:id="rId10"/>
    <p:sldId id="264" r:id="rId11"/>
    <p:sldId id="266"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21.05.2013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1934" y="2204864"/>
            <a:ext cx="7272808" cy="1754326"/>
          </a:xfrm>
          <a:prstGeom prst="rect">
            <a:avLst/>
          </a:prstGeom>
          <a:noFill/>
        </p:spPr>
        <p:txBody>
          <a:bodyPr wrap="square" rtlCol="0">
            <a:spAutoFit/>
          </a:bodyPr>
          <a:lstStyle/>
          <a:p>
            <a:pPr algn="ctr"/>
            <a:r>
              <a:rPr lang="en-US" sz="5400" dirty="0" smtClean="0"/>
              <a:t>A greener world starts by you…</a:t>
            </a:r>
            <a:endParaRPr lang="ru-RU" sz="5400" dirty="0"/>
          </a:p>
        </p:txBody>
      </p:sp>
    </p:spTree>
    <p:extLst>
      <p:ext uri="{BB962C8B-B14F-4D97-AF65-F5344CB8AC3E}">
        <p14:creationId xmlns:p14="http://schemas.microsoft.com/office/powerpoint/2010/main" val="269087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user\Desktop\PROIECT LA ENGLEZA\Image015.jpg"/>
          <p:cNvPicPr/>
          <p:nvPr/>
        </p:nvPicPr>
        <p:blipFill>
          <a:blip r:embed="rId2" cstate="print"/>
          <a:srcRect/>
          <a:stretch>
            <a:fillRect/>
          </a:stretch>
        </p:blipFill>
        <p:spPr bwMode="auto">
          <a:xfrm>
            <a:off x="6018538" y="1075734"/>
            <a:ext cx="2926080" cy="4593287"/>
          </a:xfrm>
          <a:prstGeom prst="rect">
            <a:avLst/>
          </a:prstGeom>
          <a:noFill/>
          <a:ln w="9525">
            <a:noFill/>
            <a:miter lim="800000"/>
            <a:headEnd/>
            <a:tailEnd/>
          </a:ln>
        </p:spPr>
      </p:pic>
      <p:pic>
        <p:nvPicPr>
          <p:cNvPr id="7" name="Рисунок 6" descr="C:\Users\user\Desktop\PROIECT LA ENGLEZA\Image005.jpg"/>
          <p:cNvPicPr/>
          <p:nvPr/>
        </p:nvPicPr>
        <p:blipFill>
          <a:blip r:embed="rId3" cstate="print"/>
          <a:srcRect/>
          <a:stretch>
            <a:fillRect/>
          </a:stretch>
        </p:blipFill>
        <p:spPr bwMode="auto">
          <a:xfrm>
            <a:off x="3092458" y="1052736"/>
            <a:ext cx="2926080" cy="4616286"/>
          </a:xfrm>
          <a:prstGeom prst="rect">
            <a:avLst/>
          </a:prstGeom>
          <a:noFill/>
          <a:ln w="9525">
            <a:noFill/>
            <a:miter lim="800000"/>
            <a:headEnd/>
            <a:tailEnd/>
          </a:ln>
        </p:spPr>
      </p:pic>
      <p:pic>
        <p:nvPicPr>
          <p:cNvPr id="8" name="Рисунок 7" descr="C:\Users\user\Desktop\PROIECT LA ENGLEZA\Image007.jpg"/>
          <p:cNvPicPr/>
          <p:nvPr/>
        </p:nvPicPr>
        <p:blipFill>
          <a:blip r:embed="rId4" cstate="print"/>
          <a:srcRect/>
          <a:stretch>
            <a:fillRect/>
          </a:stretch>
        </p:blipFill>
        <p:spPr bwMode="auto">
          <a:xfrm>
            <a:off x="187265" y="1052735"/>
            <a:ext cx="2926080" cy="4616286"/>
          </a:xfrm>
          <a:prstGeom prst="rect">
            <a:avLst/>
          </a:prstGeom>
          <a:noFill/>
          <a:ln w="9525">
            <a:noFill/>
            <a:miter lim="800000"/>
            <a:headEnd/>
            <a:tailEnd/>
          </a:ln>
        </p:spPr>
      </p:pic>
    </p:spTree>
    <p:extLst>
      <p:ext uri="{BB962C8B-B14F-4D97-AF65-F5344CB8AC3E}">
        <p14:creationId xmlns:p14="http://schemas.microsoft.com/office/powerpoint/2010/main" val="147536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776864" cy="4401205"/>
          </a:xfrm>
          <a:prstGeom prst="rect">
            <a:avLst/>
          </a:prstGeom>
          <a:noFill/>
        </p:spPr>
        <p:txBody>
          <a:bodyPr wrap="square" rtlCol="0">
            <a:spAutoFit/>
          </a:bodyPr>
          <a:lstStyle/>
          <a:p>
            <a:pPr algn="ctr"/>
            <a:r>
              <a:rPr lang="en-US" sz="2800" dirty="0" smtClean="0"/>
              <a:t>	After </a:t>
            </a:r>
            <a:r>
              <a:rPr lang="en-US" sz="2800" dirty="0"/>
              <a:t>this project, we made known one of the most serious problems of world (pollution). We tried to mobilize our high school students to come to school by bicycle to promote a healthy living environment. With a good feedback, the number of cars that come to our school decreased. But we all know that we have to work in this area. We urge all students to promote walking to school by the bike.</a:t>
            </a:r>
            <a:endParaRPr lang="ru-RU" sz="2800" dirty="0"/>
          </a:p>
        </p:txBody>
      </p:sp>
    </p:spTree>
    <p:extLst>
      <p:ext uri="{BB962C8B-B14F-4D97-AF65-F5344CB8AC3E}">
        <p14:creationId xmlns:p14="http://schemas.microsoft.com/office/powerpoint/2010/main" val="406680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1960" y="4221088"/>
            <a:ext cx="4464496" cy="1815882"/>
          </a:xfrm>
          <a:prstGeom prst="rect">
            <a:avLst/>
          </a:prstGeom>
          <a:noFill/>
        </p:spPr>
        <p:txBody>
          <a:bodyPr wrap="square" rtlCol="0">
            <a:spAutoFit/>
          </a:bodyPr>
          <a:lstStyle/>
          <a:p>
            <a:pPr algn="r"/>
            <a:r>
              <a:rPr lang="en-US" sz="2800" dirty="0" smtClean="0"/>
              <a:t>Valeria </a:t>
            </a:r>
            <a:r>
              <a:rPr lang="en-US" sz="2800" dirty="0" err="1" smtClean="0"/>
              <a:t>Vistovschi</a:t>
            </a:r>
            <a:endParaRPr lang="en-US" sz="2800" dirty="0" smtClean="0"/>
          </a:p>
          <a:p>
            <a:pPr algn="r"/>
            <a:r>
              <a:rPr lang="en-US" sz="2800" dirty="0" smtClean="0"/>
              <a:t>Igor </a:t>
            </a:r>
            <a:r>
              <a:rPr lang="en-US" sz="2800" dirty="0" err="1" smtClean="0"/>
              <a:t>Turchin</a:t>
            </a:r>
            <a:endParaRPr lang="en-US" sz="2800" dirty="0" smtClean="0"/>
          </a:p>
          <a:p>
            <a:pPr algn="r"/>
            <a:r>
              <a:rPr lang="en-US" sz="2800" dirty="0" smtClean="0"/>
              <a:t>Adrian </a:t>
            </a:r>
            <a:r>
              <a:rPr lang="en-US" sz="2800" dirty="0" err="1" smtClean="0"/>
              <a:t>Stamatin</a:t>
            </a:r>
            <a:endParaRPr lang="en-US" sz="2800" dirty="0" smtClean="0"/>
          </a:p>
          <a:p>
            <a:pPr algn="r"/>
            <a:r>
              <a:rPr lang="en-US" sz="2800" dirty="0" err="1" smtClean="0"/>
              <a:t>Batr</a:t>
            </a:r>
            <a:r>
              <a:rPr lang="ro-RO" sz="2800" dirty="0" smtClean="0"/>
              <a:t>încea Victoria</a:t>
            </a:r>
            <a:endParaRPr lang="en-US" sz="2800" dirty="0" smtClean="0"/>
          </a:p>
        </p:txBody>
      </p:sp>
      <p:sp>
        <p:nvSpPr>
          <p:cNvPr id="4" name="TextBox 3"/>
          <p:cNvSpPr txBox="1"/>
          <p:nvPr/>
        </p:nvSpPr>
        <p:spPr>
          <a:xfrm>
            <a:off x="723449" y="1844824"/>
            <a:ext cx="7920880" cy="1569660"/>
          </a:xfrm>
          <a:prstGeom prst="rect">
            <a:avLst/>
          </a:prstGeom>
          <a:noFill/>
        </p:spPr>
        <p:txBody>
          <a:bodyPr wrap="square" rtlCol="0">
            <a:spAutoFit/>
          </a:bodyPr>
          <a:lstStyle/>
          <a:p>
            <a:r>
              <a:rPr lang="en-US" sz="3200" b="1" dirty="0" smtClean="0"/>
              <a:t>“</a:t>
            </a:r>
            <a:r>
              <a:rPr lang="en-US" sz="3200" b="1" dirty="0"/>
              <a:t>Be the change that you wish to see in the world</a:t>
            </a:r>
            <a:r>
              <a:rPr lang="en-US" sz="3200" b="1" dirty="0" smtClean="0"/>
              <a:t>.”</a:t>
            </a:r>
            <a:endParaRPr lang="ro-RO" sz="3200" b="1" dirty="0" smtClean="0"/>
          </a:p>
          <a:p>
            <a:pPr algn="r"/>
            <a:r>
              <a:rPr lang="ro-RO" sz="3200" dirty="0" smtClean="0"/>
              <a:t>(</a:t>
            </a:r>
            <a:r>
              <a:rPr lang="en-US" sz="3200" dirty="0" smtClean="0"/>
              <a:t>Mahatma Gandhi</a:t>
            </a:r>
            <a:r>
              <a:rPr lang="ro-RO" sz="3200" dirty="0" smtClean="0"/>
              <a:t>)</a:t>
            </a:r>
            <a:endParaRPr lang="ru-RU" sz="3200" b="1" dirty="0"/>
          </a:p>
        </p:txBody>
      </p:sp>
    </p:spTree>
    <p:extLst>
      <p:ext uri="{BB962C8B-B14F-4D97-AF65-F5344CB8AC3E}">
        <p14:creationId xmlns:p14="http://schemas.microsoft.com/office/powerpoint/2010/main" val="7816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903" y="260648"/>
            <a:ext cx="8712968" cy="6370975"/>
          </a:xfrm>
          <a:prstGeom prst="rect">
            <a:avLst/>
          </a:prstGeom>
          <a:noFill/>
        </p:spPr>
        <p:txBody>
          <a:bodyPr wrap="square" rtlCol="0">
            <a:spAutoFit/>
          </a:bodyPr>
          <a:lstStyle/>
          <a:p>
            <a:pPr algn="ctr"/>
            <a:r>
              <a:rPr lang="en-US" sz="2400" dirty="0" smtClean="0"/>
              <a:t>	The </a:t>
            </a:r>
            <a:r>
              <a:rPr lang="en-US" sz="2400" dirty="0"/>
              <a:t>environmental impact of transport is significant because it is a major user of energy, and burns most of the world's petroleum. This creates air pollution, including nitrous oxides and particulates, and is a significant contributor to global warming through emission of carbon dioxide, for which transport is the fastest-growing emission sector. By subsector, road transport is the largest contributor to global warming. </a:t>
            </a:r>
            <a:endParaRPr lang="ru-RU" sz="2400" dirty="0"/>
          </a:p>
          <a:p>
            <a:pPr algn="ctr"/>
            <a:r>
              <a:rPr lang="en-US" sz="2400" dirty="0" smtClean="0"/>
              <a:t>	Environmental </a:t>
            </a:r>
            <a:r>
              <a:rPr lang="en-US" sz="2400" dirty="0"/>
              <a:t>regulations in developed countries have reduced the individual vehicles emission; however, this has been offset by an increase in the number of vehicles, and more use of each vehicle. </a:t>
            </a:r>
            <a:endParaRPr lang="ru-RU" sz="2400" dirty="0"/>
          </a:p>
          <a:p>
            <a:pPr algn="ctr"/>
            <a:r>
              <a:rPr lang="en-US" sz="2400" dirty="0" smtClean="0"/>
              <a:t>	Some </a:t>
            </a:r>
            <a:r>
              <a:rPr lang="en-US" sz="2400" dirty="0"/>
              <a:t>pathways to reduce the carbon emissions of road vehicles considerably have been studied. By reducing transportation emissions globally, it is predicted that there will be significant positive effects on Earth's air quality, acid rain, smog and climate change. </a:t>
            </a:r>
            <a:endParaRPr lang="ru-RU" sz="2400" dirty="0"/>
          </a:p>
        </p:txBody>
      </p:sp>
    </p:spTree>
    <p:extLst>
      <p:ext uri="{BB962C8B-B14F-4D97-AF65-F5344CB8AC3E}">
        <p14:creationId xmlns:p14="http://schemas.microsoft.com/office/powerpoint/2010/main" val="3691655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8208912" cy="4524315"/>
          </a:xfrm>
          <a:prstGeom prst="rect">
            <a:avLst/>
          </a:prstGeom>
          <a:noFill/>
        </p:spPr>
        <p:txBody>
          <a:bodyPr wrap="square" rtlCol="0">
            <a:spAutoFit/>
          </a:bodyPr>
          <a:lstStyle/>
          <a:p>
            <a:pPr algn="ctr"/>
            <a:r>
              <a:rPr lang="en-US" sz="2400" dirty="0"/>
              <a:t>The health impact of transport emissions is also of concern. </a:t>
            </a:r>
            <a:endParaRPr lang="ru-RU" sz="2400" dirty="0"/>
          </a:p>
          <a:p>
            <a:pPr algn="ctr"/>
            <a:r>
              <a:rPr lang="en-US" sz="2400" dirty="0" smtClean="0"/>
              <a:t>	Carbon </a:t>
            </a:r>
            <a:r>
              <a:rPr lang="en-US" sz="2400" dirty="0"/>
              <a:t>dioxide is essential for internal respiration in a human body. Internal respiration is a process, by which oxygen is transported to body tissues and carbon dioxide is carried away from them. Carbon dioxide is a guardian of the pH of the blood, which is essential for survival. </a:t>
            </a:r>
            <a:endParaRPr lang="ru-RU" sz="2400" dirty="0"/>
          </a:p>
          <a:p>
            <a:pPr algn="ctr"/>
            <a:r>
              <a:rPr lang="en-US" sz="2400" dirty="0" smtClean="0"/>
              <a:t>	Apart </a:t>
            </a:r>
            <a:r>
              <a:rPr lang="en-US" sz="2400" dirty="0"/>
              <a:t>from being an essential buffer in the human system, carbon dioxide is also known to cause health effects when the concentrations exceed a certain limit.</a:t>
            </a:r>
            <a:endParaRPr lang="ru-RU" sz="2400" dirty="0"/>
          </a:p>
          <a:p>
            <a:pPr algn="ctr"/>
            <a:endParaRPr lang="ru-RU" sz="2400" dirty="0"/>
          </a:p>
        </p:txBody>
      </p:sp>
    </p:spTree>
    <p:extLst>
      <p:ext uri="{BB962C8B-B14F-4D97-AF65-F5344CB8AC3E}">
        <p14:creationId xmlns:p14="http://schemas.microsoft.com/office/powerpoint/2010/main" val="3697008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esktop\PROIECT LA ENGLEZA\694px-Main_symptoms_of_carbon_dioxide_toxicity.svg.png"/>
          <p:cNvPicPr/>
          <p:nvPr/>
        </p:nvPicPr>
        <p:blipFill>
          <a:blip r:embed="rId2" cstate="print"/>
          <a:srcRect/>
          <a:stretch>
            <a:fillRect/>
          </a:stretch>
        </p:blipFill>
        <p:spPr bwMode="auto">
          <a:xfrm>
            <a:off x="653214" y="240260"/>
            <a:ext cx="7416824" cy="3600400"/>
          </a:xfrm>
          <a:prstGeom prst="rect">
            <a:avLst/>
          </a:prstGeom>
          <a:noFill/>
          <a:ln w="9525">
            <a:noFill/>
            <a:miter lim="800000"/>
            <a:headEnd/>
            <a:tailEnd/>
          </a:ln>
        </p:spPr>
      </p:pic>
      <p:pic>
        <p:nvPicPr>
          <p:cNvPr id="3" name="Рисунок 2" descr="C:\Users\user\Desktop\PROIECT LA ENGLEZA\carbon-monoxide-gas-safety.gif"/>
          <p:cNvPicPr/>
          <p:nvPr/>
        </p:nvPicPr>
        <p:blipFill>
          <a:blip r:embed="rId3" cstate="print"/>
          <a:srcRect/>
          <a:stretch>
            <a:fillRect/>
          </a:stretch>
        </p:blipFill>
        <p:spPr bwMode="auto">
          <a:xfrm>
            <a:off x="1169432" y="3852399"/>
            <a:ext cx="6919719" cy="2826296"/>
          </a:xfrm>
          <a:prstGeom prst="rect">
            <a:avLst/>
          </a:prstGeom>
          <a:ln>
            <a:noFill/>
          </a:ln>
          <a:effectLst>
            <a:softEdge rad="112500"/>
          </a:effectLst>
        </p:spPr>
      </p:pic>
    </p:spTree>
    <p:extLst>
      <p:ext uri="{BB962C8B-B14F-4D97-AF65-F5344CB8AC3E}">
        <p14:creationId xmlns:p14="http://schemas.microsoft.com/office/powerpoint/2010/main" val="79126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136904" cy="1938992"/>
          </a:xfrm>
          <a:prstGeom prst="rect">
            <a:avLst/>
          </a:prstGeom>
          <a:noFill/>
        </p:spPr>
        <p:txBody>
          <a:bodyPr wrap="square" rtlCol="0">
            <a:spAutoFit/>
          </a:bodyPr>
          <a:lstStyle/>
          <a:p>
            <a:pPr algn="ctr"/>
            <a:r>
              <a:rPr lang="en-US" sz="2000" dirty="0" smtClean="0"/>
              <a:t>	Road </a:t>
            </a:r>
            <a:r>
              <a:rPr lang="en-US" sz="2000" dirty="0"/>
              <a:t>transport contributes about one-fifth of the EU's total emissions of carbon dioxide (CO</a:t>
            </a:r>
            <a:r>
              <a:rPr lang="en-US" sz="2000" baseline="-25000" dirty="0"/>
              <a:t>2</a:t>
            </a:r>
            <a:r>
              <a:rPr lang="en-US" sz="2000" dirty="0"/>
              <a:t>). CO</a:t>
            </a:r>
            <a:r>
              <a:rPr lang="en-US" sz="2000" baseline="-25000" dirty="0"/>
              <a:t>2</a:t>
            </a:r>
            <a:r>
              <a:rPr lang="en-US" sz="2000" dirty="0"/>
              <a:t> emissions from road transport increased by nearly 23% between 1990 and 2010, and without the economic downturn growth could have been even bigger. Transport is the only major sector in the EU where greenhouse gas emissions are still rising. </a:t>
            </a:r>
            <a:endParaRPr lang="ru-RU" sz="2000" dirty="0"/>
          </a:p>
        </p:txBody>
      </p:sp>
      <p:pic>
        <p:nvPicPr>
          <p:cNvPr id="3" name="Рисунок 2" descr="C:\Users\user\Desktop\PROIECT LA ENGLEZA\fig_co21.png"/>
          <p:cNvPicPr/>
          <p:nvPr/>
        </p:nvPicPr>
        <p:blipFill>
          <a:blip r:embed="rId2" cstate="print"/>
          <a:srcRect/>
          <a:stretch>
            <a:fillRect/>
          </a:stretch>
        </p:blipFill>
        <p:spPr bwMode="auto">
          <a:xfrm>
            <a:off x="1043608" y="2271648"/>
            <a:ext cx="7272808" cy="4153282"/>
          </a:xfrm>
          <a:prstGeom prst="rect">
            <a:avLst/>
          </a:prstGeom>
          <a:noFill/>
          <a:ln w="9525">
            <a:noFill/>
            <a:miter lim="800000"/>
            <a:headEnd/>
            <a:tailEnd/>
          </a:ln>
        </p:spPr>
      </p:pic>
    </p:spTree>
    <p:extLst>
      <p:ext uri="{BB962C8B-B14F-4D97-AF65-F5344CB8AC3E}">
        <p14:creationId xmlns:p14="http://schemas.microsoft.com/office/powerpoint/2010/main" val="3446324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48680"/>
            <a:ext cx="7920880" cy="5324535"/>
          </a:xfrm>
          <a:prstGeom prst="rect">
            <a:avLst/>
          </a:prstGeom>
          <a:noFill/>
        </p:spPr>
        <p:txBody>
          <a:bodyPr wrap="square" rtlCol="0">
            <a:spAutoFit/>
          </a:bodyPr>
          <a:lstStyle/>
          <a:p>
            <a:pPr algn="ctr"/>
            <a:r>
              <a:rPr lang="en-US" sz="2000" dirty="0"/>
              <a:t>In our country the main source of CO2 also represents the transport. </a:t>
            </a:r>
            <a:endParaRPr lang="ru-RU" sz="2000" dirty="0"/>
          </a:p>
          <a:p>
            <a:pPr algn="ctr"/>
            <a:r>
              <a:rPr lang="en-US" sz="2000" dirty="0"/>
              <a:t>We have made a research and found that through our school yard was passing per day about 50-70 cars, and each car produces about 120-150 g/km  CO2 or other greenhouse gases</a:t>
            </a:r>
            <a:r>
              <a:rPr lang="en-US" sz="2000" dirty="0" smtClean="0"/>
              <a:t>.</a:t>
            </a:r>
          </a:p>
          <a:p>
            <a:r>
              <a:rPr lang="ru-RU" sz="2000" b="1" dirty="0"/>
              <a:t> </a:t>
            </a:r>
            <a:r>
              <a:rPr lang="en-US" sz="2000" b="1" dirty="0" smtClean="0"/>
              <a:t>	</a:t>
            </a:r>
          </a:p>
          <a:p>
            <a:pPr algn="ctr"/>
            <a:r>
              <a:rPr lang="en-US" sz="2000" b="1" dirty="0"/>
              <a:t>	</a:t>
            </a:r>
            <a:r>
              <a:rPr lang="fr-FR" sz="2000" b="1" dirty="0" smtClean="0"/>
              <a:t>We </a:t>
            </a:r>
            <a:r>
              <a:rPr lang="fr-FR" sz="2000" b="1" dirty="0"/>
              <a:t>have asked a number of 100 studentds to find out the main transports which is used by them.</a:t>
            </a:r>
            <a:endParaRPr lang="ru-RU" sz="2000" dirty="0"/>
          </a:p>
          <a:p>
            <a:pPr algn="ctr"/>
            <a:r>
              <a:rPr lang="fr-FR" sz="2000" b="1" i="1" dirty="0"/>
              <a:t> </a:t>
            </a:r>
            <a:endParaRPr lang="ru-RU" sz="2000" dirty="0"/>
          </a:p>
          <a:p>
            <a:pPr algn="ctr"/>
            <a:r>
              <a:rPr lang="fr-FR" sz="2000" b="1" i="1" dirty="0" smtClean="0"/>
              <a:t>	What </a:t>
            </a:r>
            <a:r>
              <a:rPr lang="fr-FR" sz="2000" b="1" i="1" dirty="0"/>
              <a:t>kind of transport are you using?</a:t>
            </a:r>
            <a:endParaRPr lang="ru-RU" sz="2000" dirty="0"/>
          </a:p>
          <a:p>
            <a:pPr lvl="0" algn="ctr"/>
            <a:r>
              <a:rPr lang="fr-FR" sz="2000" b="1" dirty="0"/>
              <a:t>Car- 30%</a:t>
            </a:r>
            <a:endParaRPr lang="ru-RU" sz="2000" dirty="0"/>
          </a:p>
          <a:p>
            <a:pPr lvl="0" algn="ctr"/>
            <a:r>
              <a:rPr lang="fr-FR" sz="2000" b="1" dirty="0"/>
              <a:t>Trolley -10%</a:t>
            </a:r>
            <a:endParaRPr lang="ru-RU" sz="2000" dirty="0"/>
          </a:p>
          <a:p>
            <a:pPr lvl="0" algn="ctr"/>
            <a:r>
              <a:rPr lang="fr-FR" sz="2000" b="1" dirty="0"/>
              <a:t>Bus, Minibus- 40%</a:t>
            </a:r>
            <a:endParaRPr lang="ru-RU" sz="2000" dirty="0"/>
          </a:p>
          <a:p>
            <a:pPr lvl="0" algn="ctr"/>
            <a:r>
              <a:rPr lang="fr-FR" sz="2000" b="1" dirty="0"/>
              <a:t>Bycicle- 0%</a:t>
            </a:r>
            <a:endParaRPr lang="ru-RU" sz="2000" dirty="0"/>
          </a:p>
          <a:p>
            <a:pPr lvl="0" algn="ctr"/>
            <a:r>
              <a:rPr lang="fr-FR" sz="2000" b="1" dirty="0"/>
              <a:t>By feet- 20%</a:t>
            </a:r>
            <a:endParaRPr lang="ru-RU" sz="2000" dirty="0"/>
          </a:p>
          <a:p>
            <a:pPr algn="ctr"/>
            <a:endParaRPr lang="ru-RU" sz="2000" dirty="0"/>
          </a:p>
          <a:p>
            <a:pPr algn="ctr"/>
            <a:endParaRPr lang="ru-RU" sz="2000" dirty="0"/>
          </a:p>
        </p:txBody>
      </p:sp>
    </p:spTree>
    <p:extLst>
      <p:ext uri="{BB962C8B-B14F-4D97-AF65-F5344CB8AC3E}">
        <p14:creationId xmlns:p14="http://schemas.microsoft.com/office/powerpoint/2010/main" val="154440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8064896" cy="1938992"/>
          </a:xfrm>
          <a:prstGeom prst="rect">
            <a:avLst/>
          </a:prstGeom>
          <a:noFill/>
        </p:spPr>
        <p:txBody>
          <a:bodyPr wrap="square" rtlCol="0">
            <a:spAutoFit/>
          </a:bodyPr>
          <a:lstStyle/>
          <a:p>
            <a:pPr algn="ctr"/>
            <a:r>
              <a:rPr lang="en-US" sz="2000" b="1" dirty="0" smtClean="0"/>
              <a:t>	Because </a:t>
            </a:r>
            <a:r>
              <a:rPr lang="en-US" sz="2000" b="1" dirty="0"/>
              <a:t>of the large number of cars passing through our yard, which pollute the air around the school, we decided to promote in our school the cycling instead of car, because the bike does not have negative impacts on the environment and has positive effects on health.</a:t>
            </a:r>
            <a:endParaRPr lang="ru-RU" sz="2000" dirty="0"/>
          </a:p>
          <a:p>
            <a:pPr algn="ctr"/>
            <a:endParaRPr lang="ru-RU" sz="2000" dirty="0"/>
          </a:p>
        </p:txBody>
      </p:sp>
      <p:pic>
        <p:nvPicPr>
          <p:cNvPr id="3" name="Рисунок 2" descr="C:\Users\user\Desktop\PROIECT LA ENGLEZA\CO2Emissions.jpg"/>
          <p:cNvPicPr/>
          <p:nvPr/>
        </p:nvPicPr>
        <p:blipFill>
          <a:blip r:embed="rId2" cstate="print"/>
          <a:srcRect/>
          <a:stretch>
            <a:fillRect/>
          </a:stretch>
        </p:blipFill>
        <p:spPr bwMode="auto">
          <a:xfrm>
            <a:off x="1991480" y="2505928"/>
            <a:ext cx="5449069" cy="3649434"/>
          </a:xfrm>
          <a:prstGeom prst="rect">
            <a:avLst/>
          </a:prstGeom>
          <a:ln>
            <a:noFill/>
          </a:ln>
          <a:effectLst>
            <a:softEdge rad="112500"/>
          </a:effectLst>
        </p:spPr>
      </p:pic>
    </p:spTree>
    <p:extLst>
      <p:ext uri="{BB962C8B-B14F-4D97-AF65-F5344CB8AC3E}">
        <p14:creationId xmlns:p14="http://schemas.microsoft.com/office/powerpoint/2010/main" val="3880641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512511" cy="1368152"/>
          </a:xfrm>
        </p:spPr>
        <p:txBody>
          <a:bodyPr/>
          <a:lstStyle/>
          <a:p>
            <a:pPr algn="ctr"/>
            <a:r>
              <a:rPr lang="en-US" sz="4000" dirty="0" smtClean="0"/>
              <a:t>Informing the students about our project</a:t>
            </a:r>
            <a:endParaRPr lang="en-US" sz="4000" dirty="0"/>
          </a:p>
        </p:txBody>
      </p:sp>
      <p:sp>
        <p:nvSpPr>
          <p:cNvPr id="3" name="Content Placeholder 2"/>
          <p:cNvSpPr>
            <a:spLocks noGrp="1"/>
          </p:cNvSpPr>
          <p:nvPr>
            <p:ph sz="quarter" idx="13"/>
          </p:nvPr>
        </p:nvSpPr>
        <p:spPr>
          <a:xfrm>
            <a:off x="1350818" y="1772816"/>
            <a:ext cx="6400800" cy="4536504"/>
          </a:xfrm>
        </p:spPr>
        <p:txBody>
          <a:bodyPr/>
          <a:lstStyle/>
          <a:p>
            <a:r>
              <a:rPr lang="en-US" dirty="0" smtClean="0"/>
              <a:t>For this we chose a target group which were riding bikes. These were in general students from 14 to 16 years. We went from class to class and made small presentations concerning the pollution of air in our environment. Some  boys and only one girl agreed to come to school by bike during a week.</a:t>
            </a:r>
            <a:endParaRPr lang="en-US" dirty="0"/>
          </a:p>
        </p:txBody>
      </p:sp>
    </p:spTree>
    <p:extLst>
      <p:ext uri="{BB962C8B-B14F-4D97-AF65-F5344CB8AC3E}">
        <p14:creationId xmlns:p14="http://schemas.microsoft.com/office/powerpoint/2010/main" val="322287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08912" cy="461665"/>
          </a:xfrm>
          <a:prstGeom prst="rect">
            <a:avLst/>
          </a:prstGeom>
          <a:noFill/>
        </p:spPr>
        <p:txBody>
          <a:bodyPr wrap="square" rtlCol="0">
            <a:spAutoFit/>
          </a:bodyPr>
          <a:lstStyle/>
          <a:p>
            <a:pPr algn="ctr"/>
            <a:r>
              <a:rPr lang="fr-FR" sz="2400" b="1" dirty="0"/>
              <a:t>S</a:t>
            </a:r>
            <a:r>
              <a:rPr lang="fr-FR" sz="2400" b="1" dirty="0" smtClean="0"/>
              <a:t>tudents </a:t>
            </a:r>
            <a:r>
              <a:rPr lang="fr-FR" sz="2400" b="1" dirty="0"/>
              <a:t>have accepted </a:t>
            </a:r>
            <a:r>
              <a:rPr lang="fr-FR" sz="2400" b="1" dirty="0" err="1"/>
              <a:t>our</a:t>
            </a:r>
            <a:r>
              <a:rPr lang="fr-FR" sz="2400" b="1" dirty="0"/>
              <a:t> </a:t>
            </a:r>
            <a:r>
              <a:rPr lang="fr-FR" sz="2400" b="1" dirty="0" smtClean="0"/>
              <a:t>challenge</a:t>
            </a:r>
            <a:r>
              <a:rPr lang="fr-FR" sz="2400" b="1" dirty="0"/>
              <a:t>!</a:t>
            </a:r>
            <a:endParaRPr lang="ru-RU" sz="2400" dirty="0"/>
          </a:p>
        </p:txBody>
      </p:sp>
      <p:pic>
        <p:nvPicPr>
          <p:cNvPr id="3" name="Рисунок 2" descr="C:\Users\user\Desktop\PROIECT LA ENGLEZA\Image022.jpg"/>
          <p:cNvPicPr/>
          <p:nvPr/>
        </p:nvPicPr>
        <p:blipFill>
          <a:blip r:embed="rId2" cstate="print"/>
          <a:srcRect/>
          <a:stretch>
            <a:fillRect/>
          </a:stretch>
        </p:blipFill>
        <p:spPr bwMode="auto">
          <a:xfrm>
            <a:off x="1115616" y="1412776"/>
            <a:ext cx="3250803" cy="4192012"/>
          </a:xfrm>
          <a:prstGeom prst="rect">
            <a:avLst/>
          </a:prstGeom>
          <a:noFill/>
          <a:ln w="9525">
            <a:noFill/>
            <a:miter lim="800000"/>
            <a:headEnd/>
            <a:tailEnd/>
          </a:ln>
        </p:spPr>
      </p:pic>
      <p:pic>
        <p:nvPicPr>
          <p:cNvPr id="4" name="Рисунок 3" descr="C:\Users\user\Desktop\PROIECT LA ENGLEZA\Image021.jpg"/>
          <p:cNvPicPr/>
          <p:nvPr/>
        </p:nvPicPr>
        <p:blipFill>
          <a:blip r:embed="rId3" cstate="print"/>
          <a:srcRect/>
          <a:stretch>
            <a:fillRect/>
          </a:stretch>
        </p:blipFill>
        <p:spPr bwMode="auto">
          <a:xfrm>
            <a:off x="4366418" y="1412776"/>
            <a:ext cx="3517949" cy="4192012"/>
          </a:xfrm>
          <a:prstGeom prst="rect">
            <a:avLst/>
          </a:prstGeom>
          <a:noFill/>
          <a:ln w="9525">
            <a:noFill/>
            <a:miter lim="800000"/>
            <a:headEnd/>
            <a:tailEnd/>
          </a:ln>
        </p:spPr>
      </p:pic>
    </p:spTree>
    <p:extLst>
      <p:ext uri="{BB962C8B-B14F-4D97-AF65-F5344CB8AC3E}">
        <p14:creationId xmlns:p14="http://schemas.microsoft.com/office/powerpoint/2010/main" val="4190203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TotalTime>
  <Words>148</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Воздушный поток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Informing the students about our project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Morozan</cp:lastModifiedBy>
  <cp:revision>9</cp:revision>
  <dcterms:created xsi:type="dcterms:W3CDTF">2013-05-20T18:42:42Z</dcterms:created>
  <dcterms:modified xsi:type="dcterms:W3CDTF">2013-05-21T11:56:22Z</dcterms:modified>
</cp:coreProperties>
</file>