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3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AACC-66C1-4F2A-AEFE-6C41134B09B3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5C0E-F71A-4D0D-96F2-48741B4485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F10F-197B-4845-A363-852053F1FE2B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05AD-5673-4E19-95B2-FE55D247024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0E22-BE86-40D8-A354-DB1758933B8D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ADBC-DEB2-4062-B869-B5F4E6372D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67A5-1CBA-4AB6-B1BA-9890EB6A4115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7B70-EC69-4C5A-8255-D737AB2DCC2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A376-9793-45B2-B804-374AD84D9C5E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2A48-E9A6-47F7-AF52-AFBDB0FAFA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5749-8054-4B28-82E2-412893F02B14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3F2E-1986-406D-A11E-4AE2134D72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9E76-A061-44E2-87DB-5C578D192788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2AE3-3CD9-4CA0-AE20-4548922680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069D-15BE-4A28-9B0B-94983B40B554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9972-E5C4-4918-8DB1-B2DF15BA31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2424-2BB3-4F23-AB87-793E8D7C9C5D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6F25-E179-4F36-8A26-A64040713B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AE46-503A-4BBA-B35C-67A2446854CD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5802-F719-412A-8AD7-7847E4F4FF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9D10-1743-4579-8598-853E9C2388A5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C7B0-31DC-4BF8-8C4C-B406295EC4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6BDDD8C-49E7-4093-8847-9DC908BCDEB1}" type="datetimeFigureOut">
              <a:rPr lang="sl-SI"/>
              <a:pPr>
                <a:defRPr/>
              </a:pPr>
              <a:t>17.5.2013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4C518E4-7344-483C-84B2-6F4F075C4FA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tviskaplanota.si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THE VIEW FROM MY WINDOW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3400" dirty="0" smtClean="0"/>
              <a:t>Ponikve, </a:t>
            </a:r>
            <a:r>
              <a:rPr lang="sl-SI" sz="3400" dirty="0" err="1" smtClean="0"/>
              <a:t>Slovenia</a:t>
            </a:r>
            <a:endParaRPr lang="sl-SI" sz="3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3400" dirty="0" err="1" smtClean="0"/>
              <a:t>Spring</a:t>
            </a:r>
            <a:r>
              <a:rPr lang="sl-SI" sz="3400" dirty="0" smtClean="0"/>
              <a:t> 2013</a:t>
            </a:r>
            <a:endParaRPr lang="sl-SI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grada vsebine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b="18022"/>
          <a:stretch>
            <a:fillRect/>
          </a:stretch>
        </p:blipFill>
        <p:spPr>
          <a:xfrm>
            <a:off x="611188" y="549275"/>
            <a:ext cx="8047037" cy="4105275"/>
          </a:xfrm>
        </p:spPr>
      </p:pic>
      <p:sp>
        <p:nvSpPr>
          <p:cNvPr id="14338" name="PoljeZBesedilom 1"/>
          <p:cNvSpPr txBox="1">
            <a:spLocks noChangeArrowheads="1"/>
          </p:cNvSpPr>
          <p:nvPr/>
        </p:nvSpPr>
        <p:spPr bwMode="auto">
          <a:xfrm>
            <a:off x="971550" y="5084763"/>
            <a:ext cx="748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Palatino Linotype" pitchFamily="18" charset="0"/>
              </a:rPr>
              <a:t>I live in a small village Ponikve, 20 km from town Tolmin. Ponikve is the largest village on the Šentviška Plateau (Šentviška planota), with the population of 195 .</a:t>
            </a:r>
          </a:p>
          <a:p>
            <a:pPr algn="ctr"/>
            <a:r>
              <a:rPr lang="en-US">
                <a:latin typeface="Palatino Linotype" pitchFamily="18" charset="0"/>
              </a:rPr>
              <a:t>All the land </a:t>
            </a:r>
            <a:r>
              <a:rPr lang="sl-SI">
                <a:latin typeface="Palatino Linotype" pitchFamily="18" charset="0"/>
              </a:rPr>
              <a:t>i</a:t>
            </a:r>
            <a:r>
              <a:rPr lang="en-US">
                <a:latin typeface="Palatino Linotype" pitchFamily="18" charset="0"/>
              </a:rPr>
              <a:t>n th</a:t>
            </a:r>
            <a:r>
              <a:rPr lang="sl-SI">
                <a:latin typeface="Palatino Linotype" pitchFamily="18" charset="0"/>
              </a:rPr>
              <a:t>e following</a:t>
            </a:r>
            <a:r>
              <a:rPr lang="en-US">
                <a:latin typeface="Palatino Linotype" pitchFamily="18" charset="0"/>
              </a:rPr>
              <a:t> pictures </a:t>
            </a:r>
            <a:r>
              <a:rPr lang="sl-SI">
                <a:latin typeface="Palatino Linotype" pitchFamily="18" charset="0"/>
              </a:rPr>
              <a:t>belongs to my</a:t>
            </a:r>
            <a:r>
              <a:rPr lang="en-US">
                <a:latin typeface="Palatino Linotype" pitchFamily="18" charset="0"/>
              </a:rPr>
              <a:t> family. </a:t>
            </a:r>
            <a:endParaRPr lang="sl-SI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grada vsebin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8045450" cy="4525962"/>
          </a:xfrm>
        </p:spPr>
      </p:pic>
      <p:sp>
        <p:nvSpPr>
          <p:cNvPr id="15362" name="PoljeZBesedilom 1"/>
          <p:cNvSpPr txBox="1">
            <a:spLocks noChangeArrowheads="1"/>
          </p:cNvSpPr>
          <p:nvPr/>
        </p:nvSpPr>
        <p:spPr bwMode="auto">
          <a:xfrm>
            <a:off x="688975" y="5245100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Palatino Linotype" pitchFamily="18" charset="0"/>
              </a:rPr>
              <a:t>When I look through my window, I see a lot of green.</a:t>
            </a:r>
            <a:r>
              <a:rPr lang="en-US">
                <a:latin typeface="Palatino Linotype" pitchFamily="18" charset="0"/>
              </a:rPr>
              <a:t> </a:t>
            </a:r>
            <a:endParaRPr lang="sl-SI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grada vsebin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549275"/>
            <a:ext cx="8045450" cy="4525963"/>
          </a:xfrm>
        </p:spPr>
      </p:pic>
      <p:sp>
        <p:nvSpPr>
          <p:cNvPr id="16386" name="PoljeZBesedilom 1"/>
          <p:cNvSpPr txBox="1">
            <a:spLocks noChangeArrowheads="1"/>
          </p:cNvSpPr>
          <p:nvPr/>
        </p:nvSpPr>
        <p:spPr bwMode="auto">
          <a:xfrm>
            <a:off x="806450" y="5510213"/>
            <a:ext cx="748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Palatino Linotype" pitchFamily="18" charset="0"/>
              </a:rPr>
              <a:t>This is the first thing I see when I wake up. It makes me feel really calm and relaxed.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grada vsebin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343" t="-612" r="5159" b="19548"/>
          <a:stretch>
            <a:fillRect/>
          </a:stretch>
        </p:blipFill>
        <p:spPr>
          <a:xfrm>
            <a:off x="395288" y="692150"/>
            <a:ext cx="8418512" cy="4032250"/>
          </a:xfrm>
        </p:spPr>
      </p:pic>
      <p:sp>
        <p:nvSpPr>
          <p:cNvPr id="17410" name="PoljeZBesedilom 1"/>
          <p:cNvSpPr txBox="1">
            <a:spLocks noChangeArrowheads="1"/>
          </p:cNvSpPr>
          <p:nvPr/>
        </p:nvSpPr>
        <p:spPr bwMode="auto">
          <a:xfrm>
            <a:off x="684213" y="5013325"/>
            <a:ext cx="7775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Palatino Linotype" pitchFamily="18" charset="0"/>
              </a:rPr>
              <a:t>I can see trees, meadows and fields…. They say that green is the most calming colour. I think it‘s true since I feel better everytime I go out in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grada vsebin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b="10156"/>
          <a:stretch>
            <a:fillRect/>
          </a:stretch>
        </p:blipFill>
        <p:spPr>
          <a:xfrm>
            <a:off x="657225" y="692150"/>
            <a:ext cx="8045450" cy="4065588"/>
          </a:xfrm>
        </p:spPr>
      </p:pic>
      <p:sp>
        <p:nvSpPr>
          <p:cNvPr id="18434" name="PoljeZBesedilom 1"/>
          <p:cNvSpPr txBox="1">
            <a:spLocks noChangeArrowheads="1"/>
          </p:cNvSpPr>
          <p:nvPr/>
        </p:nvSpPr>
        <p:spPr bwMode="auto">
          <a:xfrm>
            <a:off x="827088" y="5124450"/>
            <a:ext cx="7705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Palatino Linotype" pitchFamily="18" charset="0"/>
              </a:rPr>
              <a:t>We also have a garden and a few fruit trees. It‘s great to have </a:t>
            </a:r>
            <a:r>
              <a:rPr lang="en-US">
                <a:latin typeface="Palatino Linotype" pitchFamily="18" charset="0"/>
              </a:rPr>
              <a:t>homemade spices, vegetables and fruit</a:t>
            </a:r>
            <a:r>
              <a:rPr lang="sl-SI">
                <a:latin typeface="Palatino Linotype" pitchFamily="18" charset="0"/>
              </a:rPr>
              <a:t>.They taste much better than the stuff from the store.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grada vsebine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8045450" cy="4525963"/>
          </a:xfrm>
        </p:spPr>
      </p:pic>
      <p:sp>
        <p:nvSpPr>
          <p:cNvPr id="19458" name="PoljeZBesedilom 1"/>
          <p:cNvSpPr txBox="1">
            <a:spLocks noChangeArrowheads="1"/>
          </p:cNvSpPr>
          <p:nvPr/>
        </p:nvSpPr>
        <p:spPr bwMode="auto">
          <a:xfrm>
            <a:off x="684213" y="5300663"/>
            <a:ext cx="7775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Palatino Linotype" pitchFamily="18" charset="0"/>
              </a:rPr>
              <a:t>Also,we have the most marvelous view. You can see mountains,  green hills and clear blue sky.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grada vsebine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92150"/>
            <a:ext cx="8045450" cy="4525963"/>
          </a:xfrm>
        </p:spPr>
      </p:pic>
      <p:sp>
        <p:nvSpPr>
          <p:cNvPr id="20482" name="PoljeZBesedilom 2"/>
          <p:cNvSpPr txBox="1">
            <a:spLocks noChangeArrowheads="1"/>
          </p:cNvSpPr>
          <p:nvPr/>
        </p:nvSpPr>
        <p:spPr bwMode="auto">
          <a:xfrm>
            <a:off x="755650" y="55895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Palatino Linotype" pitchFamily="18" charset="0"/>
              </a:rPr>
              <a:t>You can read more about Ponikve and the Šentviška Plateau here: </a:t>
            </a:r>
            <a:r>
              <a:rPr lang="sl-SI">
                <a:latin typeface="Palatino Linotype" pitchFamily="18" charset="0"/>
                <a:hlinkClick r:id="rId3"/>
              </a:rPr>
              <a:t>http://www.sentviskaplanota.si/</a:t>
            </a:r>
            <a:r>
              <a:rPr lang="sl-SI"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dstveno">
  <a:themeElements>
    <a:clrScheme name="Vodstve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odstve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134</TotalTime>
  <Words>169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Predloga načrta</vt:lpstr>
      </vt:variant>
      <vt:variant>
        <vt:i4>2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Palatino Linotype</vt:lpstr>
      <vt:lpstr>Arial</vt:lpstr>
      <vt:lpstr>Century Gothic</vt:lpstr>
      <vt:lpstr>Courier New</vt:lpstr>
      <vt:lpstr>Calibri</vt:lpstr>
      <vt:lpstr>Vodstveno</vt:lpstr>
      <vt:lpstr>Vodstveno</vt:lpstr>
      <vt:lpstr>THE VIEW FROM MY WINDOW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VIEW FROM MY WINDOW</dc:title>
  <dc:creator>Supervisor</dc:creator>
  <cp:lastModifiedBy>Zvonka Dalič Rink</cp:lastModifiedBy>
  <cp:revision>13</cp:revision>
  <dcterms:created xsi:type="dcterms:W3CDTF">2013-05-05T17:50:47Z</dcterms:created>
  <dcterms:modified xsi:type="dcterms:W3CDTF">2013-05-17T08:20:37Z</dcterms:modified>
</cp:coreProperties>
</file>