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Default Extension="wdp" ContentType="image/vnd.ms-photo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rtl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77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78" r:id="rId24"/>
    <p:sldId id="276" r:id="rId25"/>
    <p:sldId id="281" r:id="rId26"/>
    <p:sldId id="279" r:id="rId27"/>
    <p:sldId id="280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inimized">
    <p:restoredLeft sz="84412" autoAdjust="0"/>
    <p:restoredTop sz="94728" autoAdjust="0"/>
  </p:normalViewPr>
  <p:slideViewPr>
    <p:cSldViewPr>
      <p:cViewPr>
        <p:scale>
          <a:sx n="50" d="100"/>
          <a:sy n="50" d="100"/>
        </p:scale>
        <p:origin x="35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478FE-AE1A-462D-BA93-80585D2F5754}" type="datetimeFigureOut">
              <a:rPr lang="en-US" smtClean="0"/>
              <a:pPr/>
              <a:t>6/8/14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FDE2B-E152-41C3-9191-8670ED2A5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Zaghren</a:t>
            </a:r>
            <a:r>
              <a:rPr lang="en-US" dirty="0" smtClean="0"/>
              <a:t> is the name of the village and it is just one of many…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brother's band…My brother again!!! By the way…I am </a:t>
            </a:r>
            <a:r>
              <a:rPr lang="en-US" dirty="0" err="1" smtClean="0"/>
              <a:t>Yafa</a:t>
            </a:r>
            <a:r>
              <a:rPr lang="en-US" dirty="0" smtClean="0"/>
              <a:t>…</a:t>
            </a:r>
            <a:r>
              <a:rPr lang="en-US" dirty="0" err="1" smtClean="0"/>
              <a:t>Mazen</a:t>
            </a:r>
            <a:r>
              <a:rPr lang="en-US" baseline="0" dirty="0" smtClean="0"/>
              <a:t> has 2</a:t>
            </a:r>
            <a:r>
              <a:rPr lang="en-US" dirty="0" smtClean="0"/>
              <a:t> brothers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near </a:t>
            </a:r>
            <a:r>
              <a:rPr lang="en-US" dirty="0" err="1" smtClean="0"/>
              <a:t>Kasab</a:t>
            </a:r>
            <a:r>
              <a:rPr lang="en-US" dirty="0" smtClean="0"/>
              <a:t>…Can we</a:t>
            </a:r>
            <a:r>
              <a:rPr lang="en-US" baseline="0" dirty="0" smtClean="0"/>
              <a:t> go now?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Yes! The</a:t>
            </a:r>
            <a:r>
              <a:rPr lang="en-US" baseline="0" dirty="0" smtClean="0"/>
              <a:t> land of lemon and love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 is my brother!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Momen</a:t>
            </a:r>
            <a:r>
              <a:rPr lang="en-US" dirty="0" smtClean="0"/>
              <a:t> </a:t>
            </a:r>
            <a:r>
              <a:rPr lang="en-US" dirty="0" err="1" smtClean="0"/>
              <a:t>Shaweesh</a:t>
            </a:r>
            <a:r>
              <a:rPr lang="en-US" dirty="0" smtClean="0"/>
              <a:t> is playing on our – Syrian – drum.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Translation training Course…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Translation Training Course photo</a:t>
            </a:r>
            <a:r>
              <a:rPr lang="en-US" baseline="0" dirty="0" smtClean="0"/>
              <a:t> general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Mazen</a:t>
            </a:r>
            <a:r>
              <a:rPr lang="en-US" dirty="0" smtClean="0"/>
              <a:t> </a:t>
            </a:r>
            <a:r>
              <a:rPr lang="en-US" dirty="0" err="1" smtClean="0"/>
              <a:t>Bishtawi</a:t>
            </a:r>
            <a:r>
              <a:rPr lang="en-US" dirty="0" smtClean="0"/>
              <a:t> at </a:t>
            </a:r>
            <a:r>
              <a:rPr lang="en-US" dirty="0" err="1" smtClean="0"/>
              <a:t>AlErzal</a:t>
            </a:r>
            <a:r>
              <a:rPr lang="en-US" dirty="0" smtClean="0"/>
              <a:t> Cafe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</a:t>
            </a:r>
            <a:r>
              <a:rPr lang="en-US" baseline="0" dirty="0" smtClean="0"/>
              <a:t> am not sure who is supporting who! The children’s smiles make my heart smile.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FDE2B-E152-41C3-9191-8670ED2A5FA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395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5088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69840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1970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28777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81977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8456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513572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57738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68690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0712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05352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70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2302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081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1323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899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7817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7147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5858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4712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242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A254-9569-40EB-8908-834353A0A227}" type="datetimeFigureOut">
              <a:rPr lang="ar-SY" smtClean="0"/>
              <a:pPr/>
              <a:t>6/8/14</a:t>
            </a:fld>
            <a:endParaRPr lang="ar-SY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7DAC-58DA-4744-9532-97C100448243}" type="slidenum">
              <a:rPr lang="ar-SY" smtClean="0"/>
              <a:pPr/>
              <a:t>‹#›</a:t>
            </a:fld>
            <a:endParaRPr lang="ar-SY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1408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A254-9569-40EB-8908-834353A0A227}" type="datetimeFigureOut">
              <a:rPr lang="ar-SY">
                <a:solidFill>
                  <a:prstClr val="black">
                    <a:tint val="75000"/>
                  </a:prstClr>
                </a:solidFill>
              </a:rPr>
              <a:pPr/>
              <a:t>6/8/14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7DAC-58DA-4744-9532-97C100448243}" type="slidenum">
              <a:rPr lang="ar-SY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2186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Baskerville Old Face" pitchFamily="18" charset="0"/>
              </a:rPr>
              <a:t>MY CITY AND ME </a:t>
            </a:r>
            <a:endParaRPr lang="ar-SY" sz="6000" b="1" dirty="0">
              <a:latin typeface="Baskerville Old Face" pitchFamily="18" charset="0"/>
            </a:endParaRPr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-612576" y="4581128"/>
            <a:ext cx="4784576" cy="13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Baskerville Old Face" pitchFamily="18" charset="0"/>
              </a:rPr>
              <a:t>By: Mazen Beshtawi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Baskerville Old Face" pitchFamily="18" charset="0"/>
              </a:rPr>
              <a:t>   Yafa Metwally</a:t>
            </a:r>
            <a:endParaRPr lang="en-US" dirty="0">
              <a:solidFill>
                <a:schemeClr val="bg2">
                  <a:lumMod val="25000"/>
                </a:schemeClr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02883341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395536" y="404664"/>
            <a:ext cx="2303836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35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And diving.</a:t>
            </a:r>
            <a:endParaRPr lang="ar-SY" sz="35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01528216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251520" y="3674506"/>
            <a:ext cx="3600400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Back to the city, we do many outdoor activities, Some</a:t>
            </a:r>
            <a:r>
              <a:rPr lang="ar-SY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for fun…</a:t>
            </a:r>
            <a:endParaRPr lang="ar-SY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07264990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81256" y="326976"/>
            <a:ext cx="4855817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And a lot for education…</a:t>
            </a:r>
            <a:endParaRPr lang="ar-SY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736104861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6181204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-29958" y="404664"/>
            <a:ext cx="4341253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3500" b="1" dirty="0" smtClean="0">
                <a:latin typeface="Andalus" pitchFamily="18" charset="-78"/>
                <a:cs typeface="Andalus" pitchFamily="18" charset="-78"/>
              </a:rPr>
              <a:t>Plus voluntary work…</a:t>
            </a:r>
            <a:endParaRPr lang="ar-SY" sz="35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38879013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4541549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70094652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7504" y="260648"/>
            <a:ext cx="379625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Music is a big part of our activities</a:t>
            </a:r>
            <a:endParaRPr lang="ar-SY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98391293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4549940" y="188640"/>
            <a:ext cx="3796255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We take our music with us where ever we go. </a:t>
            </a:r>
            <a:endParaRPr lang="ar-SY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1123429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399666" y="-3836"/>
            <a:ext cx="6344669" cy="686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66760249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1268" y="63464"/>
            <a:ext cx="60728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Y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411760" y="53013"/>
            <a:ext cx="64166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000" b="1" dirty="0" smtClean="0">
                <a:latin typeface="Andalus" pitchFamily="18" charset="-78"/>
                <a:cs typeface="Andalus" pitchFamily="18" charset="-78"/>
              </a:rPr>
              <a:t>Hello  everyone ..</a:t>
            </a:r>
          </a:p>
          <a:p>
            <a:pPr algn="l"/>
            <a:r>
              <a:rPr lang="en-US" sz="3000" b="1" dirty="0" smtClean="0">
                <a:latin typeface="Andalus" pitchFamily="18" charset="-78"/>
                <a:cs typeface="Andalus" pitchFamily="18" charset="-78"/>
              </a:rPr>
              <a:t>my name is yafa .. and I'm 20  years old.</a:t>
            </a:r>
            <a:endParaRPr lang="en-US" sz="30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08647519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1" y="44061"/>
            <a:ext cx="3203848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And usually  we meet to study in a cultural cafe. </a:t>
            </a:r>
            <a:endParaRPr lang="ar-SY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4477018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36989481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6245424" y="633189"/>
            <a:ext cx="2898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At weekends, after a long week we love to hang out.. </a:t>
            </a:r>
            <a:endParaRPr lang="ar-SY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8777977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323528" y="5140062"/>
            <a:ext cx="5672975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And just have fun. </a:t>
            </a:r>
            <a:endParaRPr lang="ar-SY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9730178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5367493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835695" y="0"/>
            <a:ext cx="63367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9361044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987824" y="698793"/>
            <a:ext cx="2952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Join us..!!!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  <a:sym typeface="Wingdings" pitchFamily="2" charset="2"/>
              </a:rPr>
              <a:t></a:t>
            </a:r>
            <a:endParaRPr lang="ar-SY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05108512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7504" y="0"/>
            <a:ext cx="4464496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we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hope you enjoyed  this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journey. </a:t>
            </a:r>
            <a:endParaRPr lang="ar-SY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3504794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1500">
        <p:split orient="ver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فرعي 8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2692896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about you ..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you spend your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time??!</a:t>
            </a:r>
          </a:p>
          <a:p>
            <a:pPr marL="0" indent="0" algn="l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would love to know more about you .. hope to hear soon from you .. see you guys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l">
              <a:buNone/>
            </a:pPr>
            <a:r>
              <a:rPr lang="en-US" b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lattakia2222@gmail.com</a:t>
            </a:r>
            <a:endParaRPr lang="en-US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24436957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900">
        <p14:glitter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Places &amp; Perspective Learning Circle – High School – Spring 2014</a:t>
            </a:r>
            <a:endParaRPr lang="en-US" dirty="0"/>
          </a:p>
        </p:txBody>
      </p:sp>
      <p:pic>
        <p:nvPicPr>
          <p:cNvPr id="4" name="عنصر نائب للمحتوى 3" descr="log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285" y="2743200"/>
            <a:ext cx="4412560" cy="3382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7466" y="2492896"/>
            <a:ext cx="3672408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500" b="1" dirty="0" smtClean="0">
                <a:latin typeface="Andalus" pitchFamily="18" charset="-78"/>
                <a:cs typeface="Andalus" pitchFamily="18" charset="-78"/>
              </a:rPr>
              <a:t>And I’m Mazen, I’m 25 years old.</a:t>
            </a:r>
            <a:endParaRPr lang="ar-SY" sz="35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09259665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tx1">
                <a:alpha val="40000"/>
              </a:schemeClr>
            </a:glow>
            <a:softEdge rad="112500"/>
          </a:effectLst>
        </p:spPr>
      </p:pic>
      <p:sp>
        <p:nvSpPr>
          <p:cNvPr id="8" name="مربع نص 7"/>
          <p:cNvSpPr txBox="1"/>
          <p:nvPr/>
        </p:nvSpPr>
        <p:spPr>
          <a:xfrm>
            <a:off x="179512" y="116632"/>
            <a:ext cx="676875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We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live in a beautiful  port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</a:b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city called Lattakia in Syria " which is the cradle of Alphabet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".</a:t>
            </a:r>
            <a:endParaRPr lang="ar-SY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61912818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" y="37297"/>
            <a:ext cx="555559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today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we’re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going to take you in a journey around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Lattakia</a:t>
            </a:r>
            <a:endParaRPr lang="ar-S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360913" y="4457343"/>
            <a:ext cx="478802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to see how we spend our time as  Syrian youth, we have so many places to show you.. So come along..</a:t>
            </a:r>
            <a:endParaRPr lang="ar-SY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63146303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395536" y="2459504"/>
            <a:ext cx="55709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The nature around our city is amazing… much to see and much to do in the country side and  mountains </a:t>
            </a:r>
            <a:endParaRPr lang="ar-SY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60886532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5004048" y="836712"/>
            <a:ext cx="2640467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35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Backpacking </a:t>
            </a:r>
            <a:endParaRPr lang="ar-SY" sz="35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6312015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943708" y="9263"/>
            <a:ext cx="525658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20646345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79512" y="260648"/>
            <a:ext cx="3672408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And the shores are great for swimming… </a:t>
            </a:r>
            <a:endParaRPr lang="ar-SY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54229355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3400">
        <p14:reveal thruBlk="1" dir="r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382</Words>
  <Application>Microsoft Macintosh PowerPoint</Application>
  <PresentationFormat>On-screen Show (4:3)</PresentationFormat>
  <Paragraphs>49</Paragraphs>
  <Slides>29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نسق Office</vt:lpstr>
      <vt:lpstr>1_نسق Office</vt:lpstr>
      <vt:lpstr>MY CITY AND ME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Places &amp; Perspective Learning Circle – High School – Spring 2014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Barry Kramer</cp:lastModifiedBy>
  <cp:revision>24</cp:revision>
  <dcterms:created xsi:type="dcterms:W3CDTF">2014-06-09T01:57:14Z</dcterms:created>
  <dcterms:modified xsi:type="dcterms:W3CDTF">2014-06-09T02:05:08Z</dcterms:modified>
</cp:coreProperties>
</file>