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lvl1pPr>
      <a:defRPr>
        <a:latin typeface="Constantia"/>
        <a:ea typeface="Constantia"/>
        <a:cs typeface="Constantia"/>
        <a:sym typeface="Constantia"/>
      </a:defRPr>
    </a:lvl1pPr>
    <a:lvl2pPr indent="457200">
      <a:defRPr>
        <a:latin typeface="Constantia"/>
        <a:ea typeface="Constantia"/>
        <a:cs typeface="Constantia"/>
        <a:sym typeface="Constantia"/>
      </a:defRPr>
    </a:lvl2pPr>
    <a:lvl3pPr indent="914400">
      <a:defRPr>
        <a:latin typeface="Constantia"/>
        <a:ea typeface="Constantia"/>
        <a:cs typeface="Constantia"/>
        <a:sym typeface="Constantia"/>
      </a:defRPr>
    </a:lvl3pPr>
    <a:lvl4pPr indent="1371600">
      <a:defRPr>
        <a:latin typeface="Constantia"/>
        <a:ea typeface="Constantia"/>
        <a:cs typeface="Constantia"/>
        <a:sym typeface="Constantia"/>
      </a:defRPr>
    </a:lvl4pPr>
    <a:lvl5pPr indent="1828800">
      <a:defRPr>
        <a:latin typeface="Constantia"/>
        <a:ea typeface="Constantia"/>
        <a:cs typeface="Constantia"/>
        <a:sym typeface="Constantia"/>
      </a:defRPr>
    </a:lvl5pPr>
    <a:lvl6pPr indent="2286000">
      <a:defRPr>
        <a:latin typeface="Constantia"/>
        <a:ea typeface="Constantia"/>
        <a:cs typeface="Constantia"/>
        <a:sym typeface="Constantia"/>
      </a:defRPr>
    </a:lvl6pPr>
    <a:lvl7pPr indent="2743200">
      <a:defRPr>
        <a:latin typeface="Constantia"/>
        <a:ea typeface="Constantia"/>
        <a:cs typeface="Constantia"/>
        <a:sym typeface="Constantia"/>
      </a:defRPr>
    </a:lvl7pPr>
    <a:lvl8pPr indent="3200400">
      <a:defRPr>
        <a:latin typeface="Constantia"/>
        <a:ea typeface="Constantia"/>
        <a:cs typeface="Constantia"/>
        <a:sym typeface="Constantia"/>
      </a:defRPr>
    </a:lvl8pPr>
    <a:lvl9pPr indent="3657600">
      <a:defRPr>
        <a:latin typeface="Constantia"/>
        <a:ea typeface="Constantia"/>
        <a:cs typeface="Constantia"/>
        <a:sym typeface="Constanti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4EA"/>
          </a:solidFill>
        </a:fill>
      </a:tcStyle>
    </a:wholeTbl>
    <a:band2H>
      <a:tcTxStyle/>
      <a:tcStyle>
        <a:tcBdr/>
        <a:fill>
          <a:solidFill>
            <a:srgbClr val="E6EBF5"/>
          </a:solidFill>
        </a:fill>
      </a:tcStyle>
    </a:band2H>
    <a:firstCol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F6FC6"/>
          </a:solidFill>
        </a:fill>
      </a:tcStyle>
    </a:firstCol>
    <a:la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F6FC6"/>
          </a:solidFill>
        </a:fill>
      </a:tcStyle>
    </a:lastRow>
    <a:fir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F6FC6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EF1"/>
          </a:solidFill>
        </a:fill>
      </a:tcStyle>
    </a:wholeTbl>
    <a:band2H>
      <a:tcTxStyle/>
      <a:tcStyle>
        <a:tcBdr/>
        <a:fill>
          <a:solidFill>
            <a:srgbClr val="E6F6F8"/>
          </a:solidFill>
        </a:fill>
      </a:tcStyle>
    </a:band2H>
    <a:firstCol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BD0D9"/>
          </a:solidFill>
        </a:fill>
      </a:tcStyle>
    </a:firstCol>
    <a:la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BD0D9"/>
          </a:solidFill>
        </a:fill>
      </a:tcStyle>
    </a:lastRow>
    <a:fir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BD0D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9CE"/>
          </a:solidFill>
        </a:fill>
      </a:tcStyle>
    </a:wholeTbl>
    <a:band2H>
      <a:tcTxStyle/>
      <a:tcStyle>
        <a:tcBdr/>
        <a:fill>
          <a:solidFill>
            <a:srgbClr val="F0F4E8"/>
          </a:solidFill>
        </a:fill>
      </a:tcStyle>
    </a:band2H>
    <a:firstCol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C249"/>
          </a:solidFill>
        </a:fill>
      </a:tcStyle>
    </a:firstCol>
    <a:la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C249"/>
          </a:solidFill>
        </a:fill>
      </a:tcStyle>
    </a:lastRow>
    <a:fir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C24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F6FC6"/>
          </a:solidFill>
        </a:fill>
      </a:tcStyle>
    </a:firstCol>
    <a:lastRow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F6FC6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896" y="-1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5098957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Slide">
    <p:bg>
      <p:bgPr>
        <a:gradFill flip="none" rotWithShape="1">
          <a:gsLst>
            <a:gs pos="0">
              <a:srgbClr val="42A1D9"/>
            </a:gs>
            <a:gs pos="25000">
              <a:srgbClr val="4499C9"/>
            </a:gs>
            <a:gs pos="100000">
              <a:srgbClr val="002A36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533400" y="0"/>
            <a:ext cx="7851648" cy="3200400"/>
          </a:xfrm>
          <a:prstGeom prst="rect">
            <a:avLst/>
          </a:prstGeom>
        </p:spPr>
        <p:txBody>
          <a:bodyPr/>
          <a:lstStyle>
            <a:lvl1pPr algn="r">
              <a:defRPr sz="5600" b="1">
                <a:solidFill>
                  <a:srgbClr val="4DE1EA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5600" b="1">
                <a:solidFill>
                  <a:srgbClr val="4DE1EA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533400" y="3228536"/>
            <a:ext cx="7854696" cy="3467101"/>
          </a:xfrm>
          <a:prstGeom prst="rect">
            <a:avLst/>
          </a:prstGeom>
        </p:spPr>
        <p:txBody>
          <a:bodyPr lIns="0" tIns="0" rIns="0" bIns="0"/>
          <a:lstStyle>
            <a:lvl1pPr marL="0" marR="45719" indent="0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1pPr>
            <a:lvl2pPr marL="0" marR="45719" indent="457200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2pPr>
            <a:lvl3pPr marL="0" marR="45719" indent="914400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3pPr>
            <a:lvl4pPr marL="0" marR="45719" indent="1371600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4pPr>
            <a:lvl5pPr marL="0" marR="45719" indent="1828800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1EAED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Body Level One</a:t>
            </a:r>
          </a:p>
          <a:p>
            <a:pPr lvl="1">
              <a:defRPr sz="1800"/>
            </a:pPr>
            <a:r>
              <a:rPr sz="2600"/>
              <a:t>Body Level Two</a:t>
            </a:r>
          </a:p>
          <a:p>
            <a:pPr lvl="2">
              <a:defRPr sz="1800"/>
            </a:pPr>
            <a:r>
              <a:rPr sz="2600"/>
              <a:t>Body Level Three</a:t>
            </a:r>
          </a:p>
          <a:p>
            <a:pPr lvl="3">
              <a:defRPr sz="1800"/>
            </a:pPr>
            <a:r>
              <a:rPr sz="2600"/>
              <a:t>Body Level Four</a:t>
            </a:r>
          </a:p>
          <a:p>
            <a:pPr lvl="4">
              <a:defRPr sz="1800"/>
            </a:pPr>
            <a:r>
              <a:rPr sz="2600"/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12616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Title Text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6019800" cy="594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Body Level One</a:t>
            </a:r>
          </a:p>
          <a:p>
            <a:pPr lvl="1">
              <a:defRPr sz="1800"/>
            </a:pPr>
            <a:r>
              <a:rPr sz="2600"/>
              <a:t>Body Level Two</a:t>
            </a:r>
          </a:p>
          <a:p>
            <a:pPr lvl="2">
              <a:defRPr sz="1800"/>
            </a:pPr>
            <a:r>
              <a:rPr sz="2600"/>
              <a:t>Body Level Three</a:t>
            </a:r>
          </a:p>
          <a:p>
            <a:pPr lvl="3">
              <a:defRPr sz="1800"/>
            </a:pPr>
            <a:r>
              <a:rPr sz="2600"/>
              <a:t>Body Level Four</a:t>
            </a:r>
          </a:p>
          <a:p>
            <a:pPr lvl="4">
              <a:defRPr sz="1800"/>
            </a:pPr>
            <a:r>
              <a:rPr sz="2600"/>
              <a:t>Body Level Five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Title Text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/>
              <a:t>Body Level One</a:t>
            </a:r>
          </a:p>
          <a:p>
            <a:pPr lvl="1">
              <a:defRPr sz="1800"/>
            </a:pPr>
            <a:r>
              <a:rPr sz="2600"/>
              <a:t>Body Level Two</a:t>
            </a:r>
          </a:p>
          <a:p>
            <a:pPr lvl="2">
              <a:defRPr sz="1800"/>
            </a:pPr>
            <a:r>
              <a:rPr sz="2600"/>
              <a:t>Body Level Three</a:t>
            </a:r>
          </a:p>
          <a:p>
            <a:pPr lvl="3">
              <a:defRPr sz="1800"/>
            </a:pPr>
            <a:r>
              <a:rPr sz="2600"/>
              <a:t>Body Level Four</a:t>
            </a:r>
          </a:p>
          <a:p>
            <a:pPr lvl="4">
              <a:defRPr sz="1800"/>
            </a:pPr>
            <a:r>
              <a:rPr sz="2600"/>
              <a:t>Body Level Five</a:t>
            </a:r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Section Header">
    <p:bg>
      <p:bgPr>
        <a:gradFill flip="none" rotWithShape="1">
          <a:gsLst>
            <a:gs pos="0">
              <a:srgbClr val="42A1D9"/>
            </a:gs>
            <a:gs pos="25000">
              <a:srgbClr val="4499C9"/>
            </a:gs>
            <a:gs pos="100000">
              <a:srgbClr val="002A36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530351" y="0"/>
            <a:ext cx="7772401" cy="267919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5600" b="1">
                <a:solidFill>
                  <a:srgbClr val="4BE4AD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5600" b="1">
                <a:solidFill>
                  <a:srgbClr val="4BE4AD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530351" y="2704663"/>
            <a:ext cx="7772401" cy="322421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1pPr>
            <a:lvl2pPr marL="0" indent="393192">
              <a:spcBef>
                <a:spcPts val="500"/>
              </a:spcBef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2pPr>
            <a:lvl3pPr marL="0" indent="667511">
              <a:spcBef>
                <a:spcPts val="500"/>
              </a:spcBef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3pPr>
            <a:lvl4pPr marL="0" indent="978408">
              <a:spcBef>
                <a:spcPts val="500"/>
              </a:spcBef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4pPr>
            <a:lvl5pPr marL="0" indent="1252727">
              <a:spcBef>
                <a:spcPts val="500"/>
              </a:spcBef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1EAED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57200" y="1920084"/>
            <a:ext cx="4038600" cy="4937916"/>
          </a:xfrm>
          <a:prstGeom prst="rect">
            <a:avLst/>
          </a:prstGeom>
        </p:spPr>
        <p:txBody>
          <a:bodyPr/>
          <a:lstStyle>
            <a:lvl3pPr marL="988466" indent="-320954"/>
            <a:lvl4pPr marL="1282191" indent="-303783"/>
            <a:lvl5pPr marL="1556511" indent="-303783"/>
          </a:lstStyle>
          <a:p>
            <a:pPr lvl="0">
              <a:defRPr sz="1800"/>
            </a:pPr>
            <a:r>
              <a:rPr sz="2600"/>
              <a:t>Body Level One</a:t>
            </a:r>
          </a:p>
          <a:p>
            <a:pPr lvl="1">
              <a:defRPr sz="1800"/>
            </a:pPr>
            <a:r>
              <a:rPr sz="2600"/>
              <a:t>Body Level Two</a:t>
            </a:r>
          </a:p>
          <a:p>
            <a:pPr lvl="2">
              <a:defRPr sz="1800"/>
            </a:pPr>
            <a:r>
              <a:rPr sz="2600"/>
              <a:t>Body Level Three</a:t>
            </a:r>
          </a:p>
          <a:p>
            <a:pPr lvl="3">
              <a:defRPr sz="1800"/>
            </a:pPr>
            <a:r>
              <a:rPr sz="2600"/>
              <a:t>Body Level Four</a:t>
            </a:r>
          </a:p>
          <a:p>
            <a:pPr lvl="4">
              <a:defRPr sz="1800"/>
            </a:pPr>
            <a:r>
              <a:rPr sz="2600"/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Title Text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xfrm>
            <a:off x="457200" y="1847088"/>
            <a:ext cx="4040188" cy="67567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4617B"/>
                </a:solidFill>
              </a:defRPr>
            </a:lvl1pPr>
            <a:lvl2pPr marL="0" indent="393192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4617B"/>
                </a:solidFill>
              </a:defRPr>
            </a:lvl2pPr>
            <a:lvl3pPr marL="0" indent="667511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4617B"/>
                </a:solidFill>
              </a:defRPr>
            </a:lvl3pPr>
            <a:lvl4pPr marL="0" indent="978408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4617B"/>
                </a:solidFill>
              </a:defRPr>
            </a:lvl4pPr>
            <a:lvl5pPr marL="0" indent="1252727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4617B"/>
                </a:solidFill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04617B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04617B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04617B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04617B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04617B"/>
                </a:solidFill>
              </a:rPr>
              <a:t>Body Level Five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3058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685800" y="514351"/>
            <a:ext cx="2743200" cy="11620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04617B"/>
                </a:solidFill>
              </a:rPr>
              <a:t>Title Text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</p:spPr>
        <p:txBody>
          <a:bodyPr lIns="18288" tIns="18288" rIns="18288" bIns="18288"/>
          <a:lstStyle>
            <a:lvl1pPr marL="0" indent="0" algn="l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0" indent="640080" algn="l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0" indent="914400" algn="l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0" indent="1188719" algn="l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0" indent="1463039" algn="l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 rot="420000" flipV="1">
            <a:off x="3165753" y="1108077"/>
            <a:ext cx="5257801" cy="4114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984" y="0"/>
                </a:lnTo>
                <a:lnTo>
                  <a:pt x="21600" y="788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>
            <a:solidFill>
              <a:srgbClr val="C0C0C0"/>
            </a:solidFill>
          </a:ln>
          <a:effectLst>
            <a:outerShdw blurRad="63500" dist="38500" dir="7500000" rotWithShape="0">
              <a:srgbClr val="000000">
                <a:alpha val="2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 41"/>
          <p:cNvSpPr/>
          <p:nvPr/>
        </p:nvSpPr>
        <p:spPr>
          <a:xfrm rot="420000" flipV="1">
            <a:off x="8004133" y="5359768"/>
            <a:ext cx="155449" cy="1554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FFFFFF"/>
            </a:solidFill>
          </a:ln>
          <a:effectLst>
            <a:outerShdw blurRad="25400" dist="6350" dir="12900000" rotWithShape="0">
              <a:srgbClr val="000000">
                <a:alpha val="47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609600" y="0"/>
            <a:ext cx="2212849" cy="2759618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04617B"/>
                </a:solidFill>
              </a:rPr>
              <a:t>Title Text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609600" y="2828785"/>
            <a:ext cx="2209800" cy="3893821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200"/>
              </a:spcBef>
              <a:buClrTx/>
              <a:buSzTx/>
              <a:buFontTx/>
              <a:buNone/>
              <a:defRPr sz="1300"/>
            </a:lvl1pPr>
            <a:lvl2pPr algn="l">
              <a:spcBef>
                <a:spcPts val="200"/>
              </a:spcBef>
              <a:buClrTx/>
              <a:buFontTx/>
              <a:defRPr sz="1300"/>
            </a:lvl2pPr>
            <a:lvl3pPr marL="988466" indent="-320954" algn="l">
              <a:spcBef>
                <a:spcPts val="200"/>
              </a:spcBef>
              <a:buClrTx/>
              <a:buFontTx/>
              <a:defRPr sz="1300"/>
            </a:lvl3pPr>
            <a:lvl4pPr marL="1282191" indent="-303783" algn="l">
              <a:spcBef>
                <a:spcPts val="200"/>
              </a:spcBef>
              <a:buClrTx/>
              <a:buFontTx/>
              <a:defRPr sz="1300"/>
            </a:lvl4pPr>
            <a:lvl5pPr marL="1556511" indent="-303783" algn="l">
              <a:spcBef>
                <a:spcPts val="200"/>
              </a:spcBef>
              <a:buClrTx/>
              <a:buFontTx/>
              <a:defRPr sz="1300"/>
            </a:lvl5pPr>
          </a:lstStyle>
          <a:p>
            <a:pPr lvl="0">
              <a:defRPr sz="1800"/>
            </a:pPr>
            <a:r>
              <a:rPr sz="1300"/>
              <a:t>Body Level One</a:t>
            </a:r>
          </a:p>
          <a:p>
            <a:pPr lvl="1">
              <a:defRPr sz="1800"/>
            </a:pPr>
            <a:r>
              <a:rPr sz="1300"/>
              <a:t>Body Level Two</a:t>
            </a:r>
          </a:p>
          <a:p>
            <a:pPr lvl="2">
              <a:defRPr sz="1800"/>
            </a:pPr>
            <a:r>
              <a:rPr sz="1300"/>
              <a:t>Body Level Three</a:t>
            </a:r>
          </a:p>
          <a:p>
            <a:pPr lvl="3">
              <a:defRPr sz="1800"/>
            </a:pPr>
            <a:r>
              <a:rPr sz="1300"/>
              <a:t>Body Level Four</a:t>
            </a:r>
          </a:p>
          <a:p>
            <a:pPr lvl="4">
              <a:defRPr sz="1800"/>
            </a:pPr>
            <a:r>
              <a:rPr sz="1300"/>
              <a:t>Body Level Five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xfrm>
            <a:off x="8077200" y="6518275"/>
            <a:ext cx="609600" cy="20320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45" name="Shape 45"/>
          <p:cNvSpPr/>
          <p:nvPr/>
        </p:nvSpPr>
        <p:spPr>
          <a:xfrm flipV="1">
            <a:off x="-9525" y="5816600"/>
            <a:ext cx="9163050" cy="1041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739E">
                  <a:alpha val="45000"/>
                </a:srgbClr>
              </a:gs>
              <a:gs pos="100000">
                <a:srgbClr val="00C5CE">
                  <a:alpha val="5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46" name="Shape 46"/>
          <p:cNvSpPr/>
          <p:nvPr/>
        </p:nvSpPr>
        <p:spPr>
          <a:xfrm flipV="1">
            <a:off x="4381500" y="6250789"/>
            <a:ext cx="4762500" cy="607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FA6">
                  <a:alpha val="30000"/>
                </a:srgbClr>
              </a:gs>
              <a:gs pos="80000">
                <a:srgbClr val="008ABE">
                  <a:alpha val="4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9525" y="-7144"/>
            <a:ext cx="9163050" cy="1041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739E">
                  <a:alpha val="45000"/>
                </a:srgbClr>
              </a:gs>
              <a:gs pos="100000">
                <a:srgbClr val="00C5CE">
                  <a:alpha val="5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3" name="Shape 3"/>
          <p:cNvSpPr/>
          <p:nvPr/>
        </p:nvSpPr>
        <p:spPr>
          <a:xfrm>
            <a:off x="4381500" y="-7145"/>
            <a:ext cx="4762500" cy="607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FA6">
                  <a:alpha val="30000"/>
                </a:srgbClr>
              </a:gs>
              <a:gs pos="80000">
                <a:srgbClr val="008ABE">
                  <a:alpha val="4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grpSp>
        <p:nvGrpSpPr>
          <p:cNvPr id="6" name="Group 6"/>
          <p:cNvGrpSpPr/>
          <p:nvPr/>
        </p:nvGrpSpPr>
        <p:grpSpPr>
          <a:xfrm>
            <a:off x="-29294" y="-16113"/>
            <a:ext cx="9197178" cy="1058653"/>
            <a:chOff x="0" y="0"/>
            <a:chExt cx="9197177" cy="1058652"/>
          </a:xfrm>
        </p:grpSpPr>
        <p:sp>
          <p:nvSpPr>
            <p:cNvPr id="4" name="Shape 4"/>
            <p:cNvSpPr/>
            <p:nvPr/>
          </p:nvSpPr>
          <p:spPr>
            <a:xfrm rot="21435692">
              <a:off x="9616" y="218536"/>
              <a:ext cx="9163051" cy="62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0" extrusionOk="0">
                  <a:moveTo>
                    <a:pt x="0" y="19778"/>
                  </a:moveTo>
                  <a:cubicBezTo>
                    <a:pt x="1055" y="15110"/>
                    <a:pt x="3454" y="5630"/>
                    <a:pt x="6017" y="5774"/>
                  </a:cubicBezTo>
                  <a:cubicBezTo>
                    <a:pt x="8581" y="5917"/>
                    <a:pt x="12783" y="21600"/>
                    <a:pt x="15380" y="20638"/>
                  </a:cubicBezTo>
                  <a:cubicBezTo>
                    <a:pt x="17978" y="19675"/>
                    <a:pt x="20305" y="4300"/>
                    <a:pt x="21600" y="0"/>
                  </a:cubicBezTo>
                </a:path>
              </a:pathLst>
            </a:custGeom>
            <a:noFill/>
            <a:ln w="10795" cap="flat">
              <a:solidFill>
                <a:srgbClr val="05A0BE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" name="Shape 5"/>
            <p:cNvSpPr/>
            <p:nvPr/>
          </p:nvSpPr>
          <p:spPr>
            <a:xfrm rot="21435692">
              <a:off x="14474" y="291986"/>
              <a:ext cx="9175813" cy="50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extrusionOk="0">
                  <a:moveTo>
                    <a:pt x="0" y="18514"/>
                  </a:moveTo>
                  <a:cubicBezTo>
                    <a:pt x="1023" y="16364"/>
                    <a:pt x="3563" y="5413"/>
                    <a:pt x="6136" y="5767"/>
                  </a:cubicBezTo>
                  <a:cubicBezTo>
                    <a:pt x="8710" y="6121"/>
                    <a:pt x="12864" y="21600"/>
                    <a:pt x="15441" y="20639"/>
                  </a:cubicBezTo>
                  <a:cubicBezTo>
                    <a:pt x="18019" y="19678"/>
                    <a:pt x="20319" y="4300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8B6BA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935479"/>
            <a:ext cx="8229600" cy="4922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600"/>
              <a:t>Body Level One</a:t>
            </a:r>
          </a:p>
          <a:p>
            <a:pPr lvl="1">
              <a:defRPr sz="1800"/>
            </a:pPr>
            <a:r>
              <a:rPr sz="2600"/>
              <a:t>Body Level Two</a:t>
            </a:r>
          </a:p>
          <a:p>
            <a:pPr lvl="2">
              <a:defRPr sz="1800"/>
            </a:pPr>
            <a:r>
              <a:rPr sz="2600"/>
              <a:t>Body Level Three</a:t>
            </a:r>
          </a:p>
          <a:p>
            <a:pPr lvl="3">
              <a:defRPr sz="1800"/>
            </a:pPr>
            <a:r>
              <a:rPr sz="2600"/>
              <a:t>Body Level Four</a:t>
            </a:r>
          </a:p>
          <a:p>
            <a:pPr lvl="4">
              <a:defRPr sz="1800"/>
            </a:pPr>
            <a:r>
              <a:rPr sz="2600"/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xfrm>
            <a:off x="7924800" y="6518275"/>
            <a:ext cx="762000" cy="2032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b">
            <a:spAutoFit/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defRPr sz="5000">
          <a:solidFill>
            <a:srgbClr val="04617B"/>
          </a:solidFill>
          <a:latin typeface="Calibri"/>
          <a:ea typeface="Calibri"/>
          <a:cs typeface="Calibri"/>
          <a:sym typeface="Calibri"/>
        </a:defRPr>
      </a:lvl1pPr>
      <a:lvl2pPr>
        <a:defRPr sz="5000">
          <a:solidFill>
            <a:srgbClr val="04617B"/>
          </a:solidFill>
          <a:latin typeface="Calibri"/>
          <a:ea typeface="Calibri"/>
          <a:cs typeface="Calibri"/>
          <a:sym typeface="Calibri"/>
        </a:defRPr>
      </a:lvl2pPr>
      <a:lvl3pPr>
        <a:defRPr sz="5000">
          <a:solidFill>
            <a:srgbClr val="04617B"/>
          </a:solidFill>
          <a:latin typeface="Calibri"/>
          <a:ea typeface="Calibri"/>
          <a:cs typeface="Calibri"/>
          <a:sym typeface="Calibri"/>
        </a:defRPr>
      </a:lvl3pPr>
      <a:lvl4pPr>
        <a:defRPr sz="5000">
          <a:solidFill>
            <a:srgbClr val="04617B"/>
          </a:solidFill>
          <a:latin typeface="Calibri"/>
          <a:ea typeface="Calibri"/>
          <a:cs typeface="Calibri"/>
          <a:sym typeface="Calibri"/>
        </a:defRPr>
      </a:lvl4pPr>
      <a:lvl5pPr>
        <a:defRPr sz="5000">
          <a:solidFill>
            <a:srgbClr val="04617B"/>
          </a:solidFill>
          <a:latin typeface="Calibri"/>
          <a:ea typeface="Calibri"/>
          <a:cs typeface="Calibri"/>
          <a:sym typeface="Calibri"/>
        </a:defRPr>
      </a:lvl5pPr>
      <a:lvl6pPr>
        <a:defRPr sz="5000">
          <a:solidFill>
            <a:srgbClr val="04617B"/>
          </a:solidFill>
          <a:latin typeface="Calibri"/>
          <a:ea typeface="Calibri"/>
          <a:cs typeface="Calibri"/>
          <a:sym typeface="Calibri"/>
        </a:defRPr>
      </a:lvl6pPr>
      <a:lvl7pPr>
        <a:defRPr sz="5000">
          <a:solidFill>
            <a:srgbClr val="04617B"/>
          </a:solidFill>
          <a:latin typeface="Calibri"/>
          <a:ea typeface="Calibri"/>
          <a:cs typeface="Calibri"/>
          <a:sym typeface="Calibri"/>
        </a:defRPr>
      </a:lvl7pPr>
      <a:lvl8pPr>
        <a:defRPr sz="5000">
          <a:solidFill>
            <a:srgbClr val="04617B"/>
          </a:solidFill>
          <a:latin typeface="Calibri"/>
          <a:ea typeface="Calibri"/>
          <a:cs typeface="Calibri"/>
          <a:sym typeface="Calibri"/>
        </a:defRPr>
      </a:lvl8pPr>
      <a:lvl9pPr>
        <a:defRPr sz="5000">
          <a:solidFill>
            <a:srgbClr val="04617B"/>
          </a:solidFill>
          <a:latin typeface="Calibri"/>
          <a:ea typeface="Calibri"/>
          <a:cs typeface="Calibri"/>
          <a:sym typeface="Calibri"/>
        </a:defRPr>
      </a:lvl9pPr>
    </p:titleStyle>
    <p:bodyStyle>
      <a:lvl1pPr marL="274320" indent="-274320" algn="r">
        <a:spcBef>
          <a:spcPts val="600"/>
        </a:spcBef>
        <a:buClr>
          <a:srgbClr val="0BD0D9"/>
        </a:buClr>
        <a:buSzPct val="95000"/>
        <a:buFont typeface="Wingdings 2"/>
        <a:buChar char="●"/>
        <a:defRPr sz="2600">
          <a:latin typeface="Constantia"/>
          <a:ea typeface="Constantia"/>
          <a:cs typeface="Constantia"/>
          <a:sym typeface="Constantia"/>
        </a:defRPr>
      </a:lvl1pPr>
      <a:lvl2pPr marL="660654" indent="-267461" algn="r">
        <a:spcBef>
          <a:spcPts val="600"/>
        </a:spcBef>
        <a:buClr>
          <a:srgbClr val="0BD0D9"/>
        </a:buClr>
        <a:buSzPct val="85000"/>
        <a:buFont typeface="Wingdings 2"/>
        <a:buChar char="●"/>
        <a:defRPr sz="2600">
          <a:latin typeface="Constantia"/>
          <a:ea typeface="Constantia"/>
          <a:cs typeface="Constantia"/>
          <a:sym typeface="Constantia"/>
        </a:defRPr>
      </a:lvl2pPr>
      <a:lvl3pPr marL="973182" indent="-305670" algn="r">
        <a:spcBef>
          <a:spcPts val="600"/>
        </a:spcBef>
        <a:buClr>
          <a:srgbClr val="0BD0D9"/>
        </a:buClr>
        <a:buSzPct val="70000"/>
        <a:buFont typeface="Wingdings 2"/>
        <a:buChar char="●"/>
        <a:defRPr sz="2600">
          <a:latin typeface="Constantia"/>
          <a:ea typeface="Constantia"/>
          <a:cs typeface="Constantia"/>
          <a:sym typeface="Constantia"/>
        </a:defRPr>
      </a:lvl3pPr>
      <a:lvl4pPr marL="1251813" indent="-273405" algn="r">
        <a:spcBef>
          <a:spcPts val="600"/>
        </a:spcBef>
        <a:buClr>
          <a:srgbClr val="0BD0D9"/>
        </a:buClr>
        <a:buSzPct val="65000"/>
        <a:buFont typeface="Wingdings 2"/>
        <a:buChar char="●"/>
        <a:defRPr sz="2600">
          <a:latin typeface="Constantia"/>
          <a:ea typeface="Constantia"/>
          <a:cs typeface="Constantia"/>
          <a:sym typeface="Constantia"/>
        </a:defRPr>
      </a:lvl4pPr>
      <a:lvl5pPr marL="1526133" indent="-273405" algn="r">
        <a:spcBef>
          <a:spcPts val="600"/>
        </a:spcBef>
        <a:buClr>
          <a:srgbClr val="0BD0D9"/>
        </a:buClr>
        <a:buSzPct val="65000"/>
        <a:buFont typeface="Wingdings 2"/>
        <a:buChar char="●"/>
        <a:defRPr sz="2600">
          <a:latin typeface="Constantia"/>
          <a:ea typeface="Constantia"/>
          <a:cs typeface="Constantia"/>
          <a:sym typeface="Constantia"/>
        </a:defRPr>
      </a:lvl5pPr>
      <a:lvl6pPr marL="1830832" indent="-303783" algn="r">
        <a:spcBef>
          <a:spcPts val="600"/>
        </a:spcBef>
        <a:buClr>
          <a:srgbClr val="0BD0D9"/>
        </a:buClr>
        <a:buSzPct val="80000"/>
        <a:buFont typeface="Wingdings 2"/>
        <a:buChar char="●"/>
        <a:defRPr sz="2600">
          <a:latin typeface="Constantia"/>
          <a:ea typeface="Constantia"/>
          <a:cs typeface="Constantia"/>
          <a:sym typeface="Constantia"/>
        </a:defRPr>
      </a:lvl6pPr>
      <a:lvl7pPr marL="2034539" indent="-297179" algn="r">
        <a:spcBef>
          <a:spcPts val="600"/>
        </a:spcBef>
        <a:buClr>
          <a:srgbClr val="0BD0D9"/>
        </a:buClr>
        <a:buSzPct val="80000"/>
        <a:buFont typeface="Wingdings 2"/>
        <a:buChar char="●"/>
        <a:defRPr sz="2600">
          <a:latin typeface="Constantia"/>
          <a:ea typeface="Constantia"/>
          <a:cs typeface="Constantia"/>
          <a:sym typeface="Constantia"/>
        </a:defRPr>
      </a:lvl7pPr>
      <a:lvl8pPr marL="2308860" indent="-297179" algn="r">
        <a:spcBef>
          <a:spcPts val="600"/>
        </a:spcBef>
        <a:buClr>
          <a:srgbClr val="0BD0D9"/>
        </a:buClr>
        <a:buSzPct val="100000"/>
        <a:buFont typeface="Wingdings 2"/>
        <a:buChar char="•"/>
        <a:defRPr sz="2600">
          <a:latin typeface="Constantia"/>
          <a:ea typeface="Constantia"/>
          <a:cs typeface="Constantia"/>
          <a:sym typeface="Constantia"/>
        </a:defRPr>
      </a:lvl8pPr>
      <a:lvl9pPr marL="2625634" indent="-339634" algn="r">
        <a:spcBef>
          <a:spcPts val="600"/>
        </a:spcBef>
        <a:buClr>
          <a:srgbClr val="0BD0D9"/>
        </a:buClr>
        <a:buSzPct val="100000"/>
        <a:buFont typeface="Wingdings 2"/>
        <a:buChar char="•"/>
        <a:defRPr sz="2600">
          <a:latin typeface="Constantia"/>
          <a:ea typeface="Constantia"/>
          <a:cs typeface="Constantia"/>
          <a:sym typeface="Constantia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88270" y="1052736"/>
            <a:ext cx="57182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Air Pollution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683568" y="2468278"/>
            <a:ext cx="698477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Global Issues: Environment Learning Circle 1 (High School) </a:t>
            </a:r>
          </a:p>
          <a:p>
            <a:pPr algn="ctr"/>
            <a:r>
              <a:rPr lang="en-US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MehrAein School</a:t>
            </a:r>
          </a:p>
          <a:p>
            <a:pPr algn="ctr"/>
            <a:r>
              <a:rPr lang="en-US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Zahra Ansari</a:t>
            </a:r>
          </a:p>
          <a:p>
            <a:pPr algn="ctr"/>
            <a:endParaRPr lang="en-US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Tehran     Iran</a:t>
            </a:r>
          </a:p>
          <a:p>
            <a:pPr algn="ctr"/>
            <a:r>
              <a:rPr lang="en-US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Grade 6</a:t>
            </a:r>
          </a:p>
          <a:p>
            <a:pPr algn="ctr"/>
            <a:r>
              <a:rPr lang="en-US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Sep2014- Jan 2015</a:t>
            </a:r>
            <a:endParaRPr lang="en-US" sz="2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49391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470025"/>
          </a:xfrm>
          <a:prstGeom prst="rect">
            <a:avLst/>
          </a:prstGeom>
        </p:spPr>
        <p:txBody>
          <a:bodyPr/>
          <a:lstStyle/>
          <a:p>
            <a:pPr lvl="0" algn="l">
              <a:defRPr sz="1800" b="0">
                <a:solidFill>
                  <a:srgbClr val="000000"/>
                </a:solidFill>
                <a:effectLst/>
              </a:defRPr>
            </a:pPr>
            <a:r>
              <a:rPr sz="2400" dirty="0">
                <a:solidFill>
                  <a:srgbClr val="4DE1EA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  <a:latin typeface="Algerian"/>
                <a:ea typeface="Algerian"/>
                <a:cs typeface="Algerian"/>
                <a:sym typeface="Algerian"/>
              </a:rPr>
              <a:t>DO YOU HAVE AIR POLLUTION IN YOUR CITY?</a:t>
            </a:r>
            <a:r>
              <a:rPr sz="5600" dirty="0">
                <a:solidFill>
                  <a:srgbClr val="4DE1EA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  <a:latin typeface="Algerian"/>
                <a:ea typeface="Algerian"/>
                <a:cs typeface="Algerian"/>
                <a:sym typeface="Algerian"/>
              </a:rPr>
              <a:t> </a:t>
            </a:r>
          </a:p>
        </p:txBody>
      </p:sp>
      <p:sp>
        <p:nvSpPr>
          <p:cNvPr id="59" name="Shape 59"/>
          <p:cNvSpPr/>
          <p:nvPr/>
        </p:nvSpPr>
        <p:spPr>
          <a:xfrm>
            <a:off x="990600" y="1600200"/>
            <a:ext cx="6781800" cy="3241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>
                <a:solidFill>
                  <a:srgbClr val="FFFFFF"/>
                </a:solidFill>
              </a:rPr>
              <a:t>YES OF CURSE . TEHRAN IS A VERY BIG CITY AND THERE ARE LOTS OF CARS IN IT .BUT THE BIGGEST PROBLEM IS THAT SOME OF THE CARS ARE VERY OLD SO THEY MAKE A LOT OF SMOKE .</a:t>
            </a:r>
          </a:p>
          <a:p>
            <a:pPr lvl="0"/>
            <a:r>
              <a:rPr>
                <a:solidFill>
                  <a:srgbClr val="FFFFFF"/>
                </a:solidFill>
              </a:rPr>
              <a:t>I THINK THE GOVERNMENT SHOULD LOWER THE PRICE OF CARS A LITTLE BIT SO PEOPLE CAN BUY BETTER CARS.</a:t>
            </a:r>
          </a:p>
          <a:p>
            <a:pPr lvl="0"/>
            <a:r>
              <a:rPr>
                <a:solidFill>
                  <a:srgbClr val="FFFFFF"/>
                </a:solidFill>
              </a:rPr>
              <a:t>BUT I THINK IN THE FUTURE WE ARE GONA HAVE A REALY CLEAN AIR BECAUSE  IRANIAN PEOPLE ARE REALLY TRYING TO HAVE A CLEANER CITY. </a:t>
            </a:r>
            <a:r>
              <a:rPr>
                <a:solidFill>
                  <a:srgbClr val="FFFFFF"/>
                </a:solidFill>
                <a:latin typeface="Wingdings"/>
                <a:ea typeface="Wingdings"/>
                <a:cs typeface="Wingdings"/>
                <a:sym typeface="Wingdings"/>
              </a:rPr>
              <a:t>☺☺☺☺☺☺☺☺☺☺☺☺☺☺☺☺☺☺☺☺☺☺☺☺☺☺☺☺</a:t>
            </a:r>
          </a:p>
        </p:txBody>
      </p:sp>
      <p:pic>
        <p:nvPicPr>
          <p:cNvPr id="60" name="image2.pdf" descr="C:\Program Files\Microsoft Office\MEDIA\CAGCAT10\j0298897.wm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rot="810469">
            <a:off x="7622409" y="809038"/>
            <a:ext cx="1310411" cy="1144595"/>
          </a:xfrm>
          <a:prstGeom prst="rect">
            <a:avLst/>
          </a:prstGeom>
          <a:ln w="12700">
            <a:miter lim="400000"/>
          </a:ln>
        </p:spPr>
      </p:pic>
      <p:pic>
        <p:nvPicPr>
          <p:cNvPr id="61" name="image3.pdf" descr="C:\Program Files\Microsoft Office\MEDIA\CAGCAT10\j0335112.wm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 rot="20102745">
            <a:off x="6659912" y="4373914"/>
            <a:ext cx="2133601" cy="2133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xit" presetSubtype="1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16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" dur="2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xit" presetSubtype="16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2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2" animBg="1" advAuto="0"/>
      <p:bldP spid="59" grpId="1" animBg="1" advAuto="0"/>
      <p:bldP spid="60" grpId="4" animBg="1" advAuto="0"/>
      <p:bldP spid="61" grpId="3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14401"/>
          </a:xfrm>
          <a:prstGeom prst="rect">
            <a:avLst/>
          </a:prstGeom>
        </p:spPr>
        <p:txBody>
          <a:bodyPr/>
          <a:lstStyle>
            <a:lvl1pPr>
              <a:defRPr sz="3200" b="0">
                <a:solidFill>
                  <a:srgbClr val="FF0000"/>
                </a:solidFill>
                <a:latin typeface="Algerian"/>
                <a:ea typeface="Algerian"/>
                <a:cs typeface="Algerian"/>
                <a:sym typeface="Algerian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200">
                <a:solidFill>
                  <a:srgbClr val="FF0000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</a:rPr>
              <a:t>How can we stop air pollutions in action ?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990600" y="1524000"/>
            <a:ext cx="7315200" cy="5334000"/>
          </a:xfrm>
          <a:prstGeom prst="rect">
            <a:avLst/>
          </a:prstGeom>
        </p:spPr>
        <p:txBody>
          <a:bodyPr/>
          <a:lstStyle/>
          <a:p>
            <a:pPr marR="41147" lvl="0" algn="l" defTabSz="822959">
              <a:spcBef>
                <a:spcPts val="700"/>
              </a:spcBef>
              <a:defRPr sz="1800">
                <a:solidFill>
                  <a:srgbClr val="000000"/>
                </a:solidFill>
              </a:defRPr>
            </a:pPr>
            <a:r>
              <a:rPr sz="3239">
                <a:solidFill>
                  <a:srgbClr val="FFFFFF"/>
                </a:solidFill>
                <a:latin typeface="Blackadder ITC"/>
                <a:ea typeface="Blackadder ITC"/>
                <a:cs typeface="Blackadder ITC"/>
                <a:sym typeface="Blackadder ITC"/>
              </a:rPr>
              <a:t>We have to stop using fossil fuels and using solar , wind, water and … energies.</a:t>
            </a:r>
          </a:p>
          <a:p>
            <a:pPr marR="41147" lvl="0" algn="l" defTabSz="822959">
              <a:spcBef>
                <a:spcPts val="700"/>
              </a:spcBef>
              <a:defRPr sz="1800">
                <a:solidFill>
                  <a:srgbClr val="000000"/>
                </a:solidFill>
              </a:defRPr>
            </a:pPr>
            <a:r>
              <a:rPr sz="3239">
                <a:solidFill>
                  <a:srgbClr val="FFFFFF"/>
                </a:solidFill>
                <a:latin typeface="Blackadder ITC"/>
                <a:ea typeface="Blackadder ITC"/>
                <a:cs typeface="Blackadder ITC"/>
                <a:sym typeface="Blackadder ITC"/>
              </a:rPr>
              <a:t>We have to quit our hobbies of driving with fossil fuels cars and motor bikes .</a:t>
            </a:r>
          </a:p>
          <a:p>
            <a:pPr marR="41147" lvl="0" algn="l" defTabSz="822959">
              <a:spcBef>
                <a:spcPts val="700"/>
              </a:spcBef>
              <a:defRPr sz="1800">
                <a:solidFill>
                  <a:srgbClr val="000000"/>
                </a:solidFill>
              </a:defRPr>
            </a:pPr>
            <a:r>
              <a:rPr sz="3239">
                <a:solidFill>
                  <a:srgbClr val="FFFFFF"/>
                </a:solidFill>
                <a:latin typeface="Blackadder ITC"/>
                <a:ea typeface="Blackadder ITC"/>
                <a:cs typeface="Blackadder ITC"/>
                <a:sym typeface="Blackadder ITC"/>
              </a:rPr>
              <a:t>Use non fossil fuels stuff like : electronic cars , solar power water warmer and… . </a:t>
            </a:r>
          </a:p>
          <a:p>
            <a:pPr marR="41147" lvl="0" algn="l" defTabSz="822959">
              <a:spcBef>
                <a:spcPts val="700"/>
              </a:spcBef>
              <a:defRPr sz="1800">
                <a:solidFill>
                  <a:srgbClr val="000000"/>
                </a:solidFill>
              </a:defRPr>
            </a:pPr>
            <a:r>
              <a:rPr sz="3239" u="sng">
                <a:solidFill>
                  <a:srgbClr val="FFFFFF"/>
                </a:solidFill>
                <a:latin typeface="Blackadder ITC"/>
                <a:ea typeface="Blackadder ITC"/>
                <a:cs typeface="Blackadder ITC"/>
                <a:sym typeface="Blackadder ITC"/>
              </a:rPr>
              <a:t>So we try to use less  cars and more bikes</a:t>
            </a:r>
          </a:p>
        </p:txBody>
      </p:sp>
      <p:pic>
        <p:nvPicPr>
          <p:cNvPr id="66" name="image4.pdf" descr="C:\Program Files\Microsoft Office\MEDIA\CAGCAT10\j0212957.wm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19600" y="5708598"/>
            <a:ext cx="1830629" cy="1149402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Shape 67"/>
          <p:cNvSpPr/>
          <p:nvPr/>
        </p:nvSpPr>
        <p:spPr>
          <a:xfrm>
            <a:off x="3962400" y="5714999"/>
            <a:ext cx="3200400" cy="1143002"/>
          </a:xfrm>
          <a:prstGeom prst="line">
            <a:avLst/>
          </a:prstGeom>
          <a:ln w="76200">
            <a:solidFill>
              <a:srgbClr val="FF0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68" name="Shape 68"/>
          <p:cNvSpPr/>
          <p:nvPr/>
        </p:nvSpPr>
        <p:spPr>
          <a:xfrm flipH="1">
            <a:off x="3429000" y="5715000"/>
            <a:ext cx="3276600" cy="1143000"/>
          </a:xfrm>
          <a:prstGeom prst="line">
            <a:avLst/>
          </a:prstGeom>
          <a:ln w="76200">
            <a:solidFill>
              <a:srgbClr val="FF0000"/>
            </a:solidFill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xit" presetSubtype="1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xit" presetSubtype="1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xit" presetSubtype="1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xit" presetSubtype="16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0" dur="2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3" animBg="1" advAuto="0"/>
      <p:bldP spid="65" grpId="2" animBg="1" advAuto="0"/>
      <p:bldP spid="66" grpId="5" animBg="1" advAuto="0"/>
      <p:bldP spid="67" grpId="4" animBg="1" advAuto="0"/>
      <p:bldP spid="68" grpId="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TEHRAN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935479"/>
            <a:ext cx="8229600" cy="4389121"/>
          </a:xfrm>
          <a:prstGeom prst="rect">
            <a:avLst/>
          </a:prstGeom>
        </p:spPr>
        <p:txBody>
          <a:bodyPr/>
          <a:lstStyle/>
          <a:p>
            <a:pPr lvl="0" algn="l">
              <a:defRPr sz="1800"/>
            </a:pPr>
            <a:r>
              <a:rPr sz="2600"/>
              <a:t>THE AIR POLLUTION IN TEHRAN IS EXEEDINGLY HIGH BECAUSE OF THE CARS AND FACTERIES BUT THERE WAS ONE WAY TO STOP AIR POLLUTION AND THAT WAS GROWING MORE TREES BUT </a:t>
            </a:r>
          </a:p>
          <a:p>
            <a:pPr lvl="0" algn="l">
              <a:buSzTx/>
              <a:buNone/>
              <a:defRPr sz="1800"/>
            </a:pPr>
            <a:r>
              <a:rPr sz="2600"/>
              <a:t>BECAUSE OF OUR PEOPLES NEED OF MONEY THEY CUT DOWN MORE TREES !!!!!!!!!!!</a:t>
            </a:r>
          </a:p>
        </p:txBody>
      </p:sp>
      <p:pic>
        <p:nvPicPr>
          <p:cNvPr id="73" name="image2.pdf" descr="C:\Program Files\Microsoft Office\MEDIA\CAGCAT10\j0298897.wm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05600" y="4953000"/>
            <a:ext cx="1806575" cy="1577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74" name="image5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 rot="20522401">
            <a:off x="4495800" y="601314"/>
            <a:ext cx="1405659" cy="14820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xit" presetSubtype="1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xit" presetSubtype="1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xit" presetSubtype="16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2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3" animBg="1" advAuto="0"/>
      <p:bldP spid="72" grpId="2" animBg="1" advAuto="0"/>
      <p:bldP spid="73" grpId="4" animBg="1" advAuto="0"/>
      <p:bldP spid="74" grpId="1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         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457200" y="1935479"/>
            <a:ext cx="8229600" cy="4389121"/>
          </a:xfrm>
          <a:prstGeom prst="rect">
            <a:avLst/>
          </a:prstGeom>
        </p:spPr>
        <p:txBody>
          <a:bodyPr/>
          <a:lstStyle/>
          <a:p>
            <a:pPr lvl="0" algn="l">
              <a:defRPr sz="1800"/>
            </a:pPr>
            <a:r>
              <a:rPr sz="2600"/>
              <a:t>Imagine, if you can, what "Air Quality" would be like in another 100 years using the same source of energy?</a:t>
            </a:r>
          </a:p>
          <a:p>
            <a:pPr lvl="0" algn="l">
              <a:defRPr sz="1800"/>
            </a:pPr>
            <a:endParaRPr sz="2600"/>
          </a:p>
          <a:p>
            <a:pPr lvl="0" algn="l">
              <a:buSzTx/>
              <a:buNone/>
              <a:defRPr sz="1800"/>
            </a:pPr>
            <a:r>
              <a:rPr sz="2600"/>
              <a:t>If the energy is like now I think the weather will be   different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1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8288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 defTabSz="850391">
              <a:defRPr sz="1800">
                <a:solidFill>
                  <a:srgbClr val="000000"/>
                </a:solidFill>
              </a:defRPr>
            </a:pPr>
            <a:r>
              <a:rPr sz="4185">
                <a:solidFill>
                  <a:srgbClr val="04617B"/>
                </a:solidFill>
              </a:rPr>
              <a:t>How we can stop Air pollutions in action?</a:t>
            </a:r>
            <a:br>
              <a:rPr sz="4185">
                <a:solidFill>
                  <a:srgbClr val="04617B"/>
                </a:solidFill>
              </a:rPr>
            </a:br>
            <a:endParaRPr sz="4185">
              <a:solidFill>
                <a:srgbClr val="04617B"/>
              </a:solidFill>
            </a:endParaRPr>
          </a:p>
        </p:txBody>
      </p:sp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609600" y="2362200"/>
            <a:ext cx="8229600" cy="4495800"/>
          </a:xfrm>
          <a:prstGeom prst="rect">
            <a:avLst/>
          </a:prstGeom>
        </p:spPr>
        <p:txBody>
          <a:bodyPr/>
          <a:lstStyle/>
          <a:p>
            <a:pPr lvl="0" algn="l">
              <a:defRPr sz="1800"/>
            </a:pPr>
            <a:r>
              <a:rPr sz="2600"/>
              <a:t>Destroy some factories and grow a lot of tree.  </a:t>
            </a:r>
          </a:p>
          <a:p>
            <a:pPr lvl="0" algn="l">
              <a:defRPr sz="1800"/>
            </a:pPr>
            <a:r>
              <a:rPr sz="2600"/>
              <a:t>Stop some cars that make a lot of air pollution.</a:t>
            </a:r>
          </a:p>
        </p:txBody>
      </p:sp>
      <p:pic>
        <p:nvPicPr>
          <p:cNvPr id="81" name="image6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rot="20065719">
            <a:off x="4908286" y="3618817"/>
            <a:ext cx="1943330" cy="29955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16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2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xit" presetSubtype="1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3" animBg="1" advAuto="0"/>
      <p:bldP spid="80" grpId="1" animBg="1" advAuto="0"/>
      <p:bldP spid="81" grpId="2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 rot="20938694">
            <a:off x="1282166" y="1542373"/>
            <a:ext cx="6808063" cy="440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lIns="45719" rIns="45719">
            <a:spAutoFit/>
          </a:bodyPr>
          <a:lstStyle/>
          <a:p>
            <a:pPr marL="396240" lvl="0" indent="-396240">
              <a:spcBef>
                <a:spcPts val="600"/>
              </a:spcBef>
              <a:buClr>
                <a:srgbClr val="0BD0D9"/>
              </a:buClr>
              <a:buSzPct val="95000"/>
              <a:buFont typeface="Wingdings 2"/>
              <a:buChar char="●"/>
            </a:pPr>
            <a:r>
              <a:rPr sz="2600">
                <a:solidFill>
                  <a:srgbClr val="21B2C9"/>
                </a:solidFill>
              </a:rPr>
              <a:t>Imagine, if you can, what "Air Quality" would be like in another 100 years using the same source of energy? </a:t>
            </a:r>
            <a:r>
              <a:rPr sz="2600">
                <a:solidFill>
                  <a:srgbClr val="FF0000"/>
                </a:solidFill>
              </a:rPr>
              <a:t>I</a:t>
            </a:r>
            <a:r>
              <a:rPr sz="2600"/>
              <a:t> </a:t>
            </a:r>
            <a:r>
              <a:rPr sz="2600">
                <a:solidFill>
                  <a:srgbClr val="FF0000"/>
                </a:solidFill>
              </a:rPr>
              <a:t>WILL TRY TO USE THOSE KIND OF ENERGIES THAT WONT MAKE AIR POLLUTION AND I WILL TRY TO USE ENERGIES THAT CAN BE    REPAIR AND USEFUL.BECAUSE I WANT TO SAVE THE FEATURE AND TH E NATURE AND I WILL TRY TO DON’T WASTE ENERGY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1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image7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2126" y="764704"/>
            <a:ext cx="1743076" cy="2619376"/>
          </a:xfrm>
          <a:prstGeom prst="rect">
            <a:avLst/>
          </a:prstGeom>
          <a:ln w="12700">
            <a:miter lim="400000"/>
          </a:ln>
        </p:spPr>
      </p:pic>
      <p:pic>
        <p:nvPicPr>
          <p:cNvPr id="86" name="image6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29400" y="3733800"/>
            <a:ext cx="1724025" cy="2657475"/>
          </a:xfrm>
          <a:prstGeom prst="rect">
            <a:avLst/>
          </a:prstGeom>
          <a:ln w="12700">
            <a:miter lim="400000"/>
          </a:ln>
        </p:spPr>
      </p:pic>
      <p:pic>
        <p:nvPicPr>
          <p:cNvPr id="87" name="image8.jpe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68786" y="3886200"/>
            <a:ext cx="2624138" cy="1800225"/>
          </a:xfrm>
          <a:prstGeom prst="rect">
            <a:avLst/>
          </a:prstGeom>
          <a:ln w="12700">
            <a:miter lim="400000"/>
          </a:ln>
        </p:spPr>
      </p:pic>
      <p:pic>
        <p:nvPicPr>
          <p:cNvPr id="88" name="image9.jpe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53427" y="3886200"/>
            <a:ext cx="1724026" cy="2657476"/>
          </a:xfrm>
          <a:prstGeom prst="rect">
            <a:avLst/>
          </a:prstGeom>
          <a:ln w="12700">
            <a:miter lim="400000"/>
          </a:ln>
        </p:spPr>
      </p:pic>
      <p:pic>
        <p:nvPicPr>
          <p:cNvPr id="89" name="image10.jpe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987824" y="1602904"/>
            <a:ext cx="2705100" cy="1685926"/>
          </a:xfrm>
          <a:prstGeom prst="rect">
            <a:avLst/>
          </a:prstGeom>
          <a:ln w="12700">
            <a:miter lim="400000"/>
          </a:ln>
        </p:spPr>
      </p:pic>
      <p:pic>
        <p:nvPicPr>
          <p:cNvPr id="90" name="image11.jpe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182621" y="1507654"/>
            <a:ext cx="2562225" cy="17811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6" dur="2500" fill="hold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1" dur="2500" fill="hold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3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box(out)">
                                      <p:cBhvr>
                                        <p:cTn id="16" dur="1000" fill="hold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3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box(out)">
                                      <p:cBhvr>
                                        <p:cTn id="21" dur="1000" fill="hold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2500" fill="hold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1" dur="2500" fill="hold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2" animBg="1" advAuto="0"/>
      <p:bldP spid="86" grpId="6" animBg="1" advAuto="0"/>
      <p:bldP spid="87" grpId="5" animBg="1" advAuto="0"/>
      <p:bldP spid="88" grpId="4" animBg="1" advAuto="0"/>
      <p:bldP spid="89" grpId="1" animBg="1" advAuto="0"/>
      <p:bldP spid="90" grpId="3" animBg="1" advAuto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38100" dir="5400000" rotWithShape="0">
              <a:srgbClr val="032544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032544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02474A">
                <a:alpha val="4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F6FC6"/>
          </a:solidFill>
          <a:prstDash val="solid"/>
          <a:bevel/>
        </a:ln>
        <a:effectLst>
          <a:outerShdw blurRad="63500" dist="38100" dir="5400000" rotWithShape="0">
            <a:srgbClr val="032544">
              <a:alpha val="48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F6FC6"/>
          </a:solidFill>
          <a:prstDash val="solid"/>
          <a:bevel/>
        </a:ln>
        <a:effectLst>
          <a:outerShdw blurRad="63500" dist="38100" dir="5400000" rotWithShape="0">
            <a:srgbClr val="032544">
              <a:alpha val="4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38100" dir="5400000" rotWithShape="0">
              <a:srgbClr val="032544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032544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02474A">
                <a:alpha val="4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F6FC6"/>
          </a:solidFill>
          <a:prstDash val="solid"/>
          <a:bevel/>
        </a:ln>
        <a:effectLst>
          <a:outerShdw blurRad="63500" dist="38100" dir="5400000" rotWithShape="0">
            <a:srgbClr val="032544">
              <a:alpha val="48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F6FC6"/>
          </a:solidFill>
          <a:prstDash val="solid"/>
          <a:bevel/>
        </a:ln>
        <a:effectLst>
          <a:outerShdw blurRad="63500" dist="38100" dir="5400000" rotWithShape="0">
            <a:srgbClr val="032544">
              <a:alpha val="4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412</Words>
  <Application>Microsoft Macintosh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</vt:lpstr>
      <vt:lpstr>Slide 1</vt:lpstr>
      <vt:lpstr>DO YOU HAVE AIR POLLUTION IN YOUR CITY? </vt:lpstr>
      <vt:lpstr>How can we stop air pollutions in action ?</vt:lpstr>
      <vt:lpstr>TEHRAN</vt:lpstr>
      <vt:lpstr>         </vt:lpstr>
      <vt:lpstr>How we can stop Air pollutions in action? 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HAVE AIR POLLUTION IN YOUR CITY? </dc:title>
  <cp:lastModifiedBy>Barry Kramer</cp:lastModifiedBy>
  <cp:revision>3</cp:revision>
  <dcterms:created xsi:type="dcterms:W3CDTF">2015-01-17T03:29:18Z</dcterms:created>
  <dcterms:modified xsi:type="dcterms:W3CDTF">2015-01-17T03:29:44Z</dcterms:modified>
</cp:coreProperties>
</file>