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60" r:id="rId2"/>
    <p:sldId id="267" r:id="rId3"/>
    <p:sldId id="261" r:id="rId4"/>
    <p:sldId id="262" r:id="rId5"/>
    <p:sldId id="263" r:id="rId6"/>
    <p:sldId id="266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en-US" b="1" dirty="0" smtClean="0"/>
              <a:t>Summary of festivals</a:t>
            </a:r>
            <a:endParaRPr lang="en-US" b="1" dirty="0"/>
          </a:p>
        </p:txBody>
      </p:sp>
      <p:pic>
        <p:nvPicPr>
          <p:cNvPr id="4" name="Content Placeholder 3" descr="5028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1972" y="1905000"/>
            <a:ext cx="5020056" cy="4648200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CLICKS OF IMPORTANT CELEBRATIONS</a:t>
            </a:r>
            <a:endParaRPr lang="en-US" b="1" dirty="0"/>
          </a:p>
        </p:txBody>
      </p:sp>
      <p:pic>
        <p:nvPicPr>
          <p:cNvPr id="4" name="Content Placeholder 3" descr="chinese new y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285999" cy="232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828800"/>
            <a:ext cx="2945445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5486401"/>
            <a:ext cx="2514600" cy="1219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4238625"/>
            <a:ext cx="2438400" cy="11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5486400"/>
            <a:ext cx="25146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1676400"/>
            <a:ext cx="2362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074" y="3657600"/>
            <a:ext cx="2502126" cy="1664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         Every country is celebrating great occasions in its best </a:t>
            </a:r>
            <a:r>
              <a:rPr lang="en-US" b="1" dirty="0" err="1" smtClean="0"/>
              <a:t>capacity.Celebrations</a:t>
            </a:r>
            <a:r>
              <a:rPr lang="en-US" b="1" dirty="0" smtClean="0"/>
              <a:t> in each country are very joyous for all and sundry…..</a:t>
            </a:r>
          </a:p>
          <a:p>
            <a:pPr>
              <a:buNone/>
            </a:pPr>
            <a:r>
              <a:rPr lang="en-US" b="1" dirty="0" smtClean="0"/>
              <a:t>    Every country has its separate prestige and way of </a:t>
            </a:r>
            <a:r>
              <a:rPr lang="en-US" b="1" dirty="0" err="1" smtClean="0"/>
              <a:t>celebrations.All</a:t>
            </a:r>
            <a:r>
              <a:rPr lang="en-US" b="1" dirty="0" smtClean="0"/>
              <a:t> are doing well and we are so pleased to get familiar with everyone across the globe.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     So kind of you Berry </a:t>
            </a:r>
            <a:r>
              <a:rPr lang="en-US" dirty="0" err="1" smtClean="0"/>
              <a:t>kramer</a:t>
            </a:r>
            <a:r>
              <a:rPr lang="en-US" dirty="0" smtClean="0"/>
              <a:t> and </a:t>
            </a:r>
            <a:r>
              <a:rPr lang="en-US" dirty="0" err="1" smtClean="0"/>
              <a:t>Iearn</a:t>
            </a:r>
            <a:r>
              <a:rPr lang="en-US" dirty="0" smtClean="0"/>
              <a:t> team   </a:t>
            </a:r>
            <a:endParaRPr lang="en-US" dirty="0"/>
          </a:p>
        </p:txBody>
      </p:sp>
      <p:pic>
        <p:nvPicPr>
          <p:cNvPr id="5" name="Picture Placeholder 4" descr="images (3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6" r="56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/>
              <a:t>     </a:t>
            </a:r>
            <a:r>
              <a:rPr lang="en-US" b="1" dirty="0" err="1" smtClean="0"/>
              <a:t>Thanx</a:t>
            </a:r>
            <a:r>
              <a:rPr lang="en-US" b="1" dirty="0" smtClean="0"/>
              <a:t>  </a:t>
            </a:r>
            <a:r>
              <a:rPr lang="en-US" b="1" dirty="0" err="1" smtClean="0"/>
              <a:t>Khuzama</a:t>
            </a:r>
            <a:r>
              <a:rPr lang="en-US" b="1" dirty="0" smtClean="0"/>
              <a:t> , </a:t>
            </a:r>
            <a:r>
              <a:rPr lang="en-US" b="1" dirty="0" err="1" smtClean="0"/>
              <a:t>Andreja</a:t>
            </a:r>
            <a:r>
              <a:rPr lang="en-US" b="1" dirty="0" smtClean="0"/>
              <a:t> , jean Smith , </a:t>
            </a:r>
            <a:r>
              <a:rPr lang="en-US" b="1" dirty="0" err="1" smtClean="0"/>
              <a:t>Margeret</a:t>
            </a:r>
            <a:r>
              <a:rPr lang="en-US" b="1" dirty="0" smtClean="0"/>
              <a:t> and Natalya</a:t>
            </a:r>
          </a:p>
          <a:p>
            <a:r>
              <a:rPr lang="en-US" b="1" dirty="0" smtClean="0"/>
              <a:t>                        we are glad to know about your festivals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en-US" b="1" dirty="0" smtClean="0"/>
              <a:t>FINAL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  <a:blipFill>
            <a:blip r:embed="rId2" cstate="print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FINAL PROJECT ANALYSIS OF</a:t>
            </a:r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b="1" u="sng" dirty="0" smtClean="0">
                <a:solidFill>
                  <a:srgbClr val="C00000"/>
                </a:solidFill>
                <a:latin typeface="Algerian" pitchFamily="82" charset="0"/>
              </a:rPr>
              <a:t> IMPORTANT FESTIVALS </a:t>
            </a:r>
          </a:p>
          <a:p>
            <a:pPr>
              <a:buNone/>
            </a:pPr>
            <a:endParaRPr lang="en-US" b="1" u="sng" dirty="0" smtClean="0">
              <a:solidFill>
                <a:srgbClr val="C00000"/>
              </a:solidFill>
              <a:latin typeface="Algerian" pitchFamily="82" charset="0"/>
            </a:endParaRPr>
          </a:p>
          <a:p>
            <a:pPr>
              <a:buNone/>
            </a:pPr>
            <a:r>
              <a:rPr lang="en-US" b="1" u="dbl" dirty="0" smtClean="0">
                <a:solidFill>
                  <a:srgbClr val="00B0F0"/>
                </a:solidFill>
                <a:latin typeface="Algerian" pitchFamily="82" charset="0"/>
              </a:rPr>
              <a:t> </a:t>
            </a:r>
            <a:r>
              <a:rPr lang="en-US" b="1" u="dbl" dirty="0" smtClean="0">
                <a:latin typeface="Algerian" pitchFamily="82" charset="0"/>
              </a:rPr>
              <a:t>MRS NAIMA ABDUL SAMMAD  </a:t>
            </a:r>
            <a:endParaRPr lang="en-US" b="1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                   PAKISTAN    </a:t>
            </a:r>
            <a:r>
              <a:rPr lang="en-US" b="1" u="sng" dirty="0" smtClean="0">
                <a:solidFill>
                  <a:srgbClr val="C00000"/>
                </a:solidFill>
                <a:latin typeface="Algerian" pitchFamily="82" charset="0"/>
              </a:rPr>
              <a:t>                      </a:t>
            </a:r>
            <a:endParaRPr lang="en-US" b="1" u="sng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71600" y="1905000"/>
            <a:ext cx="126624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296901" lon="18849932" rev="21174395"/>
              </a:camera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24500" cap="rnd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round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16200000" rotWithShape="0">
                    <a:srgbClr val="FF0000">
                      <a:alpha val="40000"/>
                    </a:srgbClr>
                  </a:outerShdw>
                </a:effectLst>
              </a:rPr>
              <a:t>COMPUTER CHR</a:t>
            </a:r>
            <a:r>
              <a:rPr lang="en-US" sz="5400" cap="none" spc="0" dirty="0" smtClean="0">
                <a:ln w="24500" cap="rnd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round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16200000" rotWithShape="0">
                    <a:srgbClr val="FF0000">
                      <a:alpha val="40000"/>
                    </a:srgbClr>
                  </a:outerShdw>
                </a:effectLst>
              </a:rPr>
              <a:t>O</a:t>
            </a:r>
            <a:r>
              <a:rPr lang="en-US" sz="5400" b="1" cap="none" spc="0" dirty="0" smtClean="0">
                <a:ln w="24500" cap="rnd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round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8100" dir="16200000" rotWithShape="0">
                    <a:srgbClr val="FF0000">
                      <a:alpha val="40000"/>
                    </a:srgbClr>
                  </a:outerShdw>
                </a:effectLst>
              </a:rPr>
              <a:t>NICLES LEARNING CIRCLE </a:t>
            </a:r>
            <a:endParaRPr lang="en-US" sz="5400" b="1" cap="none" spc="0" dirty="0">
              <a:ln w="24500" cap="rnd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round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8100" dir="16200000" rotWithShape="0">
                  <a:srgbClr val="FF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en-US" dirty="0" smtClean="0"/>
              <a:t>WHAT ARE FESTIVALS?????</a:t>
            </a:r>
            <a:endParaRPr lang="en-US" dirty="0"/>
          </a:p>
        </p:txBody>
      </p:sp>
      <p:pic>
        <p:nvPicPr>
          <p:cNvPr id="4" name="Content Placeholder 3" descr="2-47b392c1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3200" y="1981200"/>
            <a:ext cx="6197600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Top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r>
              <a:rPr lang="en-US" b="1" dirty="0" smtClean="0"/>
              <a:t>FESTIVALS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76200">
            <a:solidFill>
              <a:schemeClr val="bg2">
                <a:lumMod val="10000"/>
              </a:schemeClr>
            </a:solidFill>
          </a:ln>
          <a:scene3d>
            <a:camera prst="obliqueTopRight"/>
            <a:lightRig rig="threePt" dir="t"/>
          </a:scene3d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FESTIVALS ARE THE SPECIAL OCCASIONS WHICH ARE CELEBRATED IN EVERY COUNTRY IN DINTINGUISHED WAY ACCORING TO THE CUSTOM OF THAT CERTAIN COUNTRY…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EVERY CELEBRATION BRINGS PEACE HARMONY AND UNITY AMONG THE NATIVES.CELERATION TIME IS QUITE RELAXING FOR EVERY INDIVIDUAL.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stretch>
              <a:fillRect/>
            </a:stretch>
          </a:blipFill>
          <a:ln>
            <a:solidFill>
              <a:srgbClr val="FF0000"/>
            </a:solidFill>
          </a:ln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en-US" b="1" dirty="0" smtClean="0"/>
              <a:t>SIMILARITIES OF FESTIVALS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PAKISTANIES AND JORDANIANS ARE CELEBRATING EID MILAD UN NABI ON 12</a:t>
            </a:r>
            <a:r>
              <a:rPr lang="en-US" b="1" i="1" baseline="30000" dirty="0" smtClean="0">
                <a:solidFill>
                  <a:srgbClr val="00B050"/>
                </a:solidFill>
              </a:rPr>
              <a:t>TH</a:t>
            </a:r>
            <a:r>
              <a:rPr lang="en-US" b="1" i="1" dirty="0" smtClean="0">
                <a:solidFill>
                  <a:srgbClr val="00B050"/>
                </a:solidFill>
              </a:rPr>
              <a:t> OF RABI UL AWWAL EVERY YEARS IN COMMENORATION OF GREAT PROPHET(SAW</a:t>
            </a:r>
            <a:r>
              <a:rPr lang="en-US" i="1" dirty="0" smtClean="0">
                <a:solidFill>
                  <a:srgbClr val="00B050"/>
                </a:solidFill>
              </a:rPr>
              <a:t>).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INDEPENDENCE DAY OF EACH COUNTRY IS CELEBRATED WITH GREAT FERVOUR.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CHRISTMAS &amp; VALENTINE DAYS ARE CELEBRATED NATIONALY IN JORDEN,USA &amp; PARTIALLY IN PAKISTAN.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r>
              <a:rPr lang="en-US" b="1" dirty="0" smtClean="0"/>
              <a:t>FESTIVALS OF PAKISTAN</a:t>
            </a:r>
            <a:endParaRPr lang="en-US" b="1" dirty="0"/>
          </a:p>
        </p:txBody>
      </p:sp>
      <p:pic>
        <p:nvPicPr>
          <p:cNvPr id="4" name="Content Placeholder 3" descr="4-b81c6c7ec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74676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IMPORTANT FESTIVALS OF IEARN PARTNER COUNTRIES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USA</a:t>
            </a:r>
          </a:p>
          <a:p>
            <a:pPr>
              <a:buNone/>
            </a:pPr>
            <a:r>
              <a:rPr lang="en-US" b="1" dirty="0" smtClean="0"/>
              <a:t>Independence day</a:t>
            </a:r>
          </a:p>
          <a:p>
            <a:pPr>
              <a:buNone/>
            </a:pPr>
            <a:r>
              <a:rPr lang="en-US" b="1" dirty="0" smtClean="0"/>
              <a:t>Birthdays</a:t>
            </a:r>
          </a:p>
          <a:p>
            <a:pPr>
              <a:buNone/>
            </a:pPr>
            <a:r>
              <a:rPr lang="en-US" b="1" dirty="0" smtClean="0"/>
              <a:t>Thanksgiving day</a:t>
            </a:r>
          </a:p>
          <a:p>
            <a:pPr>
              <a:buNone/>
            </a:pPr>
            <a:r>
              <a:rPr lang="en-US" b="1" dirty="0" err="1" smtClean="0"/>
              <a:t>Holloween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Christmas day</a:t>
            </a:r>
          </a:p>
          <a:p>
            <a:pPr>
              <a:buNone/>
            </a:pPr>
            <a:r>
              <a:rPr lang="en-US" b="1" dirty="0" smtClean="0"/>
              <a:t>Kwanzaa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JORDEN</a:t>
            </a:r>
          </a:p>
          <a:p>
            <a:pPr>
              <a:buNone/>
            </a:pPr>
            <a:r>
              <a:rPr lang="en-US" b="1" dirty="0" err="1" smtClean="0"/>
              <a:t>Hakaya</a:t>
            </a:r>
            <a:r>
              <a:rPr lang="en-US" b="1" dirty="0" smtClean="0"/>
              <a:t> festival</a:t>
            </a:r>
          </a:p>
          <a:p>
            <a:pPr>
              <a:buNone/>
            </a:pPr>
            <a:r>
              <a:rPr lang="en-US" b="1" dirty="0" smtClean="0"/>
              <a:t>Rabi </a:t>
            </a:r>
            <a:r>
              <a:rPr lang="en-US" b="1" dirty="0" err="1" smtClean="0"/>
              <a:t>ul</a:t>
            </a:r>
            <a:r>
              <a:rPr lang="en-US" b="1" dirty="0" smtClean="0"/>
              <a:t> </a:t>
            </a:r>
            <a:r>
              <a:rPr lang="en-US" b="1" dirty="0" err="1" smtClean="0"/>
              <a:t>awwal</a:t>
            </a:r>
            <a:r>
              <a:rPr lang="en-US" b="1" dirty="0" smtClean="0"/>
              <a:t> festival</a:t>
            </a:r>
          </a:p>
          <a:p>
            <a:pPr>
              <a:buNone/>
            </a:pPr>
            <a:r>
              <a:rPr lang="en-US" b="1" dirty="0" smtClean="0"/>
              <a:t>Amman international theater festival</a:t>
            </a:r>
          </a:p>
          <a:p>
            <a:pPr>
              <a:buNone/>
            </a:pPr>
            <a:r>
              <a:rPr lang="en-US" b="1" dirty="0" smtClean="0"/>
              <a:t>Aqaba traditional arts festival</a:t>
            </a:r>
          </a:p>
          <a:p>
            <a:pPr>
              <a:buNone/>
            </a:pPr>
            <a:r>
              <a:rPr lang="en-US" b="1" dirty="0" err="1" smtClean="0"/>
              <a:t>Azraq</a:t>
            </a:r>
            <a:r>
              <a:rPr lang="en-US" b="1" dirty="0" smtClean="0"/>
              <a:t> festival</a:t>
            </a:r>
          </a:p>
          <a:p>
            <a:pPr>
              <a:buNone/>
            </a:pPr>
            <a:r>
              <a:rPr lang="en-US" b="1" dirty="0" err="1" smtClean="0"/>
              <a:t>Jerash</a:t>
            </a:r>
            <a:r>
              <a:rPr lang="en-US" b="1" dirty="0" smtClean="0"/>
              <a:t> festival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IMPORTANT FESTIVALS CONTD….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SLOVINIA</a:t>
            </a:r>
          </a:p>
          <a:p>
            <a:pPr>
              <a:buNone/>
            </a:pPr>
            <a:r>
              <a:rPr lang="en-US" b="1" dirty="0" err="1" smtClean="0"/>
              <a:t>Martinove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Valentine’s day</a:t>
            </a:r>
          </a:p>
          <a:p>
            <a:pPr>
              <a:buNone/>
            </a:pPr>
            <a:r>
              <a:rPr lang="en-US" b="1" dirty="0" smtClean="0"/>
              <a:t>Pine wedding</a:t>
            </a:r>
          </a:p>
          <a:p>
            <a:pPr>
              <a:buNone/>
            </a:pPr>
            <a:r>
              <a:rPr lang="en-US" b="1" dirty="0" err="1" smtClean="0"/>
              <a:t>Ist</a:t>
            </a:r>
            <a:r>
              <a:rPr lang="en-US" b="1" dirty="0" smtClean="0"/>
              <a:t> of May</a:t>
            </a:r>
          </a:p>
          <a:p>
            <a:pPr>
              <a:buNone/>
            </a:pPr>
            <a:r>
              <a:rPr lang="en-US" b="1" dirty="0" smtClean="0"/>
              <a:t>Mother’s day</a:t>
            </a:r>
          </a:p>
          <a:p>
            <a:pPr>
              <a:buNone/>
            </a:pPr>
            <a:r>
              <a:rPr lang="en-US" b="1" dirty="0" smtClean="0"/>
              <a:t>Folklore</a:t>
            </a:r>
          </a:p>
          <a:p>
            <a:pPr>
              <a:buNone/>
            </a:pPr>
            <a:r>
              <a:rPr lang="en-US" b="1" dirty="0" smtClean="0"/>
              <a:t>Wine harvest</a:t>
            </a:r>
          </a:p>
          <a:p>
            <a:pPr>
              <a:buNone/>
            </a:pPr>
            <a:r>
              <a:rPr lang="en-US" b="1" dirty="0" smtClean="0"/>
              <a:t>ABRAHAM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TAIWAN</a:t>
            </a:r>
          </a:p>
          <a:p>
            <a:pPr>
              <a:buNone/>
            </a:pPr>
            <a:r>
              <a:rPr lang="en-US" b="1" dirty="0" smtClean="0"/>
              <a:t>Chinese new year</a:t>
            </a:r>
          </a:p>
          <a:p>
            <a:pPr>
              <a:buNone/>
            </a:pPr>
            <a:r>
              <a:rPr lang="en-US" b="1" dirty="0" smtClean="0"/>
              <a:t>Moon festival</a:t>
            </a:r>
          </a:p>
          <a:p>
            <a:pPr>
              <a:buNone/>
            </a:pPr>
            <a:r>
              <a:rPr lang="en-US" b="1" dirty="0" smtClean="0"/>
              <a:t>Dragon boat festival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IMPORTANT FESTIVALS CONTD……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UKRAINE</a:t>
            </a:r>
          </a:p>
          <a:p>
            <a:pPr>
              <a:buNone/>
            </a:pPr>
            <a:r>
              <a:rPr lang="en-US" b="1" dirty="0" smtClean="0"/>
              <a:t>          Dignity and Freedom day</a:t>
            </a:r>
          </a:p>
          <a:p>
            <a:pPr>
              <a:buNone/>
            </a:pPr>
            <a:r>
              <a:rPr lang="en-US" b="1" dirty="0" smtClean="0"/>
              <a:t>          Woodstock summertime festival</a:t>
            </a:r>
          </a:p>
          <a:p>
            <a:pPr>
              <a:buNone/>
            </a:pPr>
            <a:r>
              <a:rPr lang="en-US" b="1" dirty="0" smtClean="0"/>
              <a:t>          </a:t>
            </a:r>
            <a:r>
              <a:rPr lang="en-US" b="1" dirty="0" err="1" smtClean="0"/>
              <a:t>Molodist</a:t>
            </a:r>
            <a:r>
              <a:rPr lang="en-US" b="1" dirty="0" smtClean="0"/>
              <a:t> cinema event</a:t>
            </a:r>
          </a:p>
          <a:p>
            <a:pPr>
              <a:buNone/>
            </a:pPr>
            <a:r>
              <a:rPr lang="en-US" b="1" dirty="0" smtClean="0"/>
              <a:t>          </a:t>
            </a:r>
            <a:r>
              <a:rPr lang="en-US" b="1" dirty="0" err="1" smtClean="0"/>
              <a:t>Lviv</a:t>
            </a:r>
            <a:r>
              <a:rPr lang="en-US" b="1" dirty="0" smtClean="0"/>
              <a:t> cheese and wine festival</a:t>
            </a:r>
          </a:p>
          <a:p>
            <a:pPr>
              <a:buNone/>
            </a:pPr>
            <a:r>
              <a:rPr lang="en-US" b="1" dirty="0" smtClean="0"/>
              <a:t>          </a:t>
            </a:r>
            <a:r>
              <a:rPr lang="en-US" b="1" dirty="0" err="1" smtClean="0"/>
              <a:t>Odesssa</a:t>
            </a:r>
            <a:r>
              <a:rPr lang="en-US" b="1" dirty="0" smtClean="0"/>
              <a:t> international festival</a:t>
            </a:r>
          </a:p>
          <a:p>
            <a:pPr>
              <a:buNone/>
            </a:pPr>
            <a:r>
              <a:rPr lang="en-US" b="1" dirty="0" smtClean="0"/>
              <a:t>          </a:t>
            </a:r>
            <a:r>
              <a:rPr lang="en-US" b="1" dirty="0" err="1" smtClean="0"/>
              <a:t>Katya</a:t>
            </a:r>
            <a:r>
              <a:rPr lang="en-US" b="1" dirty="0" smtClean="0"/>
              <a:t> </a:t>
            </a:r>
            <a:r>
              <a:rPr lang="en-US" b="1" dirty="0" err="1" smtClean="0"/>
              <a:t>tashuta</a:t>
            </a:r>
            <a:r>
              <a:rPr lang="en-US" b="1" dirty="0" smtClean="0"/>
              <a:t> festival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318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Summary of festivals</vt:lpstr>
      <vt:lpstr>FINAL ANALYSIS</vt:lpstr>
      <vt:lpstr>WHAT ARE FESTIVALS?????</vt:lpstr>
      <vt:lpstr>FESTIVALS</vt:lpstr>
      <vt:lpstr>SIMILARITIES OF FESTIVALS</vt:lpstr>
      <vt:lpstr>FESTIVALS OF PAKISTAN</vt:lpstr>
      <vt:lpstr>IMPORTANT FESTIVALS OF IEARN PARTNER COUNTRIES</vt:lpstr>
      <vt:lpstr>IMPORTANT FESTIVALS CONTD….</vt:lpstr>
      <vt:lpstr>IMPORTANT FESTIVALS CONTD……</vt:lpstr>
      <vt:lpstr>CLICKS OF IMPORTANT CELEBRATIONS</vt:lpstr>
      <vt:lpstr>CONCLUSION</vt:lpstr>
      <vt:lpstr>     So kind of you Berry kramer and Iearn team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Masham Abbasi</dc:creator>
  <cp:lastModifiedBy>Barry Kramer</cp:lastModifiedBy>
  <cp:revision>28</cp:revision>
  <dcterms:created xsi:type="dcterms:W3CDTF">2015-01-13T04:08:08Z</dcterms:created>
  <dcterms:modified xsi:type="dcterms:W3CDTF">2015-01-13T04:10:09Z</dcterms:modified>
</cp:coreProperties>
</file>