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66" r:id="rId17"/>
    <p:sldId id="267" r:id="rId18"/>
    <p:sldId id="268" r:id="rId19"/>
    <p:sldId id="269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3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8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56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84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5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2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782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0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8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1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43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0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8BAF-EC26-4F3A-B55F-55B11E41D165}" type="datetimeFigureOut">
              <a:rPr lang="en-US" smtClean="0"/>
              <a:pPr/>
              <a:t>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D3C1-994F-49E5-91F4-E541CC0B8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4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Peoples Cultural Revelation with Masks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McConnell Elementary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707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40915" y="1183017"/>
            <a:ext cx="2684443" cy="5004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4540" y="922697"/>
            <a:ext cx="2993002" cy="5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722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6258" y="1600200"/>
            <a:ext cx="48994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77833" y="1598914"/>
            <a:ext cx="4236334" cy="36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92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6258" y="1600200"/>
            <a:ext cx="48994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09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6258" y="1600200"/>
            <a:ext cx="48994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99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6509" y="1489008"/>
            <a:ext cx="3658981" cy="38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35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34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906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60868" y="1598855"/>
            <a:ext cx="5470264" cy="36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94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58781" y="1600200"/>
            <a:ext cx="487443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35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31493" y="1598921"/>
            <a:ext cx="4329013" cy="36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85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98407" y="1598360"/>
            <a:ext cx="8395186" cy="36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07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44934" y="1599317"/>
            <a:ext cx="6902131" cy="36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519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6258" y="1600200"/>
            <a:ext cx="48994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222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1313" y="1598713"/>
            <a:ext cx="5489374" cy="36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19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36043" y="1598919"/>
            <a:ext cx="5319913" cy="36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274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19057" y="1598103"/>
            <a:ext cx="4353886" cy="36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48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4914" y="1370457"/>
            <a:ext cx="3662172" cy="41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50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14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791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97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47524" y="1600200"/>
            <a:ext cx="48969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28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Macintosh PowerPoint</Application>
  <PresentationFormat>Custom</PresentationFormat>
  <Paragraphs>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Early Peoples Cultural Revelation with Masks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Peoples Cultural Revelation with Masks Project</dc:title>
  <dc:creator>christine hockert</dc:creator>
  <cp:lastModifiedBy>Barry Kramer</cp:lastModifiedBy>
  <cp:revision>5</cp:revision>
  <dcterms:created xsi:type="dcterms:W3CDTF">2015-01-18T00:13:48Z</dcterms:created>
  <dcterms:modified xsi:type="dcterms:W3CDTF">2015-01-18T00:15:01Z</dcterms:modified>
</cp:coreProperties>
</file>