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ink/ink18.xml" ContentType="application/inkml+xml"/>
  <Default Extension="bin" ContentType="application/vnd.openxmlformats-officedocument.presentationml.printerSettings"/>
  <Override PartName="/ppt/ink/ink23.xml" ContentType="application/inkml+xml"/>
  <Override PartName="/ppt/ink/ink37.xml" ContentType="application/inkml+xml"/>
  <Override PartName="/ppt/ink/ink42.xml" ContentType="application/inkml+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ink/ink7.xml" ContentType="application/inkml+xml"/>
  <Override PartName="/ppt/slides/slide23.xml" ContentType="application/vnd.openxmlformats-officedocument.presentationml.slide+xml"/>
  <Override PartName="/ppt/slides/slide42.xml" ContentType="application/vnd.openxmlformats-officedocument.presentationml.slide+xml"/>
  <Override PartName="/ppt/ink/ink11.xml" ContentType="application/inkml+xml"/>
  <Override PartName="/ppt/theme/theme1.xml" ContentType="application/vnd.openxmlformats-officedocument.theme+xml"/>
  <Override PartName="/ppt/ink/ink27.xml" ContentType="application/inkml+xml"/>
  <Override PartName="/ppt/ink/ink30.xml" ContentType="application/inkml+xml"/>
  <Override PartName="/ppt/ink/ink46.xml" ContentType="application/inkml+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ink/ink15.xml" ContentType="application/inkml+xml"/>
  <Override PartName="/ppt/slides/slide11.xml" ContentType="application/vnd.openxmlformats-officedocument.presentationml.slide+xml"/>
  <Override PartName="/ppt/slides/slide46.xml" ContentType="application/vnd.openxmlformats-officedocument.presentationml.slide+xml"/>
  <Override PartName="/ppt/ink/ink34.xml" ContentType="application/inkml+xml"/>
  <Override PartName="/ppt/ink/ink20.xml" ContentType="application/inkml+xml"/>
  <Override PartName="/ppt/ink/ink53.xml" ContentType="application/inkml+xml"/>
  <Override PartName="/ppt/ink/ink2.xml" ContentType="application/inkml+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ink/ink19.xml" ContentType="application/inkml+xml"/>
  <Override PartName="/ppt/slides/slide15.xml" ContentType="application/vnd.openxmlformats-officedocument.presentationml.slide+xml"/>
  <Override PartName="/ppt/ink/ink38.xml" ContentType="application/inkml+xml"/>
  <Override PartName="/ppt/ink/ink24.xml" ContentType="application/inkml+xml"/>
  <Override PartName="/ppt/slides/slide20.xml" ContentType="application/vnd.openxmlformats-officedocument.presentationml.slide+xml"/>
  <Override PartName="/ppt/ink/ink43.xml" ContentType="application/inkml+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ink/ink8.xml" ContentType="application/inkml+xml"/>
  <Override PartName="/ppt/slides/slide24.xml" ContentType="application/vnd.openxmlformats-officedocument.presentationml.slide+xml"/>
  <Override PartName="/ppt/slides/slide43.xml" ContentType="application/vnd.openxmlformats-officedocument.presentationml.slide+xml"/>
  <Override PartName="/ppt/ink/ink12.xml" ContentType="application/inkml+xml"/>
  <Override PartName="/ppt/theme/theme2.xml" ContentType="application/vnd.openxmlformats-officedocument.theme+xml"/>
  <Override PartName="/ppt/ink/ink28.xml" ContentType="application/inkml+xml"/>
  <Override PartName="/ppt/ink/ink31.xml" ContentType="application/inkml+xml"/>
  <Override PartName="/ppt/ink/ink47.xml" ContentType="application/inkml+xml"/>
  <Override PartName="/ppt/ink/ink50.xml" ContentType="application/inkml+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ink/ink16.xml" ContentType="application/inkml+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ink/ink21.xml" ContentType="application/inkml+xml"/>
  <Override PartName="/ppt/ink/ink35.xml" ContentType="application/inkml+xml"/>
  <Override PartName="/ppt/ink/ink40.xml" ContentType="application/inkml+xml"/>
  <Override PartName="/ppt/ink/ink3.xml" ContentType="application/inkml+xml"/>
  <Default Extension="emf" ContentType="image/x-emf"/>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ink/ink39.xml" ContentType="application/inkml+xml"/>
  <Override PartName="/ppt/slides/slide1.xml" ContentType="application/vnd.openxmlformats-officedocument.presentationml.slide+xml"/>
  <Override PartName="/ppt/ink/ink5.xml" ContentType="application/inkml+xml"/>
  <Override PartName="/ppt/slides/slide21.xml" ContentType="application/vnd.openxmlformats-officedocument.presentationml.slide+xml"/>
  <Override PartName="/ppt/slides/slide40.xml" ContentType="application/vnd.openxmlformats-officedocument.presentationml.slide+xml"/>
  <Override PartName="/ppt/ink/ink25.xml" ContentType="application/inkml+xml"/>
  <Override PartName="/ppt/ink/ink44.xml" ContentType="application/inkml+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ink/ink9.xml" ContentType="application/inkml+xml"/>
  <Override PartName="/ppt/slideLayouts/slideLayout3.xml" ContentType="application/vnd.openxmlformats-officedocument.presentationml.slideLayout+xml"/>
  <Override PartName="/ppt/slides/slide44.xml" ContentType="application/vnd.openxmlformats-officedocument.presentationml.slide+xml"/>
  <Override PartName="/ppt/slides/slide25.xml" ContentType="application/vnd.openxmlformats-officedocument.presentationml.slide+xml"/>
  <Override PartName="/ppt/ink/ink13.xml" ContentType="application/inkml+xml"/>
  <Override PartName="/ppt/ink/ink29.xml" ContentType="application/inkml+xml"/>
  <Override PartName="/ppt/ink/ink32.xml" ContentType="application/inkml+xml"/>
  <Override PartName="/ppt/ink/ink48.xml" ContentType="application/inkml+xml"/>
  <Override PartName="/ppt/ink/ink51.xml" ContentType="application/inkml+xml"/>
  <Override PartName="/ppt/slideLayouts/slideLayout12.xml" ContentType="application/vnd.openxmlformats-officedocument.presentationml.slideLayout+xml"/>
  <Override PartName="/ppt/slides/slide9.xml" ContentType="application/vnd.openxmlformats-officedocument.presentationml.slide+xml"/>
  <Override PartName="/ppt/ink/ink17.xml" ContentType="application/inkml+xml"/>
  <Default Extension="xml" ContentType="application/xml"/>
  <Override PartName="/ppt/tableStyles.xml" ContentType="application/vnd.openxmlformats-officedocument.presentationml.tableStyles+xml"/>
  <Override PartName="/ppt/slides/slide13.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docProps/app.xml" ContentType="application/vnd.openxmlformats-officedocument.extended-properties+xml"/>
  <Override PartName="/ppt/ink/ink22.xml" ContentType="application/inkml+xml"/>
  <Override PartName="/ppt/viewProps.xml" ContentType="application/vnd.openxmlformats-officedocument.presentationml.viewProps+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ink/ink36.xml" ContentType="application/inkml+xml"/>
  <Override PartName="/ppt/notesMasters/notesMaster1.xml" ContentType="application/vnd.openxmlformats-officedocument.presentationml.notesMaster+xml"/>
  <Override PartName="/ppt/ink/ink4.xml" ContentType="application/inkml+xml"/>
  <Override PartName="/ppt/ink/ink41.xml" ContentType="application/inkml+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ink/ink10.xml" ContentType="application/inkml+xml"/>
  <Override PartName="/ppt/ink/ink6.xml" ContentType="application/inkml+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ink/ink26.xml" ContentType="application/inkml+xml"/>
  <Override PartName="/ppt/ink/ink45.xml" ContentType="application/inkml+xml"/>
  <Override PartName="/ppt/notesSlides/notesSlide5.xml" ContentType="application/vnd.openxmlformats-officedocument.presentationml.notesSlide+xml"/>
  <Override PartName="/ppt/slides/slide59.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ink/ink14.xml" ContentType="application/inkml+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ink/ink33.xml" ContentType="application/inkml+xml"/>
  <Override PartName="/ppt/ink/ink49.xml" ContentType="application/inkml+xml"/>
  <Override PartName="/ppt/ink/ink52.xml" ContentType="application/inkml+xml"/>
  <Override PartName="/ppt/ink/ink1.xml" ContentType="application/inkml+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81" r:id="rId1"/>
  </p:sldMasterIdLst>
  <p:notesMasterIdLst>
    <p:notesMasterId r:id="rId62"/>
  </p:notesMasterIdLst>
  <p:sldIdLst>
    <p:sldId id="319" r:id="rId2"/>
    <p:sldId id="331" r:id="rId3"/>
    <p:sldId id="336" r:id="rId4"/>
    <p:sldId id="257" r:id="rId5"/>
    <p:sldId id="330" r:id="rId6"/>
    <p:sldId id="289" r:id="rId7"/>
    <p:sldId id="290" r:id="rId8"/>
    <p:sldId id="291" r:id="rId9"/>
    <p:sldId id="292" r:id="rId10"/>
    <p:sldId id="293" r:id="rId11"/>
    <p:sldId id="294" r:id="rId12"/>
    <p:sldId id="279" r:id="rId13"/>
    <p:sldId id="267" r:id="rId14"/>
    <p:sldId id="270" r:id="rId15"/>
    <p:sldId id="297" r:id="rId16"/>
    <p:sldId id="337" r:id="rId17"/>
    <p:sldId id="332" r:id="rId18"/>
    <p:sldId id="320" r:id="rId19"/>
    <p:sldId id="258" r:id="rId20"/>
    <p:sldId id="261" r:id="rId21"/>
    <p:sldId id="262" r:id="rId22"/>
    <p:sldId id="321" r:id="rId23"/>
    <p:sldId id="322" r:id="rId24"/>
    <p:sldId id="323" r:id="rId25"/>
    <p:sldId id="324" r:id="rId26"/>
    <p:sldId id="325" r:id="rId27"/>
    <p:sldId id="326" r:id="rId28"/>
    <p:sldId id="327" r:id="rId29"/>
    <p:sldId id="328" r:id="rId30"/>
    <p:sldId id="277" r:id="rId31"/>
    <p:sldId id="278" r:id="rId32"/>
    <p:sldId id="280" r:id="rId33"/>
    <p:sldId id="281" r:id="rId34"/>
    <p:sldId id="268" r:id="rId35"/>
    <p:sldId id="283" r:id="rId36"/>
    <p:sldId id="284" r:id="rId37"/>
    <p:sldId id="269" r:id="rId38"/>
    <p:sldId id="271" r:id="rId39"/>
    <p:sldId id="272" r:id="rId40"/>
    <p:sldId id="298" r:id="rId41"/>
    <p:sldId id="299" r:id="rId42"/>
    <p:sldId id="301" r:id="rId43"/>
    <p:sldId id="302" r:id="rId44"/>
    <p:sldId id="303" r:id="rId45"/>
    <p:sldId id="307" r:id="rId46"/>
    <p:sldId id="308" r:id="rId47"/>
    <p:sldId id="309" r:id="rId48"/>
    <p:sldId id="310" r:id="rId49"/>
    <p:sldId id="311" r:id="rId50"/>
    <p:sldId id="314" r:id="rId51"/>
    <p:sldId id="315" r:id="rId52"/>
    <p:sldId id="316" r:id="rId53"/>
    <p:sldId id="317" r:id="rId54"/>
    <p:sldId id="333" r:id="rId55"/>
    <p:sldId id="334" r:id="rId56"/>
    <p:sldId id="335" r:id="rId57"/>
    <p:sldId id="329" r:id="rId58"/>
    <p:sldId id="282" r:id="rId59"/>
    <p:sldId id="300" r:id="rId60"/>
    <p:sldId id="33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clrMru>
    <a:srgbClr val="00FF00"/>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3" d="100"/>
          <a:sy n="93" d="100"/>
        </p:scale>
        <p:origin x="-536" y="-112"/>
      </p:cViewPr>
      <p:guideLst>
        <p:guide orient="horz" pos="2160"/>
        <p:guide pos="2880"/>
      </p:guideLst>
    </p:cSldViewPr>
  </p:slideViewPr>
  <p:notesTextViewPr>
    <p:cViewPr>
      <p:scale>
        <a:sx n="1" d="1"/>
        <a:sy n="1" d="1"/>
      </p:scale>
      <p:origin x="0" y="0"/>
    </p:cViewPr>
  </p:notesTextViewPr>
  <p:sorterViewPr>
    <p:cViewPr>
      <p:scale>
        <a:sx n="81" d="100"/>
        <a:sy n="81" d="100"/>
      </p:scale>
      <p:origin x="0" y="0"/>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0:47.346"/>
    </inkml:context>
    <inkml:brush xml:id="br0">
      <inkml:brushProperty name="width" value="0.06667" units="cm"/>
      <inkml:brushProperty name="height" value="0.06667" units="cm"/>
      <inkml:brushProperty name="fitToCurve" value="1"/>
    </inkml:brush>
  </inkml:definitions>
  <inkml:trace contextRef="#ctx0" brushRef="#br0">0 324,'0'0,"0"0,0 0,25 0,-25 0,0 0,25 0,-25 0,0-25,24 25,1 0,-25 0,25 0,-25 0,0 0,24 0,1 0,-25-25,0 25,25 0,-25-24,0 24,24 0,-24 0,0 0,25 0,0 0,-25 0,24 0,-24-25,0 25,25 0,-25 0,0 0,24 0,1 0,-25 0,0-24,25 24,-25 0,0 0,24 0,1 0,-25-25,0 25,0-25,25 25,-25 0,0 0,24 0,-24 0,0-24,25 24,0 0,-25 0,0 0,24 0,-24-25,0 25,25 0,0 0,-25 0,24 0,-24-25,25 25,-25 0,25 0,-25 0,24 0,-24 0,25 0,-25-24,0 24,25 0,-25 0,24 0,-24 0,25 0,-25 0,0-25,25 25,-25 0,0 0,24 0,-24-25,25 25</inkml:trace>
  <inkml:trace contextRef="#ctx0" brushRef="#br0" timeOffset="1715.967">469 250,'0'0,"0"0,0 0,24 0,-24 24,0 1,0-25,0 25,0-25,25 0,-25 24,0-24,0 0,0 25,0 0,25-25,-25 0,0 24,24-24,-24 0,0 25,0 0,0-25,0 0,0 24,25-24,-25 25,0-25,0 25,0-1,25-24,-25 25,24-25,-24 0,0 25,0-1,0-24,25 0,-25 25,0-25,0 0,0 25,25-25,-25 0,0 24,0 1,0-25,0 0,0 25,0-25</inkml:trace>
  <inkml:trace contextRef="#ctx0" brushRef="#br0" timeOffset="5522.2936">1061 250,'0'0,"-25"0,25 0,-25 0,25 0,0 0,0 0,-24 0,24 24,0-24,-25 0,25 25,0 0,0-25,0 0,0 24,0-24,0 25,-25-25,25 0,0 25,0-1,0-24,0 25,0-25,0 25,0-1,0-24,0 25,0-25,0 25,0-25,0 0,0 0,0 24,25-24,-25 25,25-25,-25 0,24 0,-24 0,25 0,0 0,-25 0,24 0,-24 0,25 0,-25 0,0 0,25 0,-1 0,-24 0,0 0,25 0,-25 0,0 0,0-25,25 25,-25 0,24 0,-24-24,0 24,0 0,0-25,25 25,-25 0,0-25,0 25,0-24,0 24,0-25,0 25,0-25,0 1,0 24,0-25,0 25,0 0,0-25,0 25,0 0,0-24,0 24,0-25,-25 25,25 0,0-25,-24 25,24 0,0 0,-25 0,25-24,0 24,-25 0,25-25,-24 25,24 0,0 0,0 0,0 0,0 0,24 0,-24 0,0 0,25 0,-25 25,0-25,0 0,25 0,-25 24,24-24,-24 0,0 0,25 0,-25 25,0-25,25 0,-25 25,0-25,0 0,24 0,1 24,-25-24,25 0,-25 0,24 25,-24-25,25 0,-25 0,25 0,-25 25,0-25,0 24,24-24,-24 0,0 0,25 0,0 0,-25 25,0-25,24 0,-24 0,0 0</inkml:trace>
  <inkml:trace contextRef="#ctx0" brushRef="#br0" timeOffset="7940.2472">1529 225,'0'0,"0"0,0 0,0 25,0-1,25-24,-25 0,0 0,0 25,0-25,24 0,-24 25,25-25,-25 24,0-24,25 0,-25 0,24 25,1-25,0 0,-25 25,49-25,-49 24,49-24,-49 0,25 0,-25 0,25 0,-25 0,0 0,24 0,-24 0,25 0,-25-24,25 24,-25 0,0-25,24 25,-24 0,0-25,0 1,25 24,-25 0,25-25,-25 25,0 0,0-25,0 25,0-24,0-1,24 25,-24 0,0-24,0 24,0-25,0 0,0 25,0-24,0 24,0-25,0 25,0 0,0 0,0-25,-24 25,24-24,0 24,0 24,0-24,0 25,0-25,0 25,0-25,0 24,0-24,0 25,0-25,0 25,0-25,0 0,0 24,0 1,24-25,-24 0,0 24,0-24,0 25,0-25,0 25,25-25,-25 24,0-24,0 25,25-25,-25 25,0-1,0 1,24-25,-24 25,0-1,25-24,-25 25,0-25,0 0,0 25,0-25,25 0,-25 24,0 1,0-25,24 0,-24 25,0-25,0 24,0-24,0 25</inkml:trace>
  <inkml:trace contextRef="#ctx0" brushRef="#br0" timeOffset="9968.2083">2096-367,'0'0,"0"25,0-25,0 25,0-25,0 24,0-24,0 25,0 0,0-25,0 24,0-24,0 25,0 0,0-25,0 0,0 24,0-24,25 0,-25 25,0-25,0 25,0-25,0 24,0-24,25 0,-25 25,0-25,24 0,-24 25,0-1,0-24,0 0,0 25,0-25,25 0,-25 25,0-25,0 0,0 24,0 1,25-25,-25 25,24-25,-24 0,0 24,0 1,0-25,0 0,0 25,0-25,0 24,25-24,-25 0</inkml:trace>
  <inkml:trace contextRef="#ctx0" brushRef="#br0" timeOffset="12401.7615">2590-120,'0'-25,"0"25,0 0,0 0,-25 0,0 0,25 0,0 0,-24 0,24 0,-25 0,25 0,0 0,-25 0,25 0,-24 0,24 25,0-25,0 0,-25 0,25 25,0-25,0 0,-25 0,25 24,0-24,-24 0,24 25,0-25,0 25,0-25,0 24,-25-24,25 0,0 25,0 0,0-25,0 0,0 24,0-24,0 25,0-25,0 25,0-1,0-24,0 0,0 25,0-25,0 0,0 25,0-25,0 24,25-24,-25 0,24 0,-24 25,0-25,25 0,-25 0,0 0,25 0,-1 0,-24 0,0 24,25-24,-25 0,25 0,-25 0,24 0,1 0,-25 0,25 0,-25 0,0 0,24 0,1 0,-25 0,0 0,25 0,-25-24,0 24,0 0,24 0,-24-25,25 25,-25-24,25 24,-25 0,0 0,0-25,0 25,24 0,-24-25,0 1,0 24,0 0,0-25,0 25,25 0,-25-25,0 25,0-24,0-1,0 25,0-25,0 25,0-24,0-1,0 25,0 0,0-25,0 25,0 0,0-24,-25 24,25 0,0-25,0 25,0-25,-24 25,24 0,-25 0,25 0,0-24,-25 24,25 0,-24 0,24 0,0 0,-25 0,0 0,25 0,0-25,-24 25,24 0,-25 0,0 0,25 0,0 0,-24 0,24 0,0 0,-25 0</inkml:trace>
  <inkml:trace contextRef="#ctx0" brushRef="#br0" timeOffset="14804.1153">2885-219,'0'25,"0"-25,0 0,0 25,0-25,0 24,25 1,-25 0,25-25,-25 24,24 1,-24 0,25-25,-25 24,0 1,25-25,-25 0,0 25,0-25,0 0,0 24,24-24,-24 25,0-25,0 25,0-25,0 0,0-25,0 0,0 25,0-24,0 24,0-25,0 0,0 25,0-24,0 24,0-25,0 25,0 0,0-25,0 25,0-24,0 24,0 0,0-25,0 25,0-25,-24 25,24-24,0 24,0 0,0-25,0 25,0-25,0 25,0-24,-25 24,25-25,0 25,0-25,0 25,0-24,0 24,0-25,0 25,0 0,0-25,25 25,-25 0,0 0,0-24,24 24,-24 0,25 0,0 0,-25 0,24 0,-24 0,25 0,0 0,-25 0,24 0,-24 0,25 0,-25 0,25 0,-1 0</inkml:trace>
  <inkml:trace contextRef="#ctx0" brushRef="#br0" timeOffset="17549.6625">4143-761,'0'0,"0"0,-25 0,1 0,24 0,0 0,-25 0,1 0,-1 0,25 0,-25 0,1 0,24-25,-25 25,25 0,-25 0,25 0,-24 0,-1 0,25 0,-25 0,25 0,0 0,-24 0,-1 0,0 0,25 25,-24-25,24 24,-25-24,25 0,-25 0,25 25,0-25,0 0,-24 0,24 25,0-1,0-24,0 25,0-25,0 25,0-25,0 24,0 1,0-25,0 25,0-25,0 24,0 1,0-25,0 0,0 25,0-25,0 0,0 0,24 0,1 0,-25 0,0 24,25-24,-25 0,24 0,-24 0,25 0,0 0,-25 0,24 0,-24 0,25 0,0 0,-25 0,24 0,-24 0,0 0,25 0,-25 0,25 0,-1 0,-24 0,25 0,-25 0,0-24,25 24,-1 0,-24 0,25 0,-25 0,24 0,-24 0,25 0,0 0,-25 0,24 0,-24 0,25 0,0 0,-25 0,24 0,-24 0,25 0,-25 0,25 0,-25 0,24 0,-24 0,0 0,0 24,0-24,0 25,25 0,-25-25,0 24,0-24,0 25,0 0,0-25,0 24,0-24,0 25,0-25,0 25,0-1,0-24,0 0,0 25,0-25,0 0,0 0,-25 0,1 0,24 0,-25 0,25 0,-25 0,25 0,-24 0,-1 25,25-25,-25 0,1 0,-1 0,25 0,-25 0,1 0,-1 0,25 0,-24 0,24 0,-25 0,0 0,25 0,-24 0,24 0,-25 0,25 0,-25 0,1 0,24 0,-25 0,25 0,-25 0,1 0,24 0,-25 0,25 0,-25 0,25 0,-24 0,-1 0,25 0,-25 0,25 0,0 0</inkml:trace>
  <inkml:trace contextRef="#ctx0" brushRef="#br0" timeOffset="20498.0058">4439-613,'0'0,"0"0,0 0,0 24,0 1,0-25,0 25,0-25,0 24,0 1,0-25,0 25,0-25,0 24,0-24,0 0,0 25,0-25,0 0,0 25,25-25,-1 0,-24 0,0 0,25 0,-25 24,0-24,25 0,-25 0,24 0,1 0,-25 0,25 0,-25 0,24 0,1 0,-25 0,0 0,25 0,-25 0,0 0,0-24,0-1,24 25,-24 0,0-25,0 25,0 0,0-24,0 24,25 0,-25-25,0 25,0-25,0 25,0 0,0 0,0 0,0 25,-25-25,25 0,0 25,0-25,0 24,0-24,0 0,0 0,25 0,0 0,-25 0,24 0,-24 0,25 0,-25 0,25 0,-1 0,-24 0,0 0,25 0,-25 0,25 0,-1 0,-24 0,25 0,-25-24,0 24,0 0,0-25,25 25,-25-25,0 25,0-24,0 24,0-25,0 0,0 25,0-24,0 24,0-25,0 25,0 0,0-25,0 25,0-24,-25 24,25 0,-25 0,1 0,24-25,0 25,-25 0,25 0,-25 0,1 0</inkml:trace>
  <inkml:trace contextRef="#ctx0" brushRef="#br0" timeOffset="21636.7839">5105-786,'0'0,"0"0,0 0,0 25,0-1,0-24,0 25,0-25,0 25,0-25,0 24,0-24,0 0,0 25,0-25,0 25,25-25,-25 0,0 24,24-24,-24 25,0-25,0 0,25 25,-25-25,0 0</inkml:trace>
  <inkml:trace contextRef="#ctx0" brushRef="#br0" timeOffset="22198.3731">5056-860</inkml:trace>
  <inkml:trace contextRef="#ctx0" brushRef="#br0" timeOffset="25801.9038">5524-564,'-25'0,"25"0,0-25,0 25,0 0,0-24,0 24,0-25,0 0,-24 25,24 0,0-24,0 24,0 0,0-25,-25 25,25 0,-25 0,25-25,0 25,0-24,-24 24,24-25,0 25,0 0,-25 0,25-25,0 1,0 24,-24 0,24-25,0 25,0 0,0-25,0 25,-25 0,25-24,0-1,0 25,0 0,0-25,0 25,0-24,-25 24,25-25,0 25,0-24,0 24,0-25,0 25,0 0,0-25,0 25,0-24,25 24,-25 0,0 0,25 0,-1 0,-24 0,0-25,25 25,-25 0,24 0,-24 0,25 0,-25 0,25 0,-25 0,24 0,-24 0,0-25,25 25,0 0,-25 0,24 0,-24 0,0 0,25 0,-25 0,25 0,-25 0</inkml:trace>
  <inkml:trace contextRef="#ctx0" brushRef="#br0" timeOffset="27502.2711">5352-737,'0'0,"0"0,0 0,24 0,-24 0,25 0,-25 0,24 0,-24-24,0 24,25 0,-25 0,0 0,25 0,-1 0,-24-25,0 25,25 0,-25 0,0 0,25 0,-1 0,-24-25,0 25,25 0</inkml:trace>
  <inkml:trace contextRef="#ctx0" brushRef="#br0" timeOffset="30856.2066">5746-934,'0'0,"0"-25,0 25,25 0,-1 0,-24 0,25 0,-25 0,0 0,25 0,-25 0,24 0,-24-24,25 24,-25 0,0 0,25 0,-25-25,0 25,24 0,-24-24,25 24,-25 0,25 0,-25 0,0-25,24 25,-24 0,25 0,-25 0,25 0,-25 0,0-25,24 25,-24 0,0-24</inkml:trace>
  <inkml:trace contextRef="#ctx0" brushRef="#br0" timeOffset="29483.433">5795-1279,'0'0,"0"0,0 25,0-1,0-24,0 25,0 0,25-1,-25 1,0-25,0 25,0-1,25 1,-25-25,0 25,0-1,24-24,-24 0,0 25,0-25,0 0,0 24,25-24,-25 0,0 25,0-25,0 25,0-25,25 0,-25 24,0-24,0 25,0 0,0-25,24 0,-24 24,0-24,25 0,-25 25,0-25,0 25,0-25,0 24,0-24,25 0,-25 25,0-25,0 25,0-25,0 0,0 24,24-24,-24 25,0-25,0 25,25-25</inkml:trace>
</inkml:ink>
</file>

<file path=ppt/ink/ink10.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1:40.59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7447 6,'-25'0,"25"0,-24 0,-1 0,0 0,-24 0,24 0,1 0,-26 0,26 0,-1 0,0 0,25 0,-24 0,-1 0,25 0,-24 0,24 0,-25 0,0 0,-24 0,24 0,1 0,-1 0,-24 0,24 0,-24 25,49-25,-25 0,0 0,1 24,-1-24,25 0,-25 0,1 25,-1 0,25-25,-25 0,1 0,-1 24,0 1,1-25,-1 0,0 0,1 25,-1-25,25 0,-25 0,25 0,-24 24,24-24,0 0,-25 0,0 0,25 25,-24-25,24 0,0 25,-25-25,25 0,-25 0,25 24,-24-24,24 0,-25 0,25 25,0-25,-25 0,25 25,-24-25,24 0,0 0,0 24,-25-24,25 0,-25 0,25 25,0-25,-24 0,24 25,-25-25,25 24,0-24,-25 0,25 25,0-25,0 0,0 25,-24-25,24 24,-25-24,25 25,0-25,-25 25,25-25,0 24,-24 1,24-25,0 25,-25-25,25 24,-25-24,25 25,0-25,0 0,0 25,-24-25,24 49,0-49,0 25,-25-25,1 49,24-49,0 25,0-25,-25 24,25-24,0 0,0 25,-25 0,25-25,-24 24,24-24,0 25,0-1,-25 1,25-25,0 25,0-1,0-24,-25 25,25 0,0-1,0-24,0 25,0 0,-24-1,24-24,0 25,-25-25,25 0,0 25,0-25,0 0,0 24,0 1,0-25,-25 0,25 25,0-25,0 24,0 1,0-25,0 25,0-25,0 24,0-24,0 25,0 0,0-25,0 24,0-24,0 25,0 0,0-25,0 24,0-24,0 50,0-50,0 24,0-24,0 25,0-25,0 25,0-1,0-24,0 25,0 0,0-1,0-24,0 25,0-25,0 25,0-25,0 24,0-24,0 0,0 0,0 25,-24-25,-1 0,25 0,0 0,-25 0,25 0,0 25,-24-25,24 0,-25 0,0 0,-24 0,49 0,-25 0,1 24,-26-24,26 0,-26 0,26 25,-1-25,0 0,1 0,-1 25,0-1,1-24,-1 0,0 0,-24 25,49-25,-25 0,-24 25,49-25,-49 24,49-24,-25 0,0 0,1 25,24-25,-25 0,0 25,1-25,24 0,-25 0,0 24,1-24,-1 0,1 0,-1 0,0 25,1 0,-1-25,0 0,1 24,-1 1,0-25,1 0,-1 24,25-24,-25 25,1-25,-1 25,25-25,-49 0,49 24,-25-24,25 0,-25 25,1 0,-1-25,25 24,-49-24,49 25,-50 0,50-1,-24-24,24 25,-50 0,50-1,-24 1,24 0,-25-25,0 49,25-49,-24 25,24-1,-25 1,0 0,25-1,-24 1,24-25,-25 49,0-24,25 0,-24-1,-1 1,0 24,1-24,-1 49,25-49,-25-1,-24 50,49-24,-25-1,1 0,-1 1,25-1,-25-25,1 26,24-1,-25-24,0 24,25-24,-24 24,24-24,0-1,-25 26,25-26,-24 1,24 0,0 24,0-24,-25 24,25-24,-25-1,25 26,0-26,-24 26,-1-1,25-24,-25 24,25 0,-24 1,24-26,-25 50,25-49,-25 24,25 1,-24-26,24 1,-25 24,25-49,0 25,0-1,0 1,0-25,-25 49,25-49,0 25,0-25,0 25,0-25,0 24,-24 1,24-25,0 25,0-25,-25 24,25 1,0-25,0 25,0-25,0 24,-25-24,25 25,0-25,-24 0,24 0,-25 0,0 0,-24 0,24 0,1 0,-26 0,26 0,-1 0,0 0,1 0,-1 0,0 0,25 0,-49 0,49 0,-25 0,-24 0,49 0,-49 0,49 0,-25 0,0 0,1 0,-1 0,0 0,1 25,-1-25,25 0,-49 0,24 0,0 24,-24-24,25 25,-26-25,26 25,-26-25,26 24,-1-24,0 25,-24 0,49-25,-25 24,-24 1,24-25,-24 25,49-25,-49 24,49 1,-25-25,-24 25,49-1,-50-24,50 25,-49-25,24 25,1 24,-1-49,0 25,-24-1,49-24,-49 25,24-25,0 49,1-24,-1-25,0 25,1-1,24 1,-25-25,0 25,1-1,24-24,-25 25,0-25,1 49,24-49,-25 25,0 0,25-25,-24 24,24 1,-25-1,0-24,25 50,-24-26,24-24,-25 50,1-50,24 49,-25-49,0 25,25-25,0 49,-24-49,24 25,0-25,-25 49,0-49,25 25,0-25,-24 24,24 1,0-25,0 25,-25-1,0 1,25-25,0 25,0-25,-24 24,24 1,0-25,0 25,0-25,-25 24,25-24,0 25,0 0,-25-1,25-24,-24 25,24 0,0-1,0-24,0 25,-25 0,25-1,0-24,0 50,-25-50,25 49,-24-49,24 25,0-1,0 1,0-25,0 25,-25-25,25 24,0-24,0 25,0 0,0-25,0 24,0-24,-25 50,25-50,0 24,0 26,-24-50,24 49,0-49,0 24,0 26,-25-26,25 1,-25 24,25-49,0 50,0-26,0 1,0-25,-24 49,24-49,0 25,0-25,0 25,-25-1,25 1,0-25,0 25,0-25,0 49,0-49,-25 25,25-25,0 24,0 1,0-25,0 25,0-1,0 1,0-25,-24 49,24-49,0 25,0-25,-25 25,25-25,0 24,0 1,0-25,0 25,0-25,0 24,0 1,-25-25,25 0,0 25,0-25,0 24,0-24,0 0,0 25,0 0,0-25,-24 0,24 24,0-24,0 0,0 0,0-24</inkml:trace>
</inkml:ink>
</file>

<file path=ppt/ink/ink1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4:18.55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868 14,'0'0,"0"0,-25 0,25 0,-24 0,-1 0,0 0,1 0,-26 0,1 0,24 0,-24 0,0 0,24 0,0 0,-24 24,25 1,-26 24,1-24,24 49,-49-25,25 1,24-26,-24 1,24 0,25-1,0 1,-24-25,24 25,0-1,0 1,0 0,0-1,0 26,0-26,-25 1,25 24,0-24,0 0,0 24,0-49,0 49,0-24,0-25,25 25,-25-1,0 1,24-25,-24 25,0-1,25-24,0 0,-25 25,24-25,-24 0,25 0,0 25,-25-25,24 0,1 0,24 0,-24 0,24-25,-24 0,24 1,0 24,-24-25,24 25,-24-25,0 25,24 0,-49 0,25-24,-25-1,24 25,1 0,-25-25,0 25,25-24,-25-1,0 25,0-25,0 1,0-1,0 0,0 1,0-1,-25 0,25 25,-25-24,25 24,-24 0,24-25,0 25,-25 0,25 0,-25 0,1 0,24 0,0 0,-25 0,0 0,1 0,24 0,-25 25,25-25,-25 0,1 0,24 0,0 0,0 0</inkml:trace>
  <inkml:trace contextRef="#ctx0" brushRef="#br0" timeOffset="1216.7766">1213 581,'0'0,"0"0,0 0,-24 0,-1 0,25 0,-25 0,25 0,-24 0,24 0,-25 0,25 0,0 25,-25-1,25-24,0 25,0 0,0-1,-24-24,24 25,0 0,0-1,0 1,0-25,0 25,0-1,0 1,0-25,0 25,0-1,0-24,0 0,0 0,0 25,24-25,-24 0,25 0,0 0,-25 0,24 0,1 0,0 0,-1 0,1 0,0 0,-1 0,1 0,-25 0,25 0,-25 0,24 0,-24 0,0 0,0-25,0 1,25 24,-25-25,25 25,-25-49,0 49,0-25,0 0,0 1,0 24,0-25,0 0,0 1,0 24,0-25,-25 25,25 0,0 0,-25-25,25 25,-24 0,24 0,-25 0,0 0,25 0,-24 0,24 0,-25 0</inkml:trace>
  <inkml:trace contextRef="#ctx0" brushRef="#br0" timeOffset="2776.7463">2076 630,'-24'0,"-1"0,25-24,0 24,-25 0,25 0,-24 0,24-25,-25 25,0 0,1 0,-1 0,0 0,1 0,24 0,-25 0,25 0,-25 0,1 0,24 0,-25 0,25 0,0 0,0 0,0 25,0-25,0 24,0-24,0 25,0-25,0 25,0-25,0 24,0 1,-25-25,25 25,0-25,0 24,0 1,0-25,0 25,0-25,0 24,0-24,0 25,0 0,0-25,0 24,0-24,0 0,0 25,0-25,0 25,25-25,-25 0,0 0,25 0,-1 0,-24 24,0-24,25 0,-25 0,49 0,-49 0,25 0,0 0,-1 0,-24 0,25 0,0 0,-1 0,-24 0,25 0,-25 0,25-24,-25 24,24-25,-24 25,25 0,-25-25,0 25,0-24,0-1,25 25,-25-25,0 25,0-49,0 49,0-25,0 25,0-24,0 24,0-25,0 25,0-25,0 25,-50 0,50-24,-24 24,-1 0,0-25,25 25,-24 0,24 0,-25 0,25-25,0 25</inkml:trace>
  <inkml:trace contextRef="#ctx0" brushRef="#br0" timeOffset="5054.3028">2742-36,'0'0,"0"0,0 0,0 25,0 0,0-1,0 26,0-1,0 0,0 1,0-1,0 0,0 1,0-26,0 26,0-1,0-24,0-1,0 26,0-26,0 1,0 0,0-25,0 24,0 1,0 0,0-25,0 24,0 1,0-25,0 25,-24-25,24 0,0 24,0-24,0 25,0 0,0-25,0-25,0 25,0-25,0 25,0-24,0 24,0-25,0 0,-25 25,25-24,0 24,-25-25,25 0,0 25,0-24,-24 24,24-25,0 25,0 0,-25-25,0 25,25-24,-24 24,-1 0,0-25,25 25,-24 0,24 0,-25 0,25 0,-25 0,1 0,24 0,-25 0,0 0,1 0,24 0,-25 0,25 25,0-25,0 24,-25-24,1 25,24-25,0 25,0-25,-25 24,25 1,0-25,0 25,0-25,0 24,0 1,-25-25,25 0,0 25,0-25,0 24,0 1,0 0,0-25,0 24,0-24,0 25,0 0,0-25,0 24,0-24,0 0,0 0,0 25,0-25,0 0,25 0,-25 0,0 25,25-25,-1 0,-24 24,0-24,25 0,-25 0,0 0,25 0,-1 0,1 0,-25 0,25 0,-1 0,-24 0,25 0,0 0,-1 0,1 0,-25 0,49 0,-49 0,25 0,-25-24,0 24,25 0,-1 0,-24 0,0 0,25 0,-25-25,0 25,25 0,-25 0,24 0,1-25,-25 25,25 0,-25 0,24 0,-24-24,25 24,-25-25,0 25,0-25,0 25,0-24,0-1</inkml:trace>
  <inkml:trace contextRef="#ctx0" brushRef="#br0" timeOffset="7862.2488">3877 88,'0'0,"0"0,49 0,-24 0,49 0,0 0,24 0,1 0,49 24,0-24,24 0,-48 0,-26 0,26 0,-75 0,0 0,-49 0,25 0</inkml:trace>
  <inkml:trace contextRef="#ctx0" brushRef="#br0" timeOffset="8813.8305">4690 162,'0'0,"0"24,0-24,0 50,0-26,0 50,0-49,0 49,0 0,0-25,0 1,0-1,0 0,0 1,0-26,25 1,-25 24,0-24,0 0,0-1,0 1,0 0,0-25</inkml:trace>
  <inkml:trace contextRef="#ctx0" brushRef="#br0" timeOffset="9609.4152">4937 680,'0'0,"0"0,0 24,0-24,0 25,0 0,0-1,0 1,0-25,0 49,0-49,25 25,-25-25,0 25,0-1,0-24</inkml:trace>
  <inkml:trace contextRef="#ctx0" brushRef="#br0" timeOffset="10155.4047">4962 408</inkml:trace>
  <inkml:trace contextRef="#ctx0" brushRef="#br0" timeOffset="12386.1618">5184 482,'0'25,"0"-25,0 25,0-25,0 24,0-24,24 25,-24 0,0-1,0 1,25 24,-25-24,0-25,0 49,0-49,0 25,0-25,0 25,0-1,0-24,0 25,0-25,0 25,0-1,0-24,0 25,0-25,0 25,25-25,-25 0,0 0,0-25,0 25,0-25,0 1,0-1,0 0,0 1,0-1,0 0,24-24,-24 49,0-25,0 1,0-1,0 0,25 25,-25 0,0-24,0-1,0 25,25 0,-25-25,24 25,-24 0,25 0,-25 0,0 0,25 0,-25 0,24 0,1 0,-25 0,0 0,25 0,-25 0,0 0,0 0,0 25,0 0,24-25,-24 24,0-24,0 25,0 0,0-1,0 1,25 0,-25-1,0 1,0 0,0-25,0 24,0-24,0 25,0 0,0-25,0 24,24-24,-24 0,0 0,0 0,0 0,0-24,0-1,0 25,0-25,0-24,0 24,0 1,0-1,0 0,0 1,0-1,0 0,0 1,0 24,0-25,0 0,0 25,0-24,0 24,0-25,0 25,0 0,0 0,25 0,0 0,-25 0,24 0,-24 0,25 0,-25 0,25 0,-1 0,-24 0,25 0,-25 0,0 0,0 0,0 0,25 0,-25 25,24-1,-24 1,25 0,-25-1,0 1,25-25,-1 25,-24-1,0-24,0 25,0-25,25 25,-25-1,0-24,0 25,0-25,0 25,25-25,-25 24,0 1,0-25,0 25,0-25,0 24,24-24,-24 25,0-25,25 0,-25 25</inkml:trace>
  <inkml:trace contextRef="#ctx0" brushRef="#br0" timeOffset="14148.9279">6293 680,'0'0,"25"0,-25 0,25 0,-1 0,1 0,0 0,-25 0,49-25,-49 25,25 0,-1 0,1-25,-25 25,25 0,-1-24,1-1,0 25,-1-25,-24 25,25-24,-25 24,25-25,-25 0,0 25,0-24,0 24,0 0,0 0,0-25,-25 25,25 0,-25 0,1 0,24 0,0-25,-25 25,25 0,-25 0,1 0,-1 0,25 0,-25 0,1 0,24 0,0 0,-25 0,25 0,-25 0,25 0,-24 0,-1 0,0 0,25 0,-24 0,24 0,-25 0,25 0,0 0,-25 0,25 0,0 25,-24-25,24 0,0 25,-25-25,25 0,0 24,0 1,0 0,0-25,0 49,-25-49,25 25,0-1,0 1,0-25,0 25,0-1,0 1,0 0,0-25,0 24,0 1,0-25,0 25,0-25,0 24,0 1,0-25,0 25,0-25,0 0,0 24,25-24,-25 0,25 25,-25 0,0-25,0 0,24 0,-24 24,0-24,25 0,-25 0,0 0,25 0,-1 25,-24-25,25 0,-25 0,25 0,-1 0,-24 0,25 0,24 25,-49-25,50 0,-26 0,1 0,-25 0,25 0,-25 0,24 0,-24 0,25 0,0 0,-25 0,24 0,-24 0,0 0,25 0,-25 0,24 0,1 0</inkml:trace>
</inkml:ink>
</file>

<file path=ppt/ink/ink1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5:38.095"/>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0 0,'0'0,"0"0,0 0,25 25,-1 24,-24-24,25 24,24 25,-24-24,0-1,-1 25,26-25,-26 1,1-1,0 25,24 0,-24-25,24 1,-49 48,49-48,-24-26,0 50,-1-24,26-1,-50 0,49 0,-24 1,-1-1,1 0,0 1,-1-1,26 25,-26-49,26 24,-26 25,1-49,-25 24,25-24,24-1,-49 26,25-26,-1 26,1-26,24 26,-49-1,25-24,-1-1,1 1,-25 0,25-1,-25-24,24 25,-24 0,25-1,0-24,-25 25,0 0,24-25,-24 24,0-24,25 25,0 0,-25-1,24-24,-24 25,25 0,0-1,-25-24,0 25,24-1,-24 1,25 0,0 24,-25-24,24-1,1 1,-25 0,0 24,25-24,-1 24,-24 0,25 1,0-1,-1 0,-24 1,0-1,25 0,0 1,-1-1,-24-24,25 24,-25-24,25-1,-25 1,0-25,0 49,24-49,-24 25,0 0,25-1,0 1,-25-25,0 25,0-25,0 24,0-24,24 0,-24 0,0 0,0 0,0-24,0 24,0-25,0 25</inkml:trace>
</inkml:ink>
</file>

<file path=ppt/ink/ink1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5:41.199"/>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0 776,'0'-25,"0"25,0-24,0-1,0 25,0-25,0 25,0-49,0 24,25 1,-25-26,0 50,0-24,0-1,0 0,24 25,-24-24,0 24,0-25,25 25,-25 0,25-25,-25 1,24 24,-24-25,0 25,25-49,0 49,-1-25,1 0,-25 25,25-24,-1 24,1 0,0-25,-25 0,49 25,-24-24,-1 24,1-25,0 25,-25 0,24 0,-24-25,25 25,0 0,-1 0,1-24,24-1,1 25,-26-25,26 25,-26 0,1 0,0 0,-25 0,24 0,1 0,0 0,-25 0,49 0,-24 0,24 0,-24 0,24 0,0 0,-24 0,-1 0,-24 0,50 0,-26 0,1 0,49 0,0 0,-25 0,1 25,-1 0,0-25,1 24,-26 1,50 0,-74-25,25 0,0 24,-1-24,-24 25,25-25,-25 25,49-25,-49 24,25-24,-25 50,25-50,-1 0,-24 24,25-24,-25 50,25-50,-1 49,-24-24,25-1,0 1,-25 0,24-1,1 1,-25 0,0 24,0-24,25-1,-25-24,0 50,0-50,0 24,0 1,0 0,0-25,0 24,0 1,0-25,0 24,0 1,0 24,0-49,0 50,0-26,0 26,0-26,0 1,0 0,0-1,0 26,0-26,0 1,0 24,-25-49,25 25,-25 49,1-49,24-1,0 1,0 0,-25 24,25-49,0 25,0-25,-25 24,25 1,-24 0,24-25,-25 49,25-49,0 25,-25-1,1 1,24 0,0-1,-25-24,0 25,25 0,-24-1,24 1,-25-25,25 25,-25-1,1 1,24-25,-25 25,25-1,-25-24,1 25,24-25,-25 24,25 1,0-25,-25 25,1-25,24 24,-25-24,25 0,-25 25,25-25,0 25,-49-25,49 0,-49 24,49-24,-25 25,0 0,1-25,24 0,0 0,-25 0,25 24,0-24,-25 0,1 0,24 25,-25-25,25 25,0-25,0 0,-25 0,25 24,0-24,-24 0,-1 25,25-25,0 25,-25-25,25 0,0 0,0 24,-24-24,-1 0,25 0,-25 25,25-25,0 0,0 25,-24-25,24 24,-25-24,1 25,24-25,-25 0,25 0,0 0</inkml:trace>
</inkml:ink>
</file>

<file path=ppt/ink/ink1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5:45.489"/>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1067 50,'0'0,"0"0,-24 0,24 0,-25 0,25 0,-24 0,-1 0,0 0,25 0,-24 0,24 0,-50 0,50 0,-24 0,-1 0,0 0,1 25,-1 0,0-25,25 0,-49 24,49-24,-25 25,1-25,-1 25,25-25,-25 0,25 0,0 24,-24-24,24 0,-25 25,25 0,-25-25,25 24,-24 1,24 0,-25-25,25 24,0 1,-25 0,25-25,0 24,-24 1,24 0,0-1,-25-24,0 50,25-50,0 24,-24 1,24 0,-25-25,25 49,0-24,-25-25,25 49,-49 0,24-24,25 24,-24-24,-1 24,25-24,0-1,-25 1,1 0,24-1,0 26,0-50,-25 49,0-24,25-1,0 26,-24-26,24 1,0 0,-25-1,25 26,0-26,0 1,0 0,0-1,0 1,0 0,0-1,0 1,0-25,0 49,0-49,0 25,0-25,0 25,0-1,0-24,0 25,0-25,0 25,0-1,0 1,0-25,0 25,0-1,25 1,-25-25,0 25,0-1,0 1,24-25,-24 25,0-25,0 24,25 1,-25 0,25-25,-25 49,0-49,24 24,-24 1,0-25,25 25,-25-25,25 24,-25 1,24 0,-24-1,0 1,25-25,-25 25,25 24,-25-49,24 49,-24-49,25 50,0-50,-25 24,24 1,1 0,0 24,-1 0,-24-24,50 49,-26-49,1 24,24 25,-49-25,25 1,24-1,-24 25,-25-25,25 1,-1-1,1 49,-25-48,25-1,-1 0,-24 1,25-26,0 26,-25-50,24 24,1 1,-25 0,25-25,-1 24,1-24,0 25,-1 0,25-25,-24 24,0-24,-1 25,26-25,24 25,-25-25,-24 0,24 0,0 0,-24 0,0 0,24 0,-24 0,-1 0,1 0,24 0,-24 0,0 0,-1 0,1 0,0 0,-1 0,1 0,24 0,1 0,24 0,0-25,-25 0,0 25,-24-24,24 24,-49-25,25 25,0-49,-1 49,1-50,-1 26,50-1,-49 0,24-24,-24 24,0 25,-1-24,1 24,0-25,-1 0,1 1,0-1,-1-24,1 24,0-24,-1 24,1 1,0-26,-25 26,49-26,-24 1,-1 0,1-1,0 1,-1 24,26-49,-50 25,24 24,1-24,0-25,-1 25,1-1,0-24,-25 25,0 24,24-49,-24 25,25 0,-25-1,0 1,0 0,25-25,-25 25,0-1,0 26,0-26,0 26,0-1,0-24,0 24,-25 0,25-24,0 49,0-25,-25-24,1 24,24-24,-25 24,0 1,25-26,0 50,-24-49,-1 49,25-25,0 25,-25-24,25-1,-24 0,-1 1,25-1,-25 0,1 1,-26-1,50-24,-49 24,24 0,1-24,-1 24,0-24,-24 49,49-49,-25 49,25-49,-24 49,-1-50,0 50,1-24,-1 24,0-50,25 50,-24-24,24-1,-50 0,50 25,-24-24,-1-1,0 25,25 0,-24-25,-1 25,0-24,25-1,-49 25,49-25,-24 25,-1-24,0 24,1-25,24 25,-25 0,0-25,25 25,-24 0,24-24,-50 24,50-25,-24 25,-1-25,0 25,25 0,-24 0,24-24,-25 24,0-25,1 25,24 0,-25-25,0 25,1 0,24-24,-25 24,0-25,25 25,-24 0,24 0,-25 0,25-25,-25 25,1 0,24 0,0 0,-25 0,25-24,-25 24,1 0,24-25,-25 25,25 0,-49 0,49 0,-25 0,25 0,0-25,-25 25,25 0,-24 0,-1 0,25 0,-25 0,25 0,-24 0,-1 0,25-24,0 24,-25 0,1 0,-1 0,25 0,-25 0,25 0,-24 0,-1 0,0 0,-24 0,49 0,-49 0,-1-25,26 25,-1 0,1 0,-1 0,25 0,-25 0,25 0,-24 0</inkml:trace>
</inkml:ink>
</file>

<file path=ppt/ink/ink1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5:48.531"/>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0 0,'0'0,"0"0,0 0,0 25,25-1,-25-24,0 25,0-25,0 25,25-25,-25 24,0-24,24 25,1 24,-25-49,25 49,-1-24,-24 0,25-1,0 1,-1 24,1-24,0 24,-1-24,1 0,0 24,-1-24,26 24,-26-24,1 24,0 0,-1-24,26 49,-26-49,-24-1,50 26,-50-1,49 0,-24-24,-25 0,49 49,-49-50,49 26,1 24,-26-25,1 0,0 25,24-25,-24 1,-1-1,26 0,-50 1,49-1,-24 0,-25-24,24 24,1-24,-25 0,24 49,26-50,-50 1,24 24,1-24,0 49,-1-49,1-1,-25 26,25-1,-1-24,1 49,0-50,-1 26,-24-1,25-24,0 24,-1 0,-24 0,0-24,25 0,0-1,-25 1,0 0,24-1,-24 1,0 0,25-1,0-24,-25 25,0 0,24-1,-24 1,0-25,25 25,0-25,-25 24,0 1,24 0,-24-25,0 24,0-24,0 25,25-25,-25 25,0-25,25 0,-25 24,0-24,0 0,0 25,24-25,-24 0,0 25,0-25,0 24,0-24,25 0,-25 25,0-25,0 25,0-25,0 24,25-24,-25 0,0 25,0-25,24 0,-24 25,0-25,0 0,0 24,0 1,25-25,-25 0,0 25,0-25,25 0,-25 24,0 1,24-25,-24 25,0-25,0 0,0 24,0-24,25 0,-25 25,0 0,0-25,0 0,25 0,-25 0,0 0,0-25,0 25,0-25,0 1</inkml:trace>
</inkml:ink>
</file>

<file path=ppt/ink/ink1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3:08.130"/>
    </inkml:context>
    <inkml:brush xml:id="br0">
      <inkml:brushProperty name="width" value="0.06667" units="cm"/>
      <inkml:brushProperty name="height" value="0.06667" units="cm"/>
      <inkml:brushProperty name="fitToCurve" value="1"/>
    </inkml:brush>
  </inkml:definitions>
  <inkml:trace contextRef="#ctx0" brushRef="#br0">0 228,'0'0,"0"0,0 0,0 49,0-49,0 25,0 0,0-1,24 1,-24 0,25-1,-25 26,0-26,0 26,0-26,0 1,0 0,0-1,24 1,-24 24,0-24,0 0,0 24,0-24,0-1,0 26,0-26,25-24,-25 25,0-1,0-24,0 0,0 0,0-24,0 24,0-25,0 1,0-1,0-24,0-1,0 26,0-26,0 1,0 24,0 1,0-1,0 0,0 1,0 24,0-25,0 25,0-25,0 1,0 24,0-25,0 25,0-25,0 1,0-1,0 25,0-25,0 25,0-24,0-1,0 0,0 25,0-24,0-1,0 0,0 25,25-24,-25-1,0 0,0 25,24-24,1-1,-25 25,0-25,25 25,-25-24,24-1,-24 25,25 0,0 0,-25 0,24 0,-24 0,25 0,0 0,-25 0,24 0,-24 0,0 0,25 0,-25 25,0-25,25 24,-25-24,24 0,-24 50,0-50,0 24,25-24,-25 0,0 25,0 0,0-25,0 24,0-24,0 25,0-25,0 25,0-1,0-24,0 25,0-25,0 0,0 25,0-1,-25-24,1 25,24-25,0 25,-25-25,25 24,0 1,-25-25,25 0,-24 25,-1-25,25 0,0 24,-25-24,25 25,-24-25,24 0,-25 0,25 0,0 25,-25-25,25 0,0 0,25 0,0 0,-25 0,24 0,-24 0,50 0,-26 24,1-24,0 25,-1-25,1 0,0 0,-1 25,-24-25,25 0,-25 24,25-24,-25 0,24 25,1 0,0-1,-1 1,-24-25,25 25,-25-1,25 1,-25-25,24 25,-24-25,0 24,25-24,-25 25,0 0,25-1,-1 1,-24-1,0 1,25 0,-25-25,0 24,0-24,0 25,25-25,-25 25,24-25</inkml:trace>
  <inkml:trace contextRef="#ctx0" brushRef="#br0" timeOffset="2277.5562">1208 475,'0'0,"0"0,-25 0,25 0,-24 0,24 0,0 0,0 0,0 24,-25-24,25 0,0 25,-25-25,25 0,0 25,0-1,-24-24,24 25,0-25,-25 25,25-1,-25-24,25 0,0 25,0-25,0 25,-24-25,24 24,0 1,0-25,0 25,0-25,0 24,0 1,0-25,0 25,0-25,0 0,0 24,0-24,0 0,0 0,0 25,24-25,1 0,-25 25,0-25,25 0,-25 0,24 0,1 0,-25 0,25 0,-25 0,24 0,-24 0,25 0,-25 0,25 0,-25 0,24 0,-24 0,25-25,-1 25,-24 0,0-25,0 25,0 0,0-24,25 24,-25 0,0-25,0 0,0 25,0-24,0 24,0-25,0 0,0 25,0-24,0 24,0-25,0 25,0-25,0 25,0-24,0 24,0-25,-25 25,25-25,0 1,-24 24,24 0,0-25,0 25,0 0,0 0,0 0,0 25,0-1,0-24,0 25,24 0,-24-1,25 26,0-26,-25 1,49 0,-49-1,25 1,-25 0,0-25,24 24,1 1,-25-25,0 25,25-25,-25 24,0-24,24 25,1-1,-25-24,25 0,-25 0,0 25,0-25,0 0</inkml:trace>
  <inkml:trace contextRef="#ctx0" brushRef="#br0" timeOffset="3650.3298">1602 672,'0'0,"25"0,0 0,-25 0,24 0,-24 0,25 0,0 0,-25 0,24 0,1-25,0 25,-1 0,1 0,0 0,-1-24,-24 24,50 0,-50 0,24 0,-24 0,0-25,25 25,0 0,-25 0,0 0,0-25,24 25,-24 0,0-24,0-1,0 25,0 0,-24-25,-1 25,0-24,1-1,-26 25,50 0,-24-25,24 25,-25-24,0 24,25 0,-24 0,24 0,0 0,-25 24,0-24,1 0,24 25,-25 0,0-1,25-24,-24 25,24 0,-25-1,0 1,25-25,-24 49,24-49,0 50,0-50,-25 24,25 1,0 0,0-1,0-24,0 25,0 0,0-25,0 24,0 1,0 0,25-25,-25 24,49 1,-49-1,49-24,-24 50,0-26,24-24,-24 25,24 0,0-25,-24 0,24 0,1 24,-26-24,1 0,0 0,-1 0,-24 0,25 0,-25-24,25 24,-25 0</inkml:trace>
  <inkml:trace contextRef="#ctx0" brushRef="#br0" timeOffset="4804.7076">3033 179,'24'0,"-24"0,25 0,0 0,-1 0,26 0,-1 0,0 0,1 0,24 0,-25 0,25 0,0 0,-25 0,25 0,-24 0,-1 0,-49 0,24 0,-24 0,0 0,-24 0,24 0,-25 0</inkml:trace>
  <inkml:trace contextRef="#ctx0" brushRef="#br0" timeOffset="5927.886">3575 179,'0'0,"0"24,0-24,0 25,0-25,0 25,0-1,0 1,0 0,25-1,-25 1,0 0,0 24,0-49,0 25,0 24,0-49,0 25,0-1,0 1,0-25,0 25,0-25,0 24,0 1,0-25,0 25,0-1,-25 1,25-25,0 25,-24-25,24 24,0-24,-25 25,25 0,-25-25,25 0,0 24,-24-24,24 0,0 0,-25 0,25 0,-25 0,1 0,24 0,-25 0,25 0,-25 0,1 0,24 0,-25 0,25 0,-25 0,25 0,-24 0,-1 0,25 0,0 0,-25 0,25 0,0 0,-24 0,24 0,-25 0,25-24,0 24,-25-25,25 25,-24 0,24-25,0 25,0 0,-25 0,0-24,25 24,0 0,0-25,-24 25,24-25</inkml:trace>
  <inkml:trace contextRef="#ctx0" brushRef="#br0" timeOffset="7409.8575">3674 672,'0'0,"0"0,25 0,-25 0,24 0,-24 0,25 0,-25 0,25 0,-1 0,1 0,-1 0,26 0,-26 0,1 0,0 0,-25 0,24 0,-24 0,25 0,-25 0,25 0,-25 0,0-25,0 25,0-24,0 24,0-25,0 25,0-25,-25 25,25 0,-25 0,25-24,-49 24,24-25,1 25,-1-25,25 25,-25 0,1 0,24-24,-25 24,25 0,-24 0,24 0,0 0,-25 0,25 0,-25 24,25-24,-24 25,24 0,-25-25,0 24,25 1,0 0,-24-25,24 24,0 1,0 0,0-25,0 24,0 1,0 0,0-1,0-24,0 25,0 0,0-25,0 24,0-24,0 0,24 0,-24 25,25-25,0 0,-1 0,-24 25,50-25,-50 0,24 0,1 0,-1 0,-24 0,50 0,-50 0,24 0,-24 0,25 0,-25 0,0-25,25 25,-25 0,24 0,-24-25</inkml:trace>
  <inkml:trace contextRef="#ctx0" brushRef="#br0" timeOffset="8938.6281">4241 623,'0'0,"0"0,0 24,0 1,0-25,0 25,0 49,0-50,0 26,0-26,0 26,0-26,0 1,0-1,0 1,0 0,0-25,0 24,0 1,0-25,0 25,0-25,0 0,0 0,0 0,0-25,0 0,0 25,0-24,0-1,0 0,0-24,0 25,0-26,0 26,0-50,0 49,0 0,0-24,0 0,0-1,0 26,0-26,0 26,0-1,0 25,0-25,25 25,-25 0,24 0,1 0,0 0,-1 0,1 0,24 0,-24 0,0 0,-25 0,0 0,24 0,-24 25,0 0,0-25,0 24,25 26,-25-50,0 49,0-24,0-1,0 1,0 0,-25-1,25 1,0 0,-24-25,24 24,-50-24,50 0,-24 0,24 0,-25 0,0 0,25 0,-24 0,24 0,-25 0,0 0,25 0,-24 0,24 0,-25 0,25 0</inkml:trace>
  <inkml:trace contextRef="#ctx0" brushRef="#br0" timeOffset="10342.6011">4932 450,'0'0,"0"-25,0 25,-25 0,0 0,25 0,-24 0,24 0,-25 0,0 0,25 0,-24 0,24 0,0 0,0 0,0 25,-25 0,25-25,0 24,0-24,0 25,0 0,0-25,0 24,0-24,0 25,0-25,0 25,0-25,0 24,0-24,0 0,0 25,25-25,-25 0,49 0,-49 25,49-25,-49 0,25 0,0 24,-1-24,-24 0,25 0,-25 0,0 0,25 0,-25 25,0-25,0 0,0 25,0-25,24 24,-24 1,0-25,0 25,0-25,0 24,0-24,0 25,0-25,-24 0,24 25,-25-25,0 0,1 0,-50 0,0 0,24 0,26 0,-26 0,50 0,-24 0,24 0,-25 0,25 0,-25 0,1 0,24 0,0 0,24 0,26 0,-26 0</inkml:trace>
  <inkml:trace contextRef="#ctx0" brushRef="#br0" timeOffset="11699.775">5129 672,'0'0,"24"0,1 0,0 0,-25 0,49 0,-24 0,-1 0,26 0,-50 0,24 0,-24 0,25 0,-25-25,25 25,-1 0,-24 0,25-24,-25-1,0 25,25 0,-25-25,24 25,-24 0,0-24,0-1,0 25,-24 0,24 0,-25 0,0-25,-24 25,0-24,-1-1,26 25,-1-25,25 25,-25 0,25 0,0 25,-24-25,24 25,0-1,0 1,-25 24,25-24,-25 24,25-24,0 0,0 24,0-24,0-1,0 1,0-25,0 25,0-25,0 0,0 24,0-24,0 25,25-25,0 25,-25-25,24 24,26 1,-26-25,26 0,-26 0,1 0,0 0,24 0,-49 0,25 0,-1 0,-24 0,25-25,-25 25,49 0,-49-24,25-1,0 25,-1 0,1-25,-25 25,25-24,-1 24,-24-25,0 25,0-25,0 25,0-24,0-1,0 25,0 0,0-25,0 25,0-24,0 24,0-25,0 0</inkml:trace>
  <inkml:trace contextRef="#ctx0" brushRef="#br0" timeOffset="13337.7435">5745 573,'0'0,"0"0,0 25,0-25,0 25,0-1,0 1,0 0,0-1,0 26,0-1,0-24,0-1,0-24,0 25,0-25,0 0,0 0,0 0,0 0,0-25,0 1,0-26,0 26,0-1,0-24,0-1,0 1,25 24,-25-24,0 49,0-25,0 25,25-24,-25-1,0 25,24 0,-24 0,25 0,-25 0,25 0,-1 0,1 0,-25 0,25 0,-1 0,-24 0,25 0,-25 0,25 0,-1 0,-24 0,0 25,25-25,-25 24,0-24,0 25,0-25,25 25,-25-1,0 1,0-25,0 25,0-1,24 1,-24-25,0 49,25-49,-25 50,0-50,0 24,0 1,0 0,0-1,0-24,0 25,25-25,-25 25,0-1,0-24</inkml:trace>
</inkml:ink>
</file>

<file path=ppt/ink/ink17.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3:29.15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-691 1708,'0'0,"0"-25,0 0,0 25,-25 0,1 0,24 0,-25 0,25 0,-25 0,25 0,-24 0,-1 0,25 0,0 0,-25 0,25 25,0-25,0 0,-24 25,-1-1,25 1,-25-25,25 25,-24-25,24 49,-25-49,25 25,0-1,-25 1,25 0,-24-1,24 26,-25-26,25 1,0 0,0-1,-25 26,25-50,0 24,0-24,0 50,0-50,0 24,0-24,0 25,0-1,0-24,0 25,0-25,0 0,0 25,25-25,-25 0,0 24,0 1,25-25,-1 0,1 25,0-25,-1 0,1 0,0 0,-1 0,-24 0,25 0,-25 0,25 0,-1 0,-24 0,25 0,-25 0,25 0,-1 0,1 0,24 0,1 0,-26 0,1 0,-25 0,25 0,-1 0,-24 0</inkml:trace>
  <inkml:trace contextRef="#ctx0" brushRef="#br0" timeOffset="1825.1646">-222 2078,'0'0,"0"0,0 0,0 0,-25 0,25 0,-25 0,1 0,24 0,0 0,-25 0,25 0,0 0,0 0,-25 24,25-24,-24 25,24 0,-25-1,25 1,0 0,-25-25,25 24,-24-24,24 25,0-1,0-24,0 25,0-25,0 25,0-25,0 24,24-24,1 25,0-25,24 25,-24-25,24 24,-24 1,24-25,-49 0,25 0,-1 0,-24 0,0 0,0-25,0 25,0-24,25 24,-25 0,0-50,0 50,25-24,-25-1,0 0,0 1,24 24,-24-25,0 1,0-1,0 25,0-25,0 1,0 24,0-25,0 25,0 0,0 25,0-1,0 1,0 0,0-1,0 25,0-24,25 24,0-49,-1 25,1 0,-1-25,-24 0,25 0,-25 0,0 0,25 0,-25-25</inkml:trace>
  <inkml:trace contextRef="#ctx0" brushRef="#br0" timeOffset="4321.1169">739 1708,'0'0,"0"0,0 24,0-24,0 25,0 49,0-25,0 1,0-1,0 0,0 25,0 0,25-49,0 24,-25-24,0-1,0 1,0-25,0 25,0-1,0-24,0 25,0-25,0 25,0-25,0 24,0 1,0-25,0 25,0-25,0 24,0-24,0 25,0-25,0 25,0-25,0 24,-25-24</inkml:trace>
  <inkml:trace contextRef="#ctx0" brushRef="#br0" timeOffset="15162.9084">345 1732,'0'0,"0"0,0 25,0 0,0-25,0 24,0-24,24 0,-24 50,0-50,0 24,0-24,0 25,0 0,0-25,25 24,-25-24,0 25,0-25,0 25,0-1,0-24,0 25,0-25,0 0,0 25,0-1,0-24,0 25,0-25,0 25,0-25,0 24,0 1,25-25,-25 25,0-25,0 24,0 1,0-25,24 0,-24 24,0-24,0 25,0-25,0 25,0-1,0-24,0 0,0 25,0-25,0 25,0-1,0-24,0 25,0-25,0 25,25-25,-25 0,0 24,0 1,0-25,0 25,0-25,0 24</inkml:trace>
  <inkml:trace contextRef="#ctx0" brushRef="#br0" timeOffset="16956.8739">-50 2176,'0'0,"-24"0,24 0,-25 0,25-24,0 24,-25-50,25 26,0-1,-24 0,-1 1,25 24,0 0,0 0,0 0,-25 0,25 24,0-24,0 25,0-25,-24 0,-1 0,25 0</inkml:trace>
  <inkml:trace contextRef="#ctx0" brushRef="#br0" timeOffset="24928.3206">1676 1856,'0'0,"0"0,0 24,0-24,0 25,0-25,0 0,0 49,0-49,0 25,0 24,0-24,25 0,-25-1,0 1,25 24,-25-24,0 0,0 24,0-25,0-24,0 50,0-50,0 24,24 1,-24 0,0-25,0 24,0 1,0 0,0-25,0 0,0 0,0-25,0 25,0-25,0 25,0-24,0-1,0 0,0-24,0 24,0 1,0-50,0 49,0 1,0-1,0 0,0 1,0-26,0 50,0-24,0-1,0 0,0 1,0 24,0-25,0 0,0 25,0-24,0 24,0-25,0 25,0-25,0 1,0 24,25 0,-25 0,0 0,25 24,-25-24,24 25,1 0,0-1,-1 1,26 0,24 24,-50-24,26-1,-1 1,-24 0,24-25,-24 24,-25 1,24-25,-24 0,25 0,-25 0,0 0,0 0,0-25,25 25,-25-24,0 24,24-50,-24 50,25-49,-25 24,0 25,0-49,25 49,-25-25,24 1,-24-1,0 25,0-25,0 25,25 0,-25-24,0-1,0 25,0 0,0-25,25 25,-25 0,0 0,0 0,0 0,0 25,0 0,0-1,0 26,0-1,0 0,0 25,0-24,0-1,0 0,0 1,0 23,0-48,0 24,0-24,0 49,0-74,0 25,0 24,0-49,0 25,0-25,0 24,0-24</inkml:trace>
  <inkml:trace contextRef="#ctx0" brushRef="#br0" timeOffset="26160.6969">2687 2299,'0'0,"25"0,-25 0,0 0,25 0,-25 0,49 0,-49-24,49 24,-24-25,0 25,-25 0,24-24,-24 24,0 0,0-25,25 25,-25-25,0 25,0-24,0 24,0-25,0 25,0-25,0 25,-25 0,25 0,0 0,-24 0,-1 0,25 0,-25 0,25 0,-24 0,-1 0,25 0,0 0,-25 0,25 0,0 0,0 25,0-25,-24 25,24-25,0 24,-25 1,0-25,25 25,0-1,0 1,-24-1,24 1,0 0,0-25,0 24,0 1,0 0,0-25,0 24,0-24,0 25,0-25,0 25,0-1,0-24,24 0,-24 0,25 0,-25 25,25-25,-1 0,1 0,24 25,-49-25,25 24,24-24,-49 0,25 0,-25 0,25 0,-1 0,-24 0</inkml:trace>
  <inkml:trace contextRef="#ctx0" brushRef="#br0" timeOffset="28828.2456">3723 1757,'0'0,"0"0,0 0,0 0,0 49,0-24,25 0,-25 24,25 0,-25 1,0-26,0 50,24-24,-24-1,0-24,25 24,-25-25,0 1,0 0,0-1,0 1,0 0,0-1,0 1,0 0,0-1,0-24,0 25,0 0,0-25,0 0,0 0,0-25,0 25,0-25,0 25,0-24,24-1,-24 0,0 25,0-49,0 0,0 24,0 0,0-24,0 25,0-1,0-24,0 24,0 0,0 1,0-1,0 0,0 25,0-24,0 24,0-25,0 25,0-25,0 25,0-24,0 24,0-25,0 25,0-25,0 1,0 24,0-25,0 25,0-25,0 1,0 24,0 24,0-24,0 25,0 0,0-1,25 1,-25 0,49 24,-49-49,25 49,0-49,-25 50,0-50,24 24,-24-24,25 0,-25 25,0-25,0 0,0 25,25-25,-25 24,0-24,0 0,0 25,0-25,24 0,-24 0,0 0,0 0,0 0,0-25,25 1,-25-1,25 0,-25 1,0-1,24 0,1 1,-25-1,0-24,0 49,0-25,0 25,0-25,0 25,0-24,25 24,-25-25,0 25,0-25,0 25,0 0,0-24,0-1,0 25,0 25,0-25,0 24,0 1,24 0,-24 49,0-50,0 26,0-26,0 50,0-24,25-1,-25-24,0 24,0-25,0 1,0 24,0-49,0 25,0 0,0-1,0 1,0-25,0 25,0-1,0-24,0 25,0-25,0 25</inkml:trace>
  <inkml:trace contextRef="#ctx0" brushRef="#br0" timeOffset="30388.2156">4734 2176,'0'0,"0"-24,-24 24,24 0,-25 0,0-25,1 25,-1 0,0 0,25 0,-24 0,24 0,-25 0,0 0,25 0,0 25,0-25,-24 24,24 1,-25 0,25-1,0 1,0 24,0-24,0-1,0-24,0 25,0-25,0 25,0-25,0 24,0-24,0 0,25 0,-25 0,24 0,-24 0,25 0,-25 0,49 0,-49-24,25 24,-25 0,25 0,-1 0,-24-25,0 25,25 0,-25-25,0 25,0 0,0-24,25 24,-25 0,0-25,24 25,-24 0,0-25,0 1,0 24,0-25,0 25,0-24,0-1,0 25,0 25,0-25,0 24,25-24,-25 25,0-1,0 1,0 0,25-1,-25 1,24 0,-24-1,0-24,0 50,25-50,-25 24,0-24,25 0,-25 0</inkml:trace>
  <inkml:trace contextRef="#ctx0" brushRef="#br0" timeOffset="32291.379">4981 2127,'0'0,"0"0,0 25,0-25,0 24,25 1,-25 0,0 24,24 0,-24-24,25-1,-25 1,0 0,25-25,-1 0,-24 24,0-24,25 0,-25 0,24 0,-24 0,25 0,0 0,-25 0,24 0,1 0,0 0,-25 0,0 0,24 0,-24-24,0 24,25-25,-25 25,25-49,-25 49,0-25,24 25,-24-25,0 1,0 24,0-25,0 25,0-24,0-1,0 25,25 0,-25-25,0 25,0 0,0 0,0 25,0 0,0-25,0 24,-25 25,25-24,-24 24,24 1,-25-1,0 0,1 25,24-49,-25 24,25-24,-25 0,25-1,0-24,0 50,0-50,-24 24,24-24,0 25,-25-25,25 25,0-1,0-24,0 0,0 25,-25-25,25 0,0 0,0 25,-24-25,24 0,-25 0,25 24,-24-24,24 0,-25 0,25 0,-25 0,1 0,24 0,-25 0,25 0,-25 0,25 0,-24 0,-1 0,25 0,-25 0,25-24,-24 24,-1 0,25 0,-25 0,25-25,-24 25,-1 0,25 0,-25 0,25-25,0 25,0-24,0 24</inkml:trace>
  <inkml:trace contextRef="#ctx0" brushRef="#br0" timeOffset="34147.7432">5548 1880,'0'0,"0"0,0 25,0-25,0 25,0-1,0-24,0 25,0 24,0 1,0-26,0 26,0-1,0 0,0-24,0 24,0-49,0 25,0-1,0 1,0-25,0 25,0-25,0 0,0-25,0 0,0 25,0-24,0 24,0-25,0 0,0 25,0-24,0 24,0-25,0 25,25 0,-25-24,0 24,0-25,24 25,1 0,-25 0,25 0,-25 0,0-25,24 25,-24 0,25 0,0 0,-25 0,24 0,-24 0,50 0,-26 0,1 0,0 0,-25 0,49 0,-49 0,25 0,-25 0,0 0,0 0,24 0,-24 0,0 25,0 0,0-25,0 24,25-24,-25 25,0-25,25 49,-25-49,0 25,0-1,0-24,0 25,0-25,0 25,0-25,0 0,-50 24,50 1,-24-25,24 0,-50 25,50-25,-24 24,-1-24,25 25,0-25,-25 0,25 0,-24 0,24 0,-25 0,0 0,1 0,-1 0,0-25,1 25,-1 0,25 0,-25 0,25 0,-24 0,-1 0,25-24</inkml:trace>
  <inkml:trace contextRef="#ctx0" brushRef="#br0" timeOffset="35863.7103">6165 2349,'24'0,"-24"0,25 0,0 0,-25 0,24 0,1 0,0 0,24-25,-25 25,1 0,0 0,-1 0,1 0,-25-25,0 25,0-24,25 24,-25 0,0 0,24 0,-24-25,25 25,-25 0,0-24,0 24,0-25,0 0,0 25,0-24,0 24,0 0,0-25,0 25,-25-25,25 25,-24 0,24-24,-25 24,25 0,-25 0,1 0,-1 0,25 0,-25 0,1 0,24 0,-25 0,25 0,0 0,-24 0,24 0,0 0,0 0,-25 0,0 24,25 1,-24 0,24-1,-25-24,0 25,25 0,-49-1,49 1,-25-1,25-24,-24 25,24-25,0 25,0-1,0-24,0 25,-25-25,25 0,0 25,0-25,0 24,0-24,0 25,25-25,-25 0,24 0,-24 25,0-25,0 0,25 24,-25 1,0-25,25 0,-25 0,24 0,-24 0,0 25,25-25,-25 0,0 0,25 0,-25 0,24 0,1 24,-25-24,25 0,-25 0,24 0,1 0,-25 0,0 0,24 0,-24 0,25 0,-25 0,25 0,-1 0,-24 0,25 0,-25 0,25 0,-1 0,-24 0,25 0,-25 0,0 0,25 0,-25 0,24 0,-24 0</inkml:trace>
</inkml:ink>
</file>

<file path=ppt/ink/ink18.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5:52.852"/>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0 781,'0'0,"0"0,0 0,0-24,24 24,-24-25,0 0,0 25,0-49,25 49,-25-25,25 25,-25-49,0 49,24-25,-24 25,0 0,0-24,25-1,0 25,-25 0,0 0,24 0,-24-25,25 25,0 0,-25 0,24-24,1-1,0 25,-1 0,-24-25,25 25,0 0,-1-24,1-1,24 25,-49 0,25-25,24 1,-49 24,50-25,-26 25,1 0,-25-25,25 1,24 24,-24-25,24 0,-49 25,49-24,-24 24,-25-25,0 25,25 0,-1 0,-24-25,25 25,-25 0,25 0,-1 0,1 0,0 0,-1-24,26 24,-26 0,1-25,49 25,-25 0,0 0,1 0,-1 0,25 0,-49-25,24 25,-24 0,-1 0,1 0,24-24,-24 24,0 0,24 0,-24 0,-25 0,49 0,-49 0,25 0,-25 0,49 0,-49 0,49 0,-49 0,25 0,24 0,-49 0,25 0,0 0,-1 0,-24 0,25 0,-25 0,25 0,-1 0,1 0,0 0,-1 0,1 0,0 0,24 0,-49 0,25 0,-25 0,0 0,24 0,1 0,-25 24,24 1,1-25,0 0,-1 0,-24 25,25-25,0 0,-1 24,-24 1,25-25,0 0,-25 0,24 25,1-25,0 24,-25 1,24-25,-24 0,50 25,-50-25,0 24,24 1,-24-25,0 25,25-25,-25 0,0 24,0-24,25 25,-25 0,24-25,-24 24,0-24,0 25,0-25,0 25,0-1,0-24,25 25,-25-25,0 25,0-1,0 1,0-25,0 49,0-49,0 25,0 0,0-1,0-24,0 25,0 0,0-1,0 1,0 0,0-1,0 26,0-50,0 49,-25-24,1-1,-1 25,25-24,0 24,-25-49,25 25,0-25,0 25,0-25,-24 24,24 1,-25-25,25 25,-25-1,25 1,0 0,-24-25,-1 49,25-24,-25-1,1-24,24 50,-25-50,25 24,0-24,-25 25,1-25,24 25,0-25,-25 24,25-24,-25 25,25-25,-24 25,-1-1,25-24,-25 25,25-25,-24 25,-1-1,25-24,-24 0,24 25,-25-25,0 25,1-1,24-24,-25 25,0-25,25 0,-24 25,24-25,-25 24,25-24,-25 25,1-25,24 0,-25 25,25-25,-25 0,1 24,24-24,-25 25,25-25,-25 0,25 25,-24-25,-1 0,25 24,-25-24,25 0,-24 0,24 25,-25-25,25 25,-25-25,25 0,-24 0,24 24,-25-24,0 0,25 25,-24-25,24 25,-25-25,0 0,25 24,-24-24,-1 0,0 25,1-25,24 0,-25 25,0-25,25 24,-24-24,24 0,-25 0,25 0,0 25,-25-25,1 0,24 0,0 0,-25 0,25 24,0-24,-25 0,1 0,24 25,0-25,-25 0,25 0,-25 25,25-25,-24 0,24 0,-25 0,25 0,0 24,-25-24,25 0,0 0,-24 0,24 0,0 25,-25-25,0 0,25 25,0-25,-24 0,24 0,0 0,-25 0,0 0,25 24,0-24,-24 0,24 0,0 0,-25 0,25 25,0-25,-24 0,24 25,-25-25,25 0,0 0</inkml:trace>
</inkml:ink>
</file>

<file path=ppt/ink/ink19.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9:54.01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0 518,'0'0,"0"0,24 0,-24 0,25 0,-25 25,49-25,-24 24,-1 1,26-1,-26-24,26 50,-1-50,-24 49,24-24,0 24,1-24,-26 24,26-24,-1 49,0-50,1 50,-1-49,-24 0,49 49,-50-50,1 26,0-50,-1 49,1-49,-25 0,0 25,0-25,0 0,0-25,0 25,0-25,0 1,0 24,0-25,0-24,0 24,0-24,0-1,0-24,-25 25,1 0,24-1,-25-24,25 50,0-26,0 26,0-26,0 26,0-25,0-1,-25 26,25-1,0-24,-24 24,24 0,0 1,0-1,0-24,0 24,0 0,-25-24,25 24,0 25,-25-49,25 24,0 1,0 24,0-25</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1:46.094"/>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10259 0,'0'0,"0"0,24 0,-24 25,25-25,0 0,-25 0,0 25,24-25,-24 0,25 0,-25 0,0 24,25-24,-1 0,-24 0,25 0,-25 25,0-25,0 0,25 0,-25 25,24-25,-24 24,0-24,25 25,-25-25,0 0,0 25,25-25,-25 24,0-24,24 25,-24-25,25 0,-25 25,0-1,0 1,25-25,-25 24,0-24,0 25,24-25,-24 0,0 25,0-25,0 24,25-24,-25 0,0 25,0 0,0-25,0 0,0 24,0-24,0 25,0-25,0 25,0-1,0-24,25 0,-25 25,0-25,0 25,0-1,0-24,0 25,0-25,0 25,0-25,0 24,0 1,0-25,0 25,0-25,0 24,0 1,0-25,0 25,0-25,0 0,0 24,0-24,0 25,0 0,0-25,0 24,0-24,0 0,0 25,0 0,0-25,0 24,0-24,-25 0,25 25,0-25,0 25,-25-25,25 24,0-24,0 25,0-25,0 0,0 25,0-1,0-24,0 25,-24-25,24 25,0-25,0 0,0 24,0 1,-25-25,25 0,0 25,-25-25,25 0,0 24,0-24,0 25,0-25,-24 0,24 25,0-25,0 0,0 24,-25-24,25 0,0 25,0-25,0 25,-25-25,25 0,-24 0,24 24,0-24,0 0,0 25,-25-25,25 25,0-25,0 0,-25 0,1 0,24 24,0-24,0 0,-25 0,25 0,0 25,-25-25,25 0,0 0,0 24,-24-24,-1 0,25 25,0-25,-25 0,25 0,0 0,-24 0,24 25,0-25,-25 0,25 0,-24 0,24 24,0-24,0 25,24-25,-24 0,0 0,25 0,-25 0,0 25,24-25,-24 0,0 24,25-24,0 25,-25 0,49-1,-49 1,25-25,-1 49,26-49,-50 0,24 25,1 0,-25-25,25 24,-25-24,24 25,-24-25,25 25,-25-1,25-24,-25 0,0 25,24-25,-24 25,25-1,-25 1,0-25,25 25,-1-1,-24 1,0 0,25-1,0 1,-25 0,0 24,24-49,-24 49,25-24,-25-25,0 49,25-49,-25 50,0-26,24-24,-24 25,0 0,0-25,25 24,-25-24,0 25,0-25,0 25,0-25,25 24,-25-24,0 25,0-25,0 25,0-1,0-24,24 25,-24-25,0 25,0-1,0-24,0 0,0 25,0-25,25 24,-25-24,0 25,0 0,0-25,0 24,0-24,0 25,0 0,25-25,-25 24,0-24,0 25,0 0,0-1,0-24,0 50,0-50,0 24,0 26,0-50,0 49,0-49,0 25,0-25,0 24,0-24,0 25,0 0,0-25,0 24,0-24,0 25,0 0,0-25,0 0,0 24,0-24,0 25,0-25,0 25,-25-1,25-24,0 25,0-25,0 25,-25-1,25-24,0 25,-24 0,24-1,-25 1,25-25,0 25,-25-1,25 1,0-25,0 25,-24-1,24-24,0 25,0-25,-25 25,25-25,-25 24,25 1,0-25,-24 0,24 25,0-25,0 0,-25 0,25 24,-25-24,25 25,0-25,0 25,-24-25,24 0,0 0,0 24,-25-24,25 0,0 0,-25 0,25 25,-24-25,24 24,0-24,-25 0,25 0,-25 0,1 25,24-25,-25 0,25 0,-25 0,25 0,-24 0,-1 0,25 0,-25 0,25 0,-24 0,24 0,-25 25,0-25,25 0,-24 0,24 0,0 24,-25-24,0 0,25 0,0 25,0-25,0 0,0 25,25-1,-25 26,25-50,-1 24,-24 26,25-26,0 26,-25-26,0 1,24 24,-24-24,25 0,-25-1,0-24,25 50,-25-50,24 49,-24-24,0-1,25 26,-25-50,25 49,-25-24,0-1,0 1,24 0,-24-1,0-24,25 50,-25-50,0 24,0-24,0 25,0 0,0-25,0 24,0-24,0 25,0-25,0 49,0-49,0 50,0-50,0 24,0 26,0-50,0 24,0 1,0-1,0 1,0-25,0 25,0-1,0 1,0-25,0 25,0-1,0-24,0 25,0-25,0 25,0-1,0-24,0 25,0-25,0 0,0 25,0-25,0 24,0 1,0-25,0 0,0 25,0-1,-25 1,25-25,0 25,0-25,0 49,0-49,0 25,-24-25,24 24,0-24,0 25,0 0,-25-25,25 24,0-24,0 25,0 0,-25-25,25 0,0 24,-24-24,24 0,0 25,0-25,0 0,0 25,-25-25,25 24,0-24,0 25,0-25,-25 25,1-1,24 1,0-25,-25 25,25-1,0 1,-25-25,25 25,0-1,0-24,-24 25,-1-25,25 25,0-25,0 24,-25-24,25 25,0-25,-24 25,24-25,-25 24,25 1,-24 0,24-25,0 24,-25 1,0-25,25 24,-24-24,24 25,-25 0,25-25,-25 24,1 1,24-25,-25 25,25-25,-25 24,1-24,-1 25,0-25,1 25,24-25,-25 24,0-24,1 25,-1 0,0-25,1 0,24 24,-50-24,50 0,-49 25,49 0,-25-25,-24 0,49 0,-49 0,24 24,0-24,-24 0,24 0,1 0,-26 0,50 25,-24-25,-1 0,0 0,1 0,24 0,-25 0,0 0,1 0,-1 0,0 0,-24 0,24 0,1 0,-25 0,49 0,-50-25,26 25,24 0,-25 0,0 0,1 0,24 0,-25 0,0 0,25 0,0 0,-24 0,24 0,-25 0,25-24,0 24,-25 0,1 0,-1 0,25-25,-25 25,1-25,-1 25,25 0,0 0,-25 0,25 0,0 0,0 0,0 25,0 0,0-25,0 24,0-24,0 50,0-26,0 1,0 24,0-49,0 25,0 24,0-24,0 0,0-1,0 1,0 0,0-1,0 1,0 0,0-1,0 1,0 0,0-25,0 24,0 1,0-25,0 25,0-1,0 1,0-25,-24 25,24-25,0 24,0 1,0-25,0 25,0-1,-25 1,25-25,0 25,0-1,0-24,-25 25,25 0,-24-25,24 0,0 24,0-24,0 0,-25 0,25 25,0-1,0-24,0 0,-25 25,1 0,24-1,0-24,0 25,-25-25,25 49,0-49,0 25,-25-25,25 0,0 25,0-1,0-24,-24 0,24 25,-25-25,25 0,0 25,0-25,-25 0,25 0,0 0,-24 0,-1 0,25 24,0-24,-25 25,1-25,-1 25,0-25,1 49,-26-24,50-25,-49 24,24 1,1-25,24 25,-25-25,0 0,1 24,-1-24,25 0,-25 25,1-25,24 0,-25 0,25 0,-25 0,1 0,24 0,-25 0,25 0,-24 0,24 0,-50 0,26 0,-1 0,-24 0,49 0,-25 0,0 0,1 0,-26 0,26 0,24 0,-25 0,0 0,25 0,-24 0,24 0,-25 0,0 0,1 0,24 0,-50-25,26 25,-1 0,0 0,1-24,-26 24,50-25,-24 25,-1 0,0 0,25 0,0 0,-24 0,24 0,0-25,-25 25,25 0,-25 0,1 0,-1 0,25-24,-25-1,1 25,-1 0,25 0,-49-25,24 25,0-24,-24-1,24 0,-24 25,24 0,1 0,-1-24,25 24,-24 0,-1 0,25 0,0-25,-25 25,25 0,0-25,-24 25,24 0,-25 0,25-24,-25 24,25 0,-24 0,24-25,0 0,-25 25,0 0,25 0,0-24,-24 24,24 0,-25 0,25-25,-25 25,25 0,0 0,0 0,0 25,0-25,0 0,0 24,0 1,0-25,0 0,0 25,0-25,0 24,0 1,0-25,0 25,0-25,0 24,0-24,0 0,0 25,0 0,0-1,0-24,-24 50,24-50,0 49,-25-24,0-1,25 1,0-25,-24 49,-1-49,25 25,0-25,-25 25,25-1,0-24,-24 25,-1 0,25-1,0-24,-25 25,25-25,-24 49,-1-49,25 25,-25 0,25-1,-24-24,24 25,-25 0,0-25,25 24,-24-24,-1 50,25-50,-25 24,1 1,-1-25,25 25,-25-25,1 24,-1 1,25-25,-25 25,1-1,-1 1,0-25,1 24,-1 1,0-25,1 0,-1 25,0-25,25 0,-24 0,-1 0,25 0,-25 0,25 24,-49-24,49 0,-25 0,1 0,-1 0,1 0,-1 0,0 0,1 0,-1 0,-24 0,24 0,0 0,1 0,24 0,-25 0,0 0,25 0,-24 0,24 0,-25 0,25 0,-25 0,1 0,-26 0,26 0,-1-24,-49-1,25 25,-1-25,26 25,-26 0,26 0,-1 0,0 0,25 0,-24 0,-1 0,25 0,-25 0,25 0,-24 0,-1-24,25 24,-25 0,25 0,-24 0,24-25,-50 25,26-24,-26 24,-24-25,50 25,-25-25,24 25,-24 0,49 0,-25 0,0-24,25 24,-24 0,24 0,0 0,-25 0,0-25,1 25,-1-25,0 25,25 0,0-24,-24 24,24 0,0 0,-25 0,25-25,-25 25,25 0,0 0,-24 0,24-25,0 1,0 24,0 0,-25 0,25-25,0 25,0 0,0-25,-25 25,25 0,0-24,-24 24,24-25,0 25,0-25,0 25,0 0,0-24,-25 24,25 0,0-25,0 0,0 25,0 0,0-24,-25 24,25 0,0-25,0 25,0 0,-24 0,24 25,0-25,0 24,0 1,0-25,0 25,0-25,0 24,0-24,0 0,0 25,0 0,-25-25,25 0,0 24,0-24,0 0,0 25,0-25,-25 0,25 25,0-1,0-24,0 0,0 25,-24-25,24 0,0 25,-25-25,25 24,0-24,-25 25,25-25,0 25,-24-25,24 0,-25 24,25 1,-25-25,25 25,-24-25,24 24,-25 1,0-25,1 24,24-24,-25 25,0 0,25-25,-24 24,-1-24,25 0,-25 25,1 0,24-25,-25 24,0-24,25 25,-49 0,49-25,-25 24,1-24,-1 0,0 25,1 0,-26-25,26 24,-1 1,-24-25,49 25,-49-1,24-24,0 0,25 25,-24-25,-1 25,0-25,-24 0,24 0,1 0,-26 0,-24 0,25 0,24 0,-24 0,0 0,-1 24,26-24,-26 25,26-25,-1 0,-24 0,24 0,0 0,1 0,-26 0,26 0,-26 0,1 0,24 0,-24-25,0 25,0 0,24-24,-24 24,-25-25,49 25,0-25,-24 25,49 0,-25 0,25 0,-24 0,-1 0,25 0,-25 0,25-24,-24 24,-1 0,25 0,-25-25,1 25,-1-25,0 25,1 0,-1 0,25-24,-25 24,25 0,0 0,-24 0,24-25,-25 25,25 0,0-25,-25 25,25 0,-24 0,24-24,-25 24,25 0,0 0,-25 0,25 0,-24-25,24 0,-25 25,0 0,25 0,0-24,-24 24,24 0,0 0,-25 0,25-25,-25 25,25 0,0 0,-24-25,24 25,0-24,-25 24,25 0,0-25,-25 25,25 0,-24 0,24-25,0 1,-25 24,25-25,-25 25,25-24,-24 24,24 0,0-25,-25 0,25 25,-25-24,25 24,-24-25,-1 0,25 25,0 0,-25-24,25 24,0 0,0-25,-24 25,-1 0,25-25,0 25,0-24,-25 24,25 0,0-25,0 25,0 0,-24-25,24 1,0 24,0-25,-25 25,25 0,-24 0,24-25,0 25,0 0,0-24,-25 24,25-25,0 25,0 0,0-25,0 25,-25 0,25-24</inkml:trace>
  <inkml:trace contextRef="#ctx0" brushRef="#br1" timeOffset="45675.9213">4094 8138,'0'0,"24"0,-24-25,25 25,-25 0,0-24,0-1,24 25,-24 0,0 0,0-25,0 25,25 0,-25-24,0 24,25 0,-25 0,24 0,-24 0,0-25,25 25,24 0,-24 0,0-25,-1 25,1 0,24 0,-49 0,25 0,-25 0,25 0,-1 0,-24 0,25 0,24 0,1 0,-26 0,1 0,24 0,-49 0,50 0,-50 0,0 0,24 0,-24 0,25 0,-25 0,0 0,25 25,-1 0,-24-25,25 24,-25-24,0 25,25 0,-1-25,-24 24,0-24,0 25,0 0,25-25,-25 0,0 24,0-24,0 25,0-25,0 25,0-1,0-24,0 25,0-25,0 25,0-1,0-24,0 25,0-25,0 25,0-25,0 0,0 24,0-24,0 25,-25-25,1 25,24-25,0 24,-25-24,25 0,0 25,-25-25,25 0,-24 25,-1-25,25 0,-25 0,1 24,-1-24,25 0,0 25,-25-25,1 25,-1-25,25 0,-25 0,25 0,-24 0,-1 24,0-24,25 0,-24 0,-1 0,25 0,-25 0,25 0,-24 0,24 0,0 0,-25 0,25 0,-25 0,25-24,0 24,0-25,-24 25,24-25,0 25,0-24,0 24,-25-25,0 0,25 1,0 24,0-50,0 50,0-24,0-1,0 0,0 25,0-49,0 49,0-25,0 25,0 0,0 0,0-24,25 24,-25 0,25 0,-25 0,24 0,-24 0,25 0,0 0,24 0,-49 0,25 0,-1 0,1 0,-25 0,25 0,-25 0,0 0,24 0,1 0,0 0,-25 0,24 24,-24-24,25 0,-25 25,25-25,-25 0,24 0,-24 0,25 0,-25 25,25-25,-25 0,0 0,24 0,-24 24,0-24,25 0,-25 0,25 0,-1 25,-24 0,0-25,25 0,-25 0,25 0,-25 24,24-24,-24 0,0 0,25 0,-25 25,0-25,0 25,25-25,-25 0,24 0,-24 0,25 0,-25 0,0 24,25-24,-25 0,24 0,-24 0,25 0,0 25,-25-25,24 25,1-25,-25 0,25 0</inkml:trace>
  <inkml:trace contextRef="#ctx0" brushRef="#br1" timeOffset="50137.4358">5105 7818,'0'-25,"0"25,0-25,0 25,0-24,0 24,0 0,0 0,0-25,24 25,1 0,-25 0,0 0,25 0,-25 0,0-25,24 25,1 0,-25 0,25 0,-1 0,1 0,0 0,-1 0,1 0,-1 0,-24 0,25 0,0 0,-25-24,24 24,-24 0,25 0,0 0,-25 0,24 0,-24 0,25 0,-25 0,25 0,-1 0,1 0,0 0,-1 0,-24 24,0-24,25 0,-25 0,0 0,0 25,25-25,-1 0,-24 0,0 25,0-25,0 24,25-24,-25 0,0 0,0 25,0-25,25 0,-25 25,0-25,0 24,0 1,0-25,0 25,0-25,0 24,0 1,0-25,0 24,0-24,0 25,0-25,0 25,0-1,0-24,0 25,0-25,0 25,0-1,0-24,0 0,0 25,0-25,0 25,0-25,0 0,0 24,-25 1,25-25,0 25,0-1,-25 1,25-25,-24 25,24-25,0 24,0 1,-25-25,25 0,0 0,0 25,-25-25,25 0,0 0,-24 0,24 24,-25-24,25 0,0 0,-25 0,25 0,-24 0,24 0,-25 0,0 0,25 0,-24 0,24 0,0 0,-50 0,50 0,-49 0,49 0,0 0,-25 0,25 0,0-24,-24 24,24-25,-25 25,25 0,-24 0,24-25,0 25,0-24,0 24,0 0,0-25,-25 25,25-25,0 1,0 24,0-25,0 0,0 25,0-24,0 24,0-25,0 0,0 25,0-24,0 24,0 0,0-25,0 25,25 0,-1 0,-24 0,25 0,-25 0,0 0,24 0,-24 0,25 0,0 0,-25 0,24 0,-24 0,0 0,25 0,0 0,-25 0,0 0,24 0,-24 0,0 0,25 0,-25 0,0 25,25-25,-1 0,-24 0,0 0,25 0,-25 24,0-24,0 25,25-25,-25 0,24 0,-24 25,25-25,-25 0,0 24,0-24,25 25,-25-25,0 25,24-25,-24 0,25 24,-25-24,0 25,25-25,-25 25,0-25,24 0,-24 24,25-24,-25 0,0 0,0 25,25-25,-25 25,0-25,24 0,-24 0,0 0</inkml:trace>
</inkml:ink>
</file>

<file path=ppt/ink/ink20.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8:21.99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-1800 518,'0'0,"0"0,0 0,0 25,0-25,0 24,24 1,1 24,-25-49,25 25,-25 0,0-1,24 1,-24-25,25 25,-25-1,0 1,25 0,-25-1,24 1,-24 0,0-1,25 1,-25 24,0-24,25 0,-25 24,24-24,1-1,-25 26,0-50,0 49,25-49,-25 25,0-25,0 24,0-24,0 25,0 0,0-25,0 24,24-24,-24 0,0 0,0-24,0-1,0 25,0-25,0 1,0-1,-24 0,24 1,-25-26,25 26,0-1,-25-24,1 24,24 0,0 1,0-1,-25 25,25-25,0 25,0-24,-25 24,25-25,0 0,0 25,-24 0,24-24,0 24,0 0,0-25,-25 25,25-25,0 25,0 0,0-24,-25 24,25-25,-24 25,24 0,0-25,0 25,0-24,0 24,-25 0,25-25,0 25,0-25,0 25,0-24,0 24,0-25,0 25,-25 0,25-25,0 25,0 0,0 0,0 0,50 25,-26 0,1-1,24 26,-24-50,24 49,-24-24,0-1,-1 1,1 0,0-25,-1 49,1-24,0-25,24 24,-24 1,24 0,-24-1,-1-24,1 25,-1 0,26-25,-50 24,49 1,-49-25,25 0,-25 25,24-25,-24 0,25 0,-25 0,0 24,25-24,-25 0,0 0,0-24,0 24,0-25,0 0,0 1,0 24,0-50,-25 50,25-24,0-1,0 0,-25 1,25-1,0 0,0 25,0-24,-24 24,24-25,-25 0,25 25,0-24,0 24,-25-25,25 0,0 25,0-24,-24 24,24-25,0 25,0-25,-25 1,25 24,0-25,-25 25,25 0,0-25,0 1,0 24,0-25,-24 25,24-25,0 25,0-49,-25 49,1-49,24 49,0-25,0 25,0-24,-25 24,25 0,0-25,0 0,0 25,0 0,0-24</inkml:trace>
  <inkml:trace contextRef="#ctx0" brushRef="#br0" timeOffset="1793.9655">-715 444</inkml:trace>
  <inkml:trace contextRef="#ctx0" brushRef="#br0" timeOffset="1232.3762">-666 666,'0'0,"0"0,0 0,25 25,-25-1,0 1,24-25,-24 25,0-1,25 1,-25 0,25-1,-25-24,24 25,-24 0,0-1,0-24,0 25,25 0,-25-1,0-24,25 25,-25 0,24-1,-24-24,0 0</inkml:trace>
  <inkml:trace contextRef="#ctx0" brushRef="#br0" timeOffset="3135.5397">-123 543,'0'0,"0"-25,0 25,-25 0,25 0,-25 0,1 0,24 0,-25 0,25 0,0 0,-25 0,25 25,0-25,0 0,0 24,-24-24,24 0,0 25,-25-25,25 0,0 25,0-25,0 24,0-24,0 25,0-25,0 25,0-1,0-24,0 25,0-25,0 25,0-25,0 24,0 1,0-25,0 0,0 25,0-25,0 24,0-24,0 25,0-25,25 0,-25 25,0-25,0 0,0 24,24-24,-24 0,0 25,0-25,0 25,25-25,-25 0,0 0,25 0,-1 0,-24 24,0-24,25 0,-25 0,0 0,25 0,-1 0,-24 0,25 0,-25 0,25 0,-25 0,24 0,1 0,24 0,-24 0,-1-24,26 24,-50 0,0-25,24 25,-24-25</inkml:trace>
</inkml:ink>
</file>

<file path=ppt/ink/ink2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8:26.505"/>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0 0,'0'0,"0"0,0 0,0 0,0 25,25 0,-25-1,0 1,24 0,-24-1,0 1,25 0,-1-25,-24 24,0 1,0 0,25-25,-25 24,0 1,0-25,25 25,-25-1,24 1,-24 0,0-1,25 1,-25-25,25 49,-25-49,0 49,24-24,1-25,-25 25,0-1,25 1,-25 0,0-1,0-24,24 25,-24 0,0-25</inkml:trace>
  <inkml:trace contextRef="#ctx0" brushRef="#br0" timeOffset="1934.3628">444-74,'0'0,"0"0,-25 0,25 25,0-25,-25 25,1-1,24 1,-25-25,0 49,25-49,0 25,-24-25,24 25,0-1,0-24,-25 25,25-25,0 0,0 25,-25-25,25 24,0 1,-24-25,24 25,0-25,0 24,0 1,-25-25,25 0,0 25,0-25,0 24,0-24,-25 25,25 0,0-25,-24 0,24 24,0-24,0 0,0 0,0 0,24 0,-24-24,25-1,-25 25,25-25,-1 25,-24 0,0-24,25 24,-25 0,25 0,-25 0,24 0,-24-25,25 25,-25 0,25 0,-25 0,24 0,1 0,0 0,-25 0,24 0,1 0,-25 0,25 0,-25 25,24-25,-24 0,25 0,-25 24,0-24,25 0,-25 25,24-25,-24 25,25-25,0 0,-25 24,24-24,-24 25,0-1,25-24,-25 0,0 25,25-25,-25 25,24-25,-24 0,0 0,0 24,0 1,25-25,-25 0,0 25,0-25,0 0,0 24,25-24</inkml:trace>
  <inkml:trace contextRef="#ctx0" brushRef="#br0" timeOffset="3275.937">715 74</inkml:trace>
  <inkml:trace contextRef="#ctx0" brushRef="#br0" timeOffset="2714.3478">937 296,'0'0,"0"0,25 0,-25 0,24 50,-24-50,0 24,25 1,-25 0,25 24,-25-25,24 1,-24 0,0-1,0-24,0 25,0-25,0 0,0-25</inkml:trace>
  <inkml:trace contextRef="#ctx0" brushRef="#br0" timeOffset="7144.6626">1825-419,'0'0,"0"0,0 25,0-25,24 24,-24 1,25 0,-25 24,0-24,0-1,0 26,25-26,-25 1,24 0,-24-25,0 24,0 1,0 0,0-1,25 1,-25-25,0 25,0-1,0 1,0-25,0 49,0-49,0 25,25-25,-25 25,0-1,0-24,0 25,24-25,-24 0,0 0,0 0,0 0,0-25,0 1,0-1,0 25,0-49,0 24,0 0,0 1,0-1,-24-24,24 49,0-25,0 0,0 1,0 24,0-25,0 25,-25 0,25-25,0 25,0-24,0-1,0 25,0 0,0-25,0 25,-25 0,25-24,0-1,-24 25,24 0,0-25,0 25,0 0,0-24,-25 24,25 0,0-25,0 25,0 0,0 0,0 0,49 0,-49 0,25 0,24 25,-49-25,25 24,0-24,-1 25,-24-25,25 0,0 25,-1-25,1 0,-25 0,25 0,-25 24,0-24,24 0,-24 25,0-25,0 0,0-25,0 25,25 0,-25-24,0 24,0-25,25 25,-25-25,0 1,0 24,0-25,24 25,-24-25,0 1,0 24,0-25,0 25,25 0,-25-25,0 25,25 0,-25-24,0 24,0-25,0 25,0-25,24 25,-24 0,0-24,0 24,0 0,0 0,0 0,0 0,0 24,0-24,0 25,0 0,0-1,0-24,0 25,0 0,0-25,25 24,-25-24,0 25,0-25,0 25,0-1,0-24,0 25,0-25,0 0,0 25,0-1,0-24,25 25,-25-25,24 49,-24-49,0 25,0 24,25-49,-25 25,25 0,-25-1,0-24,0 25,24 0,-24-1,0-24,0 25,0 0,0-25,25 0,-25 24,0-24,0 25,0-25,0 0,0 25,0-1,0-24,25 0</inkml:trace>
  <inkml:trace contextRef="#ctx0" brushRef="#br0" timeOffset="8720.2323">2712-444</inkml:trace>
  <inkml:trace contextRef="#ctx0" brushRef="#br0" timeOffset="7924.6476">2762-197,'0'0,"24"0,-24 0,0 25,25-1,-25 26,25-26,-1 26,-24-26,0 26,25-26,0 1,-25-25,0 0,0 0,0-25,0 25</inkml:trace>
  <inkml:trace contextRef="#ctx0" brushRef="#br0" timeOffset="10607.796">2984-370,'0'0,"24"0,-24 25,0-25,0 25,25-25,-25 0,0 24,0-24,0 0,25 25,-25 0,0-25,24 24,1 26,-25-50,25 24,-25 1,24-25,-24 25,0-25,0 24,25-24,-25 25,0 0,0-25,0 0,0 24,0-24,0 25,25-25,-25 25,0-25,0 0,0 24,0-24,0 0,0-24,24 24,-24-25,0 25,0-25,0 1,0-1,0 0,0 1,0-26,0 50,0-24,0 24,0-25,0 25,0-25,0 1,0 24,0-25,-24 25,24 0,0-25,0 1,0 24,0 0,0 0,24 0,1 0,-25 0,0-25,25 25,-25 0,24 0,-24 0,25 0,0 0,-25 0,24 0,-24 0,25 0,0 0,-25 0,24 0,-24 0,0 0,0 0,25 0,-25 25,0-25,0 24,0-24,25 0,-25 25,24-25,-24 0,0 25,0-25,0 24,0-24,25 0,-25 25,0-25,0 0,0 25,0-25,25 0,-25 24,0 1,24-25,-24 0,0 25,0-25,0 0,0 24,25-24,-25 25,0-25,0 0,25 0,-25-25,0 1,0 24</inkml:trace>
  <inkml:trace contextRef="#ctx0" brushRef="#br0" timeOffset="15630.8994">3650-518,'0'0,"0"0,24-24,1-1,-25 0,25 1,-1 24,1-50,0 50,24-49,-49 49,49-25,-49 1,25 24,-1-25,-24 25,25 0,-25 0,25 0,-25 0,24 0,1 0,-25 0,25 25,-25-25,0 0,24 0,1 0,-25 24,0-24,0 25,25-25,-25 0,0 0,0 25,24-25,-24 0,0 0,0 24,25-24,-25 25,0-25,0 0,-25 0,25 0,0 0,0-25,-24 25,24 0,-25 0,0 0,25 0,-24-24,24 24,0 0,0 0,0 0,0 0,24 0,-24-25,0 25,0 0,0-25,-24 25,24 0,0 0,-25 0,0 0,25 0,-24 0,24 0,-25 0,25 0,-25 0,1 0,24 0,-25 0,25 0,-24 0,-1 0,25 0,0 0,-25 0,25 0,0 0,-24 0,24 0,0 25,-25-25,25 0,-25 0,25 0,0 25,-24-25,24 24,0-24,0 25,0-25,0 25,-25-25,25 0,0 24,0-24,0 25,0 0,0-25,0 24,0-24,0 25,0-25,0 25,0-25,0 24,0-24,0 0,25 0,-25 25,0-25,24 0,-24 0,25 0,-25 0,25 0,-25 0,24 0,-24 25,25-25,0 0,-25 0,0 24,24-24,-24 0,25 0,-1 0,-24 0,25 0,-25 0,25 0,-25 0,24 0,1 0,-25 0,25 0,-25 0,24 0,1 0,-25 0,25 0,-25 0,0 0,0-24,24 24,-24 0,0 0,25-25,-25 25,25 0,-25-25,0 1,0 24,0-25,24 25,-24 0,0-25,0 25,0-24,0-1,0 25,0-25,0 25,0 0,0 0,0-24,-24 24,24 0,0-25,-25 25,25-25,0 25,0 0,25 25,-25 0,49-25,-24 49,-1-24,1-25,0 24,-1-24,-24 25,25-25,0 25,-25-25,0 0,24 0,-24 0,0 24,25-24,0 0,-25 0,24 0</inkml:trace>
  <inkml:trace contextRef="#ctx0" brushRef="#br0" timeOffset="16520.0823">4562-887</inkml:trace>
  <inkml:trace contextRef="#ctx0" brushRef="#br0" timeOffset="18017.6534">4735-666,'24'0,"1"0,-25 25,0-25,0 25,25-25,-25 0,24 0,1 24,0-24,-25 25,49 0,-49-25,49 24,-49 1,50 0,-26-1,1 1,0 24,-1-49,-24 25,25-25,-1 25,-24-25,0 49,25-49,-25 25,0-25,0 24,0-24,25 25,-25-25,0 25,0-25,0 0,0 24,0 1,0-25,0 25,0-25,0 24,0 1,0-25,0 0,0 25,0-25,0 0,0 24,-25-24,25 0,0 0,0 25,-25-25,1 0,24 25,0-25,-25 0,25 0,-24 0,-1 0,25 0,-25 0,25 24,-24-24,24 0,-25 0,0 0,25 0,-24 0,24 0,-25 0,0 0,1 0,24 0,-25 0,25 25,0-25,-25 0,1 0,24 0,-25 0,25 0,-25 0,1 0</inkml:trace>
  <inkml:trace contextRef="#ctx0" brushRef="#br1" timeOffset="36128.9052">-1011 2096,'0'0,"-25"0,0 0,1 0,-1 0,0-24,-24 24,25 0,-1 0,0 0,1 0,24 0,-25 0,25 0,-25 0,25 0,0 0,-24 0,-1 0,25 0,0 0,-25 24,25-24,-24 0,24 25,-25-25,25 0,0 25,0-25,-25 0,25 24,0 1,0-25,-24 25,24-1,0 1,0-25,-25 25,25-25,0 24,0 1,0-25,0 25,0-1,0 1,0-25,0 25,0-25,0 24,0-24,0 0,0 0,0 25,25-25,-25 0,24 0,-24 25,25-25,0 0,-25 0,24 0,-24 0,0 0,50 0,-50 0,24 0,-24 0,25 0,0 0,-25 0,24 0,-24 0,0 0,25 0,-25 0,0 0,25 0,-25-25,0 25,24 0,-24-25,0 25,0 0,25-24,-25 24,49-25,-49 25,25 0,-25-25,49 25,-49 0,25 0,-25-24,49 24,-49 0,25 0,-1-25,1 25,-25 0,25 0,-25 0,24 0,1 0,-25 0,25 0,-25 0,24 0,1 0,-25 0,25 0,-25 0,0 0,0 25,0-25,24 0,-24 24,0-24,0 25,0 0,0-25,0 24,0-24,0 25,0-25,0 25,0-25,0 24,0-24,0 25,0-25,0 0,0 25,-24-25,24 24,0-24,0 0,0 25,-25-25,0 25,25-25,-24 0,24 24,-25 1,25-25,-25 0,25 0,-24 25,24-25,0 0,-25 0,25 24,-25-24,1 25,-1-25,0 0,25 0,0 0,-24 25,24-25,-25 0,25 0,-25 0,1 0,24 0,-25 0,25 0,-25 0,1 24,24-24,-25 0,25 0,-24 0,24 0,-25 0,0 0,25 0,0 0,-24 0</inkml:trace>
  <inkml:trace contextRef="#ctx0" brushRef="#br1" timeOffset="38812.0536">-715 2244,'0'25,"0"-25,0 0,0 0,24 0,-24 0,25 0,-25-25,0 25,25-24,-25 24,24-25,1 25,0-25,-25 1,24 24,-24-25,25 25,0-25,-25 25,24-24,-24-1,50 25,-50-25,49 25,-49 0,25-24,-25-1,24 25,-24 0,25 0,0 0,-25 0,0-25,24 25</inkml:trace>
  <inkml:trace contextRef="#ctx0" brushRef="#br1" timeOffset="37782.4733">-765 1850,'0'0,"0"0,0 24,25 1,-25-25,25 25,-25-25,49 49,-49-49,25 25,-1-1,-24 1,25-25,-25 25,25-25,-25 24,0 1,0-25,24 25,-24-25,25 0,-25 24,0-24,0 0,0 25,0 0,0-25,25 0,-25 24,0-24,0 25,0 0,24-1,-24-24,25 0,-25 25,0 0,0-25,0 24,25-24,-25 0,0 25,0-25,0 0,0 25,0-1,0-24</inkml:trace>
  <inkml:trace contextRef="#ctx0" brushRef="#br1" timeOffset="41386.0041">-99 1874,'0'0,"0"0,25 0,-25-24,0 24,25 0,-25 0,49-25,-49 25,49 0,-49-25,25 25,24 0,-24 0,-1 0,-24 0,25 0,-25 0,0 0,25 0,-25 0,24 25,-24 0,0-25,0 24,25 1,-25 0,0-25,0 49,25-49,-25 25,0-25,0 24,24-24,-24 0,0 25,0 0,0-25,0 24,0-24,0 0,0 25,0-25,0 0,0 0,0 0,0 0,0 0,0-25,-24 25,24 0,0 0,-25 0,25-24,0-1,-25 25,1 0,24 0,-25 0,25 0,-25-25,1 25,24 0,-25 0,25 0,-25 0,25 0,-24 0,-1 0,25 0,0 0,-24 0,24 0,0 0,0 25,-25-25,25 25,-25-25,25 0,0 0,-24 0,24 24,0-24,0 25,-25-25,25 0,0 25,0-25,0 24,0-24,0 25,-25-25,25 0,0 25,0-1,0-24,0 25,0-25,0 25,0-25,0 0,0 0,25 0,-25 0,0 24,25-24,-25 0,49 0,-49 0,49 0,-49 0,25 0,-1 0,-24 0,25 0,0 0,-25 0,24 0,-24 0,0 0,25 0,0 0,-25 0,24-24,-24 24,0 0,25 0,-25-25,0 25,0 0,25-25,-25 1,24 24,-24 0,0-25,0 25,0-25,0 1,0 24,25 0,-25-25,0 25,0-25,0 25,0-24,0-1,0 25</inkml:trace>
  <inkml:trace contextRef="#ctx0" brushRef="#br1" timeOffset="42961.5738">444 1825,'0'0,"0"0,0 0,0 25,49-25,-49 24,25 1,-1-25,-24 25,25-25,-25 24,25 1,-25-25,0 0,0 25,0-25,0 24,24-24,-24 0,0 25,0 0,25-25,-25 0,0 0,0 0,0 0,0-25,0 25,0-25,0 25,0 0,0-24,0-1,0 0,0 25,-25-24,25 24,0-25,-24 0,24 25,-25-24,25 24,0 0,0-25,-25 25,25-25,0 25,-24 0,24-24,0 24,0 0,0-25,0 25,0-25,0 1,0 24,0-25,0 25,0 0,0-24,0 24,24 0,-24 0,25 0,-25 0,49-25,-49 25,25 0,-25-25,25 25,-25 0,24 0,1 0,-25 0,25 0,-25 0,24 0</inkml:trace>
  <inkml:trace contextRef="#ctx0" brushRef="#br1" timeOffset="44615.142">1134 1455,'0'0,"0"0,-24 0,24 0,-25 0,25 0,-25 0,25 0,-24 0,-1 0,25 0,-25 0,25 0,0 0,-24 0,24 25,-25-25,25 0,0 25,0-25,-25 0,25 24,0-24,-24 25,24 0,0-25,0 24,0-24,0 25,0 0,0-25,0 0,0 0,24 0,-24 0,25 0,0 0,-25 0,24 0,-24 0,25 0,0 0,-25 0,24 0,-24 0,25 0,-25 0,25 0,-1 0,-24 0,25 0,-25 0,25 0,-1 0,-24 0,0 24,25-24,-25 0,0 0,0 25,25-25,-25 0,0 24,0 1,0-25,0 25,0-25,0 24,0 1,0-25,0 0,0 25,0-25,0 0,-25 0,25 24,0-24,-25 25,1-25,-1 25,25-25,-25 0,1 0,24 24,-25-24,25 0,-25 0,1 0,24 0,-25 0,25 0,0 0,-25 0,25 0,-24 0,-1 0</inkml:trace>
  <inkml:trace contextRef="#ctx0" brushRef="#br1" timeOffset="46830.2991">1085 1135,'0'0,"25"0,-1 0,-24 24,50 1,-26 0,1-1,0 1,24 24,-49-24,25 24,-1-24,-24 0,25 24,-1-49,-24 49,0-49,25 25,0 0,-25-1,0-24,24 25,-24-25,0 25,25-1,-25 1,0-25,25 24,-25 1,24-25,-24 25,0-25,0 0,0-25,0 0,0 25,0 0,0-24,0 24,-24-25,24 25,0-24,0-1,0 25,-25-49,25 49,0-25,-25 25,25-25,0 25,0-24,0 24,0-25,0 25,-24 0,24-25,0 25,-25 0,25-24,0-1,0 25,0-25,0 25,0-24,0 24,0 0,25 0,-25-25,0 25,0-25,24 25,-24 0,25 0,-25 0,0 0,25 0,-1 0,-24 0,25 0,-25-24,0 24,49 0,-49 0,25 0,-25 0,49 0,-49 0,25 0,-25 0,25 0,-25 0,0 0,24 0,1 0,-25 24,0-24,0 25,25-25,-25 0,0 25,0-25,0 0,24 0,-24 24,0-24,25 25,-25 0,0-25,0 0,0 24,0-24,25 0,-25 25,0 0,0-25,0 0,0 24,0-24,24 0,-24 25,0-25,0 0,0 25,25-25,-25 24,0-24,25 0,-25 25,0-25,0 0</inkml:trace>
  <inkml:trace contextRef="#ctx0" brushRef="#br1" timeOffset="48327.8706">1899 962</inkml:trace>
  <inkml:trace contextRef="#ctx0" brushRef="#br1" timeOffset="47610.2843">2022 1233,'0'0,"25"0,-25 0,24 0,-24 25,0-25,25 25,-25-1,25 1,-25 0,24-25,-24 24,0-24,0 25,0-25,0 25,0-25,25 24,-25-24,0 25,0-25,0 25,0-25,0 24,25-24</inkml:trace>
  <inkml:trace contextRef="#ctx0" brushRef="#br1" timeOffset="49154.6547">2343 1110,'0'0,"0"25,24-25,-24 0,25 24,-25-24,25 25,-25 0,24-1,1 1,-25 0,49 49,-49-74,25 49,0-24,-25-1,24 1,1 0,-25-1,0 1,24 0,-24-25,0 49,25-49,-25 25,0-25,0 24,0-24,0 25,25-1,-25-24,0 25,0-25,0 25,24-25,-24 24,0 1,0-25,0 0,0 0,0 0,0-25,0 25</inkml:trace>
  <inkml:trace contextRef="#ctx0" brushRef="#br1" timeOffset="50792.6229">2392 1110,'0'0,"0"0,0-25,0 25,0 0,25 0,-25-24,24 24,1 0,0 0,-1-25,-24 25,25 0,0-25,-25 25,24 0,-24 0,0 0,25 0,-1 0,-24 0,25 0,-25 0,49 0,-49 0,25 0,0 0,-1 0,-24 0,25 0,-25 0,25 0,-25 0,0 0,0 0,24 0,1 0,-25 25,0-25,0 0,0 25,25-25,-25 0,0 24,0-24,0 25,0 0,0-25,0 24,0-24,0 0,0 25,0-25,0 25,-25-25,0 0,25 24,0-24,-24 0,24 25,0-25,0 0,-25 0,25 25,0-25,0 24,-25-24,25 0,-24 0,24 25,-25-25,25 0,0 0,0 25,-25-25,1 0,24 0,0 24,-25-24,25 25,-25-25,25 0,0 0,-24 0,-1 0,25 25,0-25,-24 0,24 0,0 0,0 0</inkml:trace>
  <inkml:trace contextRef="#ctx0" brushRef="#br1" timeOffset="52789.3848">3502 740,'0'0,"-25"0,0 0,25-25,0 25,-24 0,24 0,-25 0,25 0,-25 0,1 0,24 0,0 0,-25 0,25 0,-49 0,49 0,0 0,-25 25,25-25,0 25,-25-25,25 24,0-24,-24 0,24 25,0-25,0 25,0-1,0-24,0 25,0-25,0 25,0-1,0-24,0 25,0-25,0 0,0 25,24-25,-24 0,0 0,0 24,25-24,-25 0,25 0,-1 0,-24 0,25 0,-25 0,25 0,-25 0,24 0,1 0,-25 0,25 0,-25 0,24 0,-24 0,25 0,-25 0,25 0,-25 0,24 0,-24 0,25 0,0 0,-25 0,24 0,-24 0,25 0,0 0,-25 0,24 0,-24 0,0 25,25-25,-25 25,0-25,0 0,0 24,0 1,0-25,0 25,0-25,0 24,0-24,0 0,0 25,0 0,0-25,0 0,0 24,-25-24,25 0,-24 0,24 25,-25-25,25 25,-25-25,25 0,-24 0,-1 24,25-24,-25 0,25 0,0 0,-24 0,24 0,-25 0,0 0,25 25,0-25,-24 0,-1 0,0 0,1 0,24 0,-25 0,25 0,-25 0,25 0,-24 0,24 0,-25 0</inkml:trace>
  <inkml:trace contextRef="#ctx0" brushRef="#br1" timeOffset="96311.1253">5178 1628,'-24'0,"24"0,-25 0,1 0,24 0,-25 0,25 0,-25 0,1 0,24 0,-25 25,25-25,0 0,-25 0,25 24,-24-24,24 25,-25-1,25-24,0 25,0-25,0 25,0-1,0-24,0 25,0-25,0 0,0 25,25-25,-25 0,24 24,-24-24,25 0,0 25,24-25,-49 0,25 0,-25 0,24 0,-24 0,25 0,-1 0,-24 0,0 0,0 0,25 0,-25 0,25 0,-25-25,24 1,-24 24,0 0,0-25,25 25,-25-25,0 25,0-49,0 49,0-25,0 25,0 0,0-24,0 24,-25-25,1 25,-1 0,-24-24,24-1,-24 25,0-25,24 25,25-24</inkml:trace>
  <inkml:trace contextRef="#ctx0" brushRef="#br1" timeOffset="97559.0853">5696 1406,'0'0,"0"0,-24 0,24 0,-25 0,0 0,25 0,-24 0,24 0,-25 0,25 0,-25 0,25 0,-24 25,24-25,-25 0,25 0,0 24,-25-24,1 0,24 0,0 0,0 25,-25 0,25-25,0 24,0-24,0 0,0 25,0-25,0 25,0-1,0-24,0 0,0 25,0-25,0 0,0 25,25-25,-1 0,-24 0,25 24,-25-24,49 0,-49 0,25 0,-25 0,49 0,-49 0,25 0,-25 0,25 0,-25 0,0 0,24 0,1 0,-25-24,0 24,0 0,25-25,-25 25,0-25,0 25,0-24,0 24,0-25,0 25,0-25,0 25,0-24,0 24,0-25,0 25,0-25,-25 25,25 0,-25 0,25 0,-24-24,24 24,-25 0</inkml:trace>
  <inkml:trace contextRef="#ctx0" brushRef="#br1" timeOffset="100242.1993">5795 1332,'25'0,"-25"0,0 0,0 25,24-25,-24 24,0-24,0 0,0 25,25-25,-25 25,0-25,0 0,0 0,0-25,0 25,0-25,0 25,0-24,0 24,0 0,0-25,0 25,0-25,0 25,0-24,0 24,0-25,0 25,0-25,0 25,25 0,-1 0,-24-24,50 24,-50 0,24 0,-24 0,25-25,0 25,-25 0,24 0,-24 0,25 0,-25 0,25 0,-1 0,-24 0,0 0,25 0,-25 25,0-25,25 0,-25 24,24 1,-24-25,0 0,0 0,0-25,0 25,0-24,0 24,0-25,0 25,0-25,0 1,0 24,0-25,0 25,0-25,0 1,0 24,0 0,0-25,0 25,0 0,0 0,25 0,-25 0,25 0,-25 0,24 0,1 0,-25 0,25 0,-25 0,0 0,24 0,1 0,-25 0,25 0,-25 0,0 0,24 0,-24 0,0 0,25 0,-25 25,24-25,-24 24,0-24,0 0,25 0,-25 0,0 25,25-25,-25 0,24 0,-24 25,0-25,0 24,25-24,-25 0,0 0,25 0,-25 25,0-25,0 0,24 0,-24 25,25-25,-25 0,0 24,0-24</inkml:trace>
  <inkml:trace contextRef="#ctx0" brushRef="#br1" timeOffset="95141.1627">3921 1529,'0'0,"0"0,0 0,24 0,1 0,0 25,49 0,-25-1,0 26,50-26,-50 25,1-24,-1 24,25-24,-25 24,1 1,-1-1,-24-24,24 24,-49-24,25-1,-25-24,24 0,-24 0,0 0,0 0,0-24,0-1,0 25,0-25,0 1,0-1,-24-24,24 24,-25-24,0-1,1 1,24 24,-25-48,25 48,-25 0,25-24,0 24,0 1,0-1,0 25,0-49,0 49,0-25,0 0,0 1,0 24,0-25,0 0,0 25,0-24,0 24</inkml:trace>
  <inkml:trace contextRef="#ctx0" brushRef="#br1" timeOffset="91927.6658">2047 2170,'0'0,"0"0,24 0,-24 0,0 0,50 0,-50 0,24 25,1 0,0-25,-1 0,1 49,0-49,-1 25,26-1,-50 1,24 0,26 24,-26-24,1-1,0 1,24 24,-24-24,-1 0,1-1,-1 26,26-50,-50 49,24-49,-24 25,25-25,0 24,-25 1,24-25,-24 25,25-25,-25 24,0-24,0 0,25 0,-25 25,24-25,-24 0,0 0,0-25,0 25,0-24,0-1,0-24,-24-1,24 1,0 24,0-24,-25-25,25 49,-25-24,25 0,0-1,-24 26,24-26,0 26,0-1,-25-24,25 24,0 25,0-25,-25 1,25 24,0-25,-24 25,24-25,0 1,0 24,0-25,0 25,0 0</inkml:trace>
  <inkml:trace contextRef="#ctx0" brushRef="#br1" timeOffset="93784.0061">3403 2269,'0'0,"0"0,-25 0,25-25,0 25,-24 0,-1 0,25 0,-25 0,25 0,-24 0,-1 0,25 0,-25 0,25 0,-24 0,24 0,0 0,-25 0,0 0,25 0,0 25,0-25,0 25,0-25,-24 24,24-24,0 25,0 0,0-1,0-24,0 25,0 0,0-1,0-24,0 25,0 0,0-1,0-24,0 25,0-25,0 0,0 25,24-25,1 0,-25 0,25 0,-25 0,24 0,-24 0,25 0,0 0,-25 0,24 0,-24 0,0 0,25 0,0 0,-25 0,24-25,-24 25,25-25,-25 25,25 0,-25-24,24-1,-24 25,0-25,0 25,0-24,0-1,0 25,0 0,0-25,0 25,0 0,0-24,-24 24,24-25,0 25,0-25,-25 25,25 0,0-24,0 24,0 0,0 0,0 0,25 24,-1 1,1-25,49 49,-25-24,1 0,-1-1,-24 1,-1-25,-24 0,0 25,25-25,-25 0,25 0,-25 24,0-24</inkml:trace>
</inkml:ink>
</file>

<file path=ppt/ink/ink2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30:19.9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7941 0,'0'0,"0"0,25 0,-25 0,24 0,-24 0,0 0,50 0,-26 0,1 0,24 24,-24 1,0-25,24 0,-49 25,49-25,-24 24,0-24,-25 0,24 25,1 0,0-25,-25 24,24-24,-24 0,25 50,0-50,-1 24,1 1,24-25,-49 49,50-49,-26 49,1-49,-25 25,49 0,-49-1,25-24,-25 50,25-50,-1 49,-24-24,25-1,-1 1,-24 24,25-24,0 0,-25-1,24 26,1-26,-25 1,0-25,0 25,0-1,0 1,0 0,0-1,0 1,0 0,0-25,0 24,0 1,0 0,0-25,0 49,0-49,0 25,0-1,-25 1,25-25,0 49,-24-24,24 0,-25-1,0 1,25 0,-24-1,-1 1,25 0,-24-1,-1 26,25-50,-25 49,25-49,-24 24,-1 1,25 0,-25-25,25 24,-24-24,24 0,-25 25,25-25,0 25,25-25,24 0,-24 24,-1 1,26-25,-50 0,49 25,0-1,-24-24,24 25,0 0,1-1,-26-24,50 25,-24 24,-26-49,26 50,-50-50,49 49,-24-24,24 24,-24-24,24-1,-24 26,-1-26,1 26,0-50,-1 49,1 0,0-24,-1 0,1-1,-25 26,25-26,-25 1,24 24,-24-24,0 24,25 1,-25-26,25 26,-25-1,0-25,0 26,0-26,0 26,0-1,0-24,0 24,0 25,0-49,0-1,-25 26,25-26,0 1,0 24,-25-24,1 24,24-24,-25 0,0 24,25-24,-24 24,-26-24,26 24,-1 0,0-24,-24 24,24-24,1 0,-1-1,-24 1,24 24,0-24,-49 24,50-24,-1-1,0 1,1 24,-1-24,0 0,25-1,-24 1,-1 0,25-25,-25 24,25 1,0-25,-24 0,24 25,0-25,0 0,24 0,26 0,-26 0,26 0,24 0,-25 0,25 0,-25 0,1 24,-26-24,26 0,-26 25,26 0,-26-25,1 24,49 1,-49 0,-1-1,50 1,0 24,-24 1,48-1,-49 0,25 1,0-1,-24 0,-1 1,25 48,-25-48,25 24,-49-25,49 50,-25-50,25 49,-24-48,-1-1,0 50,1-50,-26 0,26 1,-26-1,-24 0,25-24,0 49,-1-49,-24-1,0 1,0 0,0 24,0-24,0-1,0 26,0-26,0 1,0 0,0 24,0-24,0-1,-24 26,24-26,0 26,-25-50,0 49,25 0,-24-24,-1-1,0 26,25-26,0 1,-24 0,24-1,-50 26,26-26,-1 26,-24-26,24 1,-24 0,-25 49,49-50,-24 26,-1-26,26 26,-26-50,26 49,-1-49,-24 25,24-1,-24 1,24-25,-24 0,-1 0,-24 0,50 0,-1 0,-24 0,24 0,25 0,-49 0,24 0,1 0,-1 0,0 0,1 0,-1 0,0 0,25 0,-24 0,24 0,-25 0,25 25,0-25,0 0,0 24,25-24,-25 25,49-25,-24 0,-1 25,26-1,-26 1,26 0,-1-1,0 1,-24 0,-1-1,1-24,0 25,-25 0,0-25,24 24,1-24,-25 25,0 0,25-25,-25 24,24 1,1 0,-25-1,0-24,25 49,-25-49,0 25,0-25,0 49,0-49,0 25,0-25,0 25,0-1,0-24,0 25,0 0,0-1,0 1,0-25,0 49,0-49,0 50,0-26,0 1,0 24,0-24,0 0,-25 24,25-24,0-1,0 26,0-26,-25 1,25 24,-24-24,24 0,0 24,-25-24,25-1,-25 26,1-26,24 1,0 0,-25 24,0-49,25 25,0-1,-24 1,24 24,-25-49,1 49,24-24,-50 0,50-1,-49 1,24 24,25-24,-24 0,-1-1,0 26,1-26,-1 1,-24 24,49-24,-50 24,50-49,-24 50,-1-26,0 1,1 0,-1-1,0 1,1 0,-26-1,26 1,-1 0,0-1,1 1,-26-25,26 25,-26-1,26-24,-1 50,-24-26,24-24,-24 0,24 25,0 0,1-25,-26 0,26 24,-1-24,0 25,-24-25,25 0,-1 0,0 0,25 0,-49 0,49 0,-49 0,24 0,0 0,1 0,-1 0,25 0,-25 0,25 0,-24 0,24 0,0 0,0 25,0-25,0 24,0 1,0-25,0 25,0-1,0 1,0 0,0-1,0 1,0 24,0-49,0 49,-25-24,25 0,0-1,-25 1,25 0,0-1,0 1,-24 0,24-1,-25-24,25 25,0 0,0-1,-25 1,25-25,0 25,-24-1,-1 1,25-25,-25 25,1-1,-1 1,-24 0,24-1,0 1,1-25,-26 25,50-1,-49-24,49 25,-25 0,1-25,-1 24,0-24,25 0,-24 25,-1-25,0 25,1-25,-1 0,0 0,1 0,-26 0,26 0,-26 0,-24 0,25 0,0 0,0 0,24 0,-24 0,49 0,-25 0,25 0,-25 0,25 0,-49 0,49 0,-25 0,1 0,-1 0,0 0,25 0,-24 0,-1 0,25 0,-25 0,1 0,-1 0,-24 0,-1-25,26 25,-26 0,26 0,-1 0,0 0,1 0,-1 0,25 0,0 0,-25 0,25 0,-24 0,-1 0,25-25,0 25,-25 0,1 0,-1 0,0-24,1 24,-26 0,1 0,24 0,1-25,-1 25,25 0,0 0,0 25,0-1,0-24,0 25,0-25,0 25,0 24,0 0,0-24,0 24,-25 25,25-49,0 24,-24 25,24 0,-25-25,1 1,24-1,-25 25,0-49,25 24,-24 0,-1-24,0 0,25 24,-24-24,-26 24,50-49,-24 25,-1-1,0 1,-24 0,24-1,-24 1,24 0,-24-25,0 49,24-49,-24 25,-1-25,1 24,24 1,-24-25,24 25,1-1,-26-24,26 0,-26 25,26 0,-1-25,-24 0,24 0,0 0,-24 0,49 0,-25 0,-24 0,24 0,1 0,-25 0,-25 0,24 0,1 0,0 0,-25 0,49 0,-24 0,24 0,-24 0,24 0,0 0,-24-25,24 25,1 0,-26 0,26 0,-1-25,-24 25,24 0,0 0,-24-24,24 24,1 0,-1 0,0 0,-24 0,49-25,-25 25,1-25,-1 25,0 0,25 0,-24 0,-1 0,0 0,25-24,-24 24,-1 0,1 0,24-25,-25 25,0-25,1 25,24 0,-25 0,25-24,-25 24,25 0,-24 0,24-25,0 25,0 0,0 0,-25 0,25 25,-25-25,25 0,0 24,0 1,-24-25,24 25,-25-25,25 24,-49 1,24-25,-24 25,24-1,0-24,-24 25,24 0,-24-25,24 24,1-24,-26 25,26-25,-1 25,0-25,25 24,-49-24,24 0,1 0,-26 25,26 0,-1-25,-24 0,24 24,0-24,1 25,-1-25,-24 25,24-25,-24 24,24 1,0-25,-24 0,25 0,-1 0,0 0,1 25,-26-25,26 0,24 0,-50 0,50 0,-24 0,-1 0,0 0,-24 0,24 0,1 0,-26-25,26 25,-1 0,-49-25,49 25,-24-24,0-1,24 25,-24-25,-1 1,26 24,-1-25,0 0,25 25,-49 0,49-24,-25 24,25 0,-24-25,-1 25,25 0,-25-25,25 1,-24 24,-1 0,25-25,-25 25,1-25,-1 1,0 24,25-25,-49 0,25 1,-26-1,50 25,-24 0,-1-25,0 25,25-24,-24-1,-1 25,0-25,-24 25,49-24,-49-1,24 25,0-25,25 1,-24 24,24 0,-25-25,25 25,0-25,-25 25,1 0,24 0,0-24,0 24,-25 0,25 0,0 0,-25 0,1 0,-1 0,0 24,-24 1,24-25,1 0,-1 25,0-25,-24 24,49-24,-25 0,25 0,-24 0,24 0,-25 0,0 0,25 0,-24 0,24 0,-25 0,0 0,25 0,-24 0,24 0,-25 0,25 0,-25 0,1 0,24 0,-25 0,25 0,0 0,-25 0,1 0,24 0,-25 0,25 0,-25 0,25 0,0 0,0 0</inkml:trace>
</inkml:ink>
</file>

<file path=ppt/ink/ink2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9:56.18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225 25,'0'0,"0"-25,0 25,-25 0,25 25,0-25,-25 0,25 24,0-24,-49 25,49-1,0-24,0 25,-24-25,24 25,0-25,-25 0,25 24,0 1,0-25,-25 25,25-1,-24 1,24-25,0 25,0-25,0 24,0 1,-25-25,25 25,0-25,0 24,0-24,0 25,0 0,0-25,0 0,0 24,0-24,0 0,0 25,25-25,-1 25,-24-25,0 24,25-24,-25 0,0 0,25 0,-25 0,24 0,-24 25,25-25,-25 0,24 0,-24 0,25 0,-25 0,25 0,-25 0,24 0,-24-25,25 25,-25-24,25 24,-1 0,-24-25,0 25,25-25,-25 1,0-1,25 25,-25-25,0 1,24-1,-24 25,0-25,0 25,0-24,0-1,0 25,0-25,0 1,-24-1,24 25,0-25,-25 1,25-1,-25 25,25-25,-24 25,24-24,0-1,0 25,0-24,-25 24,25 0,0 0,0 0,0 0,25 0,-1 49,26-25,-26 26,26-26,-26 26,26-50,-50 49,24-49,-24 25,25-25,-25 24,25-24</inkml:trace>
</inkml:ink>
</file>

<file path=ppt/ink/ink2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32:47.31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-1776 1728,'0'0,"0"-24,0 24,25 0,-25-25,0 25,0 0,25 0,-25-25,0 25,24 0,1 0,-25-24,0 24,25 0,-25 0,24 0,-24 0,25 0,-1 0,-24 0,25 0,-25 0,25 0,-1 0,-24 0,25 0,-25-25,0 25,25 0,-1 0,1 0,-25 0,25 0,-25 0,24 0,1 0,-25 0,0 0,0 0,25 0,-25 25,0-1,0-24,24 0,-24 25,0-25,0 0,0 25,0-1,0-24,0 25,0-25,25 0,-25 25,0-25,0 24,0 1,0-25,0 25,0-25,0 24,0 1,0-25,0 0,0 25,0-25,0 0,-25 24,25-24,0 0,0 25,-24 0,24-25,-25 0,25 24,-25-24,25 0,0 0,0 25,-24-25,24 0,-25 0,25 25,0-25,0 0,-25 0,1 0,24 24,0-24,0 0,-25 0,25 25,0-25,0 0,-25 25,25-1,0-24,-24 0,24 25,0-25</inkml:trace>
  <inkml:trace contextRef="#ctx0" brushRef="#br0" timeOffset="1653.547">-1110 2172,'0'0,"0"25,0-25,0 0,0 25,0-25,25 24,-25-24,24 50,-24-26,25 1,0 0,-1 24,1-24,0-1,-1 25,1-49,0 25,-1 0,-24-25,25 0,-25 0,0 0,25 0,-1 0,-24 0,25 0,-25 0,25 0,-1 0,1-25,-25 25,25-25,-1 1,-24-1,25 1,-25 24,0-50,25 26,-25-1,0-24,24 49,-24-50,0 26,0 24,0-25,0 0,0 25,0-24,0 24,0 0,0 24,0 1,25 0,0-1,-25 26,24-26,1 1,-25 0,25-1,-25 1,0-25,0 25,24-25,-24 24,0-24,0 25,25-25,-25 0,0 24,0-24,0 25</inkml:trace>
  <inkml:trace contextRef="#ctx0" brushRef="#br0" timeOffset="-1887.5395">-1899 1728,'0'0,"25"0,-25 0,0 0,24 25,1 24,0-24,-1 24,1 1,24-1,-24 0,24 50,0-50,-24 1,24 24,-49-50,25 26,0-1,-1-24,-24-1,25 1,0-1,-25 1,0-25,24 25,-24-1,0-24,0 0,0 25,25-25,-25 0,0 25,0-25,0 24,25 1,-25-25,24 0,-24 25</inkml:trace>
  <inkml:trace contextRef="#ctx0" brushRef="#br0" timeOffset="10857.252">-222 2246,'0'0,"0"0,0 0,0 0,0 25,24-25,-24 0,0 0,0 25,25-25,-25 24,0-24,25 0,-25 25,24-25,1 49,0-49,24 50,-49-50,25 24,-25 1,24-1,-24-24,0 25,25-25,-25 0,0 0,0 0,0 0,0 0,0 0,0-25,-25 25,25 0,-24-24,24-1,-25 25,0 0,25-24,-24 24,24 0,0-25,-25 25,0-25,25 25,-24 0,24 0,0-24,-25 24,25 0,-25-25,25 25,0-25,0 1,0 24,0-25,0 25,0 0,0-25,0 1,0 24,0 0,25 0,-25-25,0 25,25 0,-25 0,24 0,1-25,-25 25,25 0,-25 0,24 0,1-24,-25 24,25 0,-25 0,24-25,-24 25,25 0,0 0,-25 0,0 0,24 0,-24 0,25 0,0 0,-1 0,-24 0,25 0,0 0,-25 0,24 0,-24 0,25 0</inkml:trace>
  <inkml:trace contextRef="#ctx0" brushRef="#br0" timeOffset="12931.9854">444 2148,'0'0,"0"0,0 24,24-24,-24 0,0 25,25-25,-25 25,0-1,25 1,-25 0,0-1,24 1,-24 0,25-1,-25 1,0 0,0-25,0 49,0-49,0 24,0-24,0 50,0-50,0 24,0-24,0 25,0 0,0-25,0 0,0 0,0-25,0 25,0-25,0 1,0-1,0 0,0 1,0-1,0 1,0-1,0 25,0-25,0 1,0-1,0 25,-25-25,25 25,-24-24,24 24,0-25,0 0,0 25,0 0,-25-24,25 24,0 0,0-25,0 0,0 25,0 0,0-24,0 24,0 0,0 0,0-25,25 25,-1 0,-24 0,0 0,25 0,-25 0,25 0,-25 0,24 0,-24-25,25 25,-25 0,25 0,-25 0,24 0,1 0,-25 0,25 0,-25 0,0 0,24 0,-24 0,0 25,0-25,0 25,0-25,0 24,0 1,0-25,0 25,0-25,0 0,0 24,0 1,0-25,0 0,-24 0,24 25,0-25,0 0,-25 0,0 0,25 24,0-24,-24 0,24 0,-25 0,0 0,25 0,0 0,-24 0,24 0,-25 0,25 0,0 25,-25-25,1 0,24 25,0-25,24 0,-24 0</inkml:trace>
  <inkml:trace contextRef="#ctx0" brushRef="#br0" timeOffset="14086.3485">863 1704,'25'0,"-25"0,0 24,0-24,0 0,24 25,-24-25,25 25,-25-1,0-24,0 25,24 0,-24-1,25 1,0-25,-25 49,24-49,-24 50,25-26,-25 1,25 0,-25-25,0 49,0-49,0 25,0-25,0 24,0 1,0-25,0 25,24-25,-24 24,0-24,0 25,0 0,0-25,25 0,-25 24,0-24,0 25,0 0,0-25,0 0,0 24,0-24,0 25,25-25,-25 0</inkml:trace>
  <inkml:trace contextRef="#ctx0" brushRef="#br0" timeOffset="15677.4975">1331 2271,'0'0,"25"0,-25 0,25 0,-1 0,1 0,0 0,-1 0,-24-25,0 25,0 0,25 0,-25-24,0 24,0 0,0-25,0 0,25 25,-25 0,0-24,24 24,-24 0,0-25,0 25,0 0,-24 0,24 0,-25 0,25-25,-25 25,1 0,24-24,0 24,-25 0,25 0,-25 0,25 0,-24 0,-1 0,25 0,-25 0,25 0,0 0,-24 0,24 24,-25-24,25 0,0 0,0 25,-25-25,25 25,0-25,0 0,0 24,0 1,-24-25,24 25,0-25,0 24,0-24,0 25,0 0,0-25,0 24,0-24,0 25,0-25,0 25,0-25,0 0,0 24,24-24,-24 0,25 0,-25 25,25-25,-25 0,24 0,1 25,0-25,-25 24,24-24,-24 0,0 0,25 0,0 0,-25 0,24 0,-24 0,25 0,0 0,-25 0,24 0,-24 0,25 0,-25 0,25 0,-1 0,-24 0,25 0,-25 0,0 0</inkml:trace>
  <inkml:trace contextRef="#ctx0" brushRef="#br0" timeOffset="18111.0192">2490 1728,'0'0,"0"25,0-25,0 0,0 25,0-25,25 49,0-24,-25-1,24 26,-24-1,25-24,-25 24,25 0,-25-24,24 24,-24-24,25 24,-25-49,0 25,0-25,0 25,0-25,25 24,-25 1,0-25,0 25,0-25,0 0,0 24,0-24,0 0,0-24,0 24,0 0,0-50,0 50,0-24,0 24,0-50,0 50,0-24,0-1,0 0,-25 25,25-24,0 24,-25-25,25 0,0 25,0-24,0-1,-24 0,24 1,0 24,0-50,0 50,-25-24,0-1,25 0,0 25,0-24,-24 24,24 0,0-25,0 0,0 25,0-24,-25 24,25 0,0-25,0 25,0 0,0-25,0 25,0-24,25 24,-25 0,24 0,1 0,-25 0,25-25,-25 25,24 0,1 0,-25 0,25 0,-25 0,24 0,-24 0,25 0,0 0,-1 0,-24 0,25 0,0 0,-25 0,24 0,-24 0,0 0,25 0,-25 0,0 0,0 0,0 25,0-1,0-24,0 25,0-25,0 25,0-25,0 24,0 1,0-25,0 0,0 25,0-25,0 0,0 24,-25-24,25 25,0-25,-24 0,24 25,-25-25,25 0,0 0,0 24,-25-24,25 0,0 0,0 25,-24-25,24 25,-25-25,25 0,0 24,-25-24,25 0,0 0</inkml:trace>
  <inkml:trace contextRef="#ctx0" brushRef="#br0" timeOffset="18859.7955">3058 2123,'0'25,"0"-25,0 24,24-24,-24 25,0-25,0 25,25-1,-25 1,25 0,-25-1,0 1,0 0,0-1,0-24,24 0,-24 25,0-25,0 0</inkml:trace>
  <inkml:trace contextRef="#ctx0" brushRef="#br0" timeOffset="19436.977">3058 1950</inkml:trace>
  <inkml:trace contextRef="#ctx0" brushRef="#br0" timeOffset="20388.5465">3230 1753,'0'0,"0"0,0 0,0 0,25 49,-25-24,25 0,-25-1,24-24,-24 50,25-26,0 26,-25-1,24-24,-24 24,25-24,-25-1,0 1,0-25,25 49,-25-49,0 25,24-25,-24 25,0-1,0-24,0 25,0 0,0-1,25-24,-25 0,0 0,0 0,0-24</inkml:trace>
  <inkml:trace contextRef="#ctx0" brushRef="#br0" timeOffset="21527.3098">3575 1753,'0'0,"0"0,25 0,-25 25,0-25,25 49,-1-24,-24-1,0 1,25-25,-25 49,0-49,25 25,-1 0,-24-1,0 1,0 0,25-25,-25 24,0 1,0 0,25-25,-25 24,24-24,-24 25,0-25,0 0,0 25,0-1,0-24,0 25,25-25,-25 25,0-1,0-24,0 0,0 25,0-25,25 25,-25-25,0 24,0 1,0-25,24 0,-24 25,0-25,0 24,0-24,0 25,0-25,0-25,0 25</inkml:trace>
  <inkml:trace contextRef="#ctx0" brushRef="#br0" timeOffset="24584.8118">4266 2074,'0'-25,"0"25,0 0,0 0,-25 0,25 0,0-25,-24 25,24 0,-25 0,0 0,25 0,-24 0,24 0,-25 0,25 0,-25 0,1 0,24 0,-25 0,25 0,-25 0,25 0,-24 0,24 0,0 0,0 25,-25-25,25 0,0 25,0-25,0 0,0 24,0 1,0-25,0 25,0-25,0 0,0 0,0 24,25-24,-1 25,-24-25,25 0,-25 0,0 0,25 0,-1 0,-24 0,25 0,-25 25,25-25,-25 0,24 0,1 0,-25 0,25 0,-25 0,0 0,24 0,-24 24,25-24,-25 0,0 0,0 25,25-25,-25 25,0-25,0 0,24 24,-24-24,0 0,0 25,0 0,25-25,-25 0,0 24,0-24,0 25,0-25,0 25,0-1,0-24,0 0,0 0,-25 0,25 0,-24 0,24 25,0-25,-25 0,0 0,25 0,-24 0,24 0,-25 0,0 0,25 0,-24 0,24 0,-25 0</inkml:trace>
  <inkml:trace contextRef="#ctx0" brushRef="#br0" timeOffset="49918.4">-2318 3430,'0'0,"0"0,0 25,0-25,0 24,0 1,0 0,0-1,24 1,1 0,-25-1,25 26,-25-50,24 49,-24-49,25 49,-25-24,25-1,-25 26,0-26,0 1,24 0,-24-25,0 24,0 1,0-25,0 25,0-25,0 24,0-24,25 0,-25 0,0 0,0 0,0-24,0-1,0 25,0-25,0 1,0 24,0-50,-25 50,25-24,0 24,0-50,0 50,-24-49,24 49,-25-25,25 25,0-49,0 49,-25-24,25 24,0-25,-24 0,24 25,-25-24,25-1,0 0,-25 25,25-24,0 24,0-25,0 25,-24 0,24-25,0 1,0 24,0 0,0-25,0 25,-25-25,25 1,-25 24,25-25,0 0,0 1,0 24,0-25,-24 25,24 0,0 0,0 0,0 0,0 0,24 0,1 25,-25-1,25-24,-25 0,24 25,-24-25,50 25,-50-1,24-24,1 25,0-25,-25 0,49 25,-49-1,25-24,-25 0,0 25,24-25,1 0,-25 0,0 0,0 25,25-25,-25 24,0-24,0 0,24 0,-24 0,0 0,0 0,0-24,0 24,0-25,0 25,0-25,0 1,0 24,0-25,0 0,25 1,-25 24,0-25,0 25,0-25,25 25,-25-24,0-1,0 25,0 0,0-25,24 25,-24-24,0-1,0 25,0-25,0 25,25 0,-25 25,0 0,0-25,25 49,-25-49,0 25,0 24,0-24,0-1,0 26,0-26,0 26,0-1,0-24,0-1,0 1,0 0,24-1,-24-24,0 25,0-25,0 24,0-24,0 25,0 0,0-1,0-24,0 25,25 0,-25-25,0 24,0-24,0 25,0 0,0-25,25 0,-25 24,0-24,0 25,0-25</inkml:trace>
  <inkml:trace contextRef="#ctx0" brushRef="#br0" timeOffset="51462.7505">-1357 3652,'0'0,"-24"0,24 0,0 0,-25 0,0 0,25 0,-24 0,24 0,-25 0,0 0,25 0,0 0,-24 0,24 0,0 0,-25 0,25 0,-25 0,25 25,-24-25,24 24,0-24,-25 25,25-25,0 24,0-24,0 0,0 25,0 0,0-25,0 24,0-24,0 25,0 0,0-25,0 24,0-24,0 25,0-25,0 0,0 25,0-25,49 24,-49-24,25 0,-25 0,0 25,25-25,-1 0,-24 0,25 0,-25 0,0 0,25 0,-25 0,24 0,-24 0,25 0,-25 0,25 0,-1-25,1 1,0 24,-1 0,-24-25,25 25,-25 0,0 0,0-25,0 1,25 24,-25 0,0-25,0 25,0-25,0 25,0-24,0-1,0 25,0-25,0 25,0 0,0-24,0 24,-25 0,25 0,0 0,-25 0,1 0,24-25,0 25,0-24,-25 24,25 0</inkml:trace>
  <inkml:trace contextRef="#ctx0" brushRef="#br0" timeOffset="76156.759">-740 3627,'-25'0,"1"0,24 0,-25 0,25 0,-25 0,25 0,-24 0,24 0,-25 0,25 0,-25 0,25 0,-24 0,-1 0,25 0,-25 0,25 0,0 0,-24 0,24 0,0 0,0 0,0 25,0 0,-25-25,25 0,0 24,0-24,0 25,0-1,0-24,0 25,0-25,0 25,0-25,0 24,0-24,0 25,0-25,0 0,0 25,25-25,-25 0,0 0,0 24,24-24,-24 25,0-25,50 0,-50 0,24 25,-24-25,0 0,25 24,0-24,-25 0,0 25,24-25,-24 0,25 0,0 0,-25 0,24 0,-24 0,25 0,-25 0,25 0,-1 0,-24 0,25 0</inkml:trace>
  <inkml:trace contextRef="#ctx0" brushRef="#br0" timeOffset="77233.1245">-444 3307,'0'0,"0"0,0 24,0-24,0 25,0 0,0-1,0 1,0 0,0 24,25-24,-25-1,0 1,0 0,0-1,0 1,0 24,0-24,0-1,0 1,0 24,0-24,0 0,0 24,0-49,0 49,0-24,0-25,0 25,0-1,0-24,0 0,0 0,0-24,0 24,24 0,-24-25</inkml:trace>
  <inkml:trace contextRef="#ctx0" brushRef="#br0" timeOffset="79136.2634">-25 3257,'0'0,"-25"0,25 0,0 25,0-25,-24 0,24 25,0-25,0 24,0-24,0 25,0 0,-25-25,25 24,0-24,0 50,-25-50,1 49,24-49,0 25,-25-1,25 1,-25 0,25-25,-24 24,24 1,0-25,0 25,0-25,0 24,-25-24,25 0,0 0,0 25,0-1,-25-24,25 0,0 0,0 25,-24-25,24 0,-25 0,25 0,-25 0,25 25,0-25,-24 0,-1 0,25 0,0 0,0 0,0 0,25 0,-25 0,24 0,-24 0,25 0,-25 0,25 0,-1 0,-24 0,25 0,0 0,-25 0,24 0,-24 0,25 0,-25 0,25 0,-1 0,1 0,-25 0,49 0,-24 0,0 0,-1 24,1-24,-25 0,25 25,-25 0,24-25,-24 0,25 0,-25 24,0-24,0 0,0 25,0-25,25 0,-25 25,0-1,0-24,0 0,0 25,0-25,24 0,-24 25,0-1,0-24,0 25,0-25,0 25,25-25,-25 24,0 1,0-25,0-25</inkml:trace>
  <inkml:trace contextRef="#ctx0" brushRef="#br0" timeOffset="79853.8404">296 3824,'0'0,"0"0,0 0,0 0,24 0,-24 50,0-50,0 24,0 1,25 0,-25-1,0-24,0 25,0 0,0-1,0-24,0 0,0 0,0 0</inkml:trace>
  <inkml:trace contextRef="#ctx0" brushRef="#br0" timeOffset="80321.8255">320 3553</inkml:trace>
  <inkml:trace contextRef="#ctx0" brushRef="#br0" timeOffset="81772.579">493 3701,'0'0,"0"0,0 25,0-1,0-24,25 0,-25 25,0-25,0 25,24-1,-24 1,0 0,0-1,0 1,0 0,0 24,0-49,0 25,25-25,-25 24,0 1,0-25,0-25,0 25,0-24,0 24,0-25,0 0,0 25,0-24,0 24,0-25,0 25,0-25,0 1,0 24,0-25,0 25,0-25,0 1,0 24,25-25,-1 0,-24 1,0 24,25 0,-25-25,25 25,-25 0,0 0,24 0,1 0,-25 0,25 0,-25 0,24 0,-24 0,25 0,-25 0,0 0,0 0,0 25,25-25,-25 24,0-24,0 0,0 25,0-25,24 25,-24-25,0 24,0 1,25 0,-25-25,0 49,25-49,-25 25,0-25,0 24,0 1,0-25,0 0,0 25,0-25,24 0,-24 24,0 1,0-25,0 25,0-25,25 0,-25 0,0-25</inkml:trace>
  <inkml:trace contextRef="#ctx0" brushRef="#br0" timeOffset="83550.9219">1282 3652,'0'0,"0"0,-25 0,25 0,-24 0,24 0,-25 0,25 0,-25 0,25 0,-24 25,24-25,0 24,-25 1,25-25,0 24,-25-24,25 25,0 0,-24-1,24-24,0 50,0-50,0 24,0-24,0 25,0 0,0-25,0 24,0-24,0 0,0 0,24 0,-24 0,25 0,-25 0,25 0,-25 0,24 0,-24 0,25 0,-25 0,0 0,25 0,-25 0,0 0,0-24,24 24,-24-25,25 25,-25-25,0 25,0 0,0-24,25 24,-25-25,0 25,0 0,0-25,0 25,0-24,0 24,24 0,-24-25,0 0,0 25,0 0,0 0,0 0,25 25,-25-25,0 25,25-25,-25 24,0 1,24 24,-24-24,25-25,-25 49,0-24,0 0,0 24,0-24,0-1,0-24,0 25,0 0,0-1,0 1,0-25,0 25,0-1,0-24,0 0,0 25,0-25,-25 25,1-25,24 24,-25 1,0-25,1 25,-1-1,0-24,1 0,-1 0,0 0,25 25,-24-25,24 0,-25 0,0 0,25 0,0 0,-24 0,24 0,-25 0,0 0,25-25,-24 1,24 24,-25 0,25 0,-25 0,25-25</inkml:trace>
  <inkml:trace contextRef="#ctx0" brushRef="#br0" timeOffset="86842.4162">1677 3183,'24'0,"-24"25,0-25,0 25,25-25,-25 0,25 0,-25 24,0-24,24 25,-24 0,0-1,25 1,0 0,-25 24,0 0,24-24,1 24,-25 1,0-26,0 1,0 0,0-1,25 1,-25-1,0-24,0 25,0-25,24 25,-24-1,0-24,0 25,0-25,0 25,0-1,0-24,0 0,0 0,0-24,0 24,0-25,0 25,-24-25,24 1,0 24,0-25,0 25,0-25,0 25,0-24,0-1,0 25,0-24,0 24,0-25,-25 0,25 25,0-24,0 24,0-25,0 25,0-25,0 1,0 24,0 0,0-25,0 25,0-25,-25 25,25-24,0 24,0 0,0-25,0 25,0-25,-24 25,24 0,0-24,-25 24,25-25,0 25,0-25,0 25,0 0,0-24,-25 24,25-25,0 25,0 0,0-25,0 25,0-24,-24 24,24 0,0-25,0 25,0-25,0 25,24 0,-24 0,0 0,25 0,0 0,-25 0,0-24,24 24,-24 0,25 0,-25 0,25 0,-1 0,-24 0,25 0,-25 0,25 0,-1 0,26 0,-50 0,24 0,-24 0,25 0,-25 24,25-24,-25 25,0-25,0 0,0 25,0-25,0 24,0-24,0 25,0-25,0 0,0 25,-25-25,25 24,-25-24,25 25,0 0,-24-25,-1 24,25-24,0 25,-25-25,25 25,0-25,-24 0,24 24,0-24,0 0,0 25,0-25,-25 0,25 25,-25-25,25 24,0-24,0 0,-24 0,24 25,0-25,0 0,0 0,0 0,0 0,0 0,24 0,1 0,-25-25,25 25,-25 0,24 0,1 0,-25 0,25 0,-25 0,24 0,-24 0,25 0,0 0,-1 0,1 0,-1 0,-24 0,25 0,-25 0,25 0,-1 0,-24 0,0 0,0 25,0-25,25 25,-25-1,25-24,-25 25,24-25,1 25,-25-25,0 0,0 24,0 1,0-25,0 24,0-24,0 0,0 25,0 0,-25-25,25 0,-24 24,24-24,-25 0,25 25,0-25,-49 25,49-25,-25 0,25 0,-49 24,49-24,-25 0,25 0,-24 0,-1 0,25 0,-25 0,25 0,-24 0,-1 0,0 0,1 0,-1 0,25 0,-25 0,25 0,-24 0,-1 0,25 0,0 0,0 0,0 0,25 0,-1 0</inkml:trace>
  <inkml:trace contextRef="#ctx0" brushRef="#br0" timeOffset="88152.7745">2342 3282,'0'0,"0"0</inkml:trace>
  <inkml:trace contextRef="#ctx0" brushRef="#br0" timeOffset="87684.7895">2515 3627,'0'0,"0"0,0 0,0 25,0 0,25-25,-25 49,24-49,-24 24,25 1,-25 0,0-25,0 0,0 24,0-24,0 0,0-24</inkml:trace>
  <inkml:trace contextRef="#ctx0" brushRef="#br0" timeOffset="89447.533">2737 3578,'0'0,"0"0,0 25,25-25,-25 24,0 1,24-25,-24 25,25-25,-25 0,0 24,0 1,25-25,-25 0,0 24,0-24,0 0,0 25,0-25,0 25,0-1,24-24,-24 0,0 0,0 0,0-24,0 24,0-25,0 25,0-25,0 25,0-24,0-1,0 25,0-24,0 24,0-25,0 0,0 25,0-24,0 24,0 0,0-25,25 25,0-25,-1 25,-24-24,25 24,0 0,-25 0,24 0,-24 0,25 0,0 0,-25 0,24 0,-24 0,25 0</inkml:trace>
  <inkml:trace contextRef="#ctx0" brushRef="#br0" timeOffset="91803.0575">3551 3109,'0'0,"0"0,0 25,0 0,0-25,0 24,0-24,0 25,0 0,0-1,0 26,0-26,0 1,0 24,0-24,0 0,0 24,0-24,0-1,0 26,0-26,0 1,0 0,0-1,0 1,0-25,0 24,0-24,0 25,0 0,0-25,0-25,0 25,0-25,0 25,0-24,0-1,0 25,0 0,0-24,0 24,0 0,0-25,0 25,0 0,0-25,-25 25,0 0,25-24,0 24,-24 0,24 0,0 0,-25 0,25-25,0 25,-24 0,-1 0,25 0,-25 0,25 0,-24 0,-1 0,25 0,0 0,-25 0,25 0,0 0,-24 0,24 0,0 25,-25-25,0 0,25 24,0-24,0 0,-24 0,24 25,0-25,0 0,0 25,-25-25,25 0,0 24,0 1,0-25,-25 0,25 24,0-24,0 25,0 0,0-25,0 0,0 24,0-24,25 0,-25 0,0 25,25-25,-25 0,0 0,24 0,1 0,-25 25,0-25,25 0,-25 24,24-24,-24 0,25 0,0 0,-25 0,24 0,-24 0,25 0,0 0,-25 0,24 0,-24 0,0 0,25 0,-25-24,0 24,0 0,24 0,-24-25,25 25,-25 0,0 0,25 0</inkml:trace>
</inkml:ink>
</file>

<file path=ppt/ink/ink2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37:17.2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15092 887,'0'0,"0"0,-25 0,25 25,-24-25,24 25,0-25,-25 24,25-24,0 25,-24-25,-1 25,25-1,0-24,-25 25,25 0,-24-25,24 24,-25 1,25-25,0 25,-25-1,25-24,-24 25,24-25,0 25,-25-1,0-24,25 0,-24 25,-1-25,0 0,1 25,24-1,-50-24,26 25,-1-25,-24 25,24-25,-24 24,24 1,0-25,1 0,-1 25,-24-25,49 24,-50-24,26 0,-1 25,-24-1,24-24,0 0,-24 0,24 25,1-25,-26 25,1-1,0-24,24 0,-49 0,50 0,-26 0,1 0,0 0,-1 0,1 0,-25 0,25 0,-25 0,0 0,49 0,-24 0,-1 0,26 0,-1 0,0 0,-24 0,24 0,-24 0,-25-24,25 24,-1 0,1-25,-25 25,0 0,0-25,-24 1,24-1,0 1,0 24,-50-25,75 0,-25 1,0-1,0 25,25 0,-1-25,26 1,-50 24,49-25,-24 25,-1-25,1 1,24 24,-49 0,25-25,0 0,24 1,-49-1,50 0,-26 1,26 24,-1-50,-24 50,24-24,0-1,1 25,-1-49,-24 49,49-25,-50 0,26 25,-1-24,0-1,-24 0,49 1,-25 24,-24-50,49 50,-49-24,49-1,-25 25,25-25,0 25,0 0,-25 0,25 0,-24 25,24 0,0-25,-25 24,25-24,0 25,-25 0,1-1,24-24,-25 25,25-25,-25 25,1-25,24 24,-25-24,0 0,1 0,24 25,-25-25,0 25,1-25,24 0,-25 0,0 0,1 24,-1-24,0 0,-24 0,0 25,0 0,-1-1,1-24,-25 25,25 0,24-1,-49-24,49 25,1 0,-1-25,0 0,1 0,24 24,-50-24,26 25,-1-25,-24 0,-1 0,26 0,-26 0,1 25,0-25,-1 0,1 0,24 24,-24-24,24 0,1 0,-1 0,-24 0,49 0,-25 0,-24 0,0 0,24 0,-24 0,-50 0,50 0,-25 0,-25-24,25 24,-25-25,25 25,0 0,-24 0,48 0,1 0,24-25,-49 25,50 0,24-24,-50 24,50 0,-49 0,49-25,-49 25,24-25,-49 25,25 0,0 0,-1-24,-24-1,25 0,0 25,24-24,-49-1,49 0,-24 25,24-24,1-1,-26 25,26-25,-26-24,26 49,-26-25,1 1,0-1,-1 0,1 1,-25-1,49 0,-24 1,-25-1,50 0,-1 1,-49-1,74 0,-49 25,49-24,-25-1,25 25,-25 0,1 0,24-25,0 25,0 0,-25 0,25 0,0 0,0 0,0 0,-25 0,25 25,0 0,0-25,-24 24,-1-24,25 50,-25-50,25 24,-24-24,-1 0,25 25,-25 0,25-25,-24 0,-1 24,25-24,-25 0,25 25,-49 0,49-25,-25 0,-24 24,49-24,-49 25,24 0,0-25,1 24,-1 1,-49-25,49 25,1-25,-26 24,-24 1,50-25,-26 25,1-25,24 24,-24-24,0 0,24 0,1 25,-1-25,-24 0,24 25,-24-25,24 24,-24-24,-1 0,1 0,24 0,-24 0,0 25,24-25,0 0,-24 0,24 0,1 0,-1 0,25 0,-49 0,-1 25,1-25,0 0,-1 0,-24 0,25 0,0 0,24 0,-24 0,-1 0,1 0,25 0,-26 0,26 0,-26 0,1 0,0 0,-1 0,1 0,0 0,-1 0,1-25,0 25,-1 0,26 0,-50 0,24 0,1 0,0-25,-25 25,24 0,26-24,-26-1,-24 25,50 0,-26 0,1-25,24 25,1-24,-25 24,-1-25,26 25,-26 0,1 0,24-25,-24 1,24 24,1 0,-26 0,50-25,-24 25,-26-25,50 25,-24 0,-1 0,0 0,25-24,-24 24,24 0,-25 0,0 0,1-25,-1 0,-24 25,24 0,0-24,1 24,24-25,-25 25,0 0,25 0,0-25,-24 25,24 0,-25-24,0 24,25-25,-24 25,24 0,-25-25,0 25,25 0,-24-24,24 24,-25 0,25-25,-49 25,49-25,-25 25,25 0,0-24,-25 24,25 0,-24 0,24 0,0-25,-25 25,25-25,-25 25,25 0,-24-24,24 24,-25 0,25-25,0 25,0-25,-24 25,24-24,0 24,0 0,0-25,-25 25,25 0,-25 0,25-25,0 1,-24 24,24-25,0 25,-25-49,0 49,25-25,-24 25,24-24,-25-1,25 25,0 0,0-25,0 25,-25 0,25-24,0 24,-24 0,24-25,0 0,0 25,0 0,0-24,-25 24,25 0,0 0,0 0,0 24,-25-24,25 25,0-25,0 25,-24-25,24 0,0 0,0 24,-25-24,25 0,0 25,-25-25,25 25,0-25,-24 0,-1 0,25 24,-25-24,1 0,-1 0,25 25,-25-25,25 0,0 25,-24-25,-1 0,25 0,-25 0,25 24,0-24,-24 0,24 0,0 0,-25 0,0 0,25 0,-24 0,24 0,0 25,-25-25,0 0,25 0,-24 0,24 0,-25 0,25 0,-25 0,1 0,24 0,-25 0,25 0,-25 0,25 0,-24 0,24 0,-25 0,25 0,-25 0,25 0,-24 0,-1 0,25 0,-25 0,25 0,-24 0,-1 0</inkml:trace>
</inkml:ink>
</file>

<file path=ppt/ink/ink2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37:33.447"/>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0 76,'0'0,"0"0,24 0,-24 0,25 0,0 0,-1-24,26 24,-26-25,50 25,-49 0,0 0,-1 0,-24-25,25 25,0 0,-25 0,24 0,-24 0,25 0,-25 0,25 0,-1 0,1 0,0 0,24 0,0 25,-49-25,50 25,-50-25,24 0,-24 0,50 24,-50 1,24-25,-24 25,25-25,0 24,-1 1,1 0,-25-25,24 24,1 1,0 0,-25-1,24 1,-24-25,0 49,25-49,-25 25,25 0,-25-1,0 1,0-25,0 49,0-49,0 25,0 0,0-1,0-24,24 25,-24-25,0 25,0-1,0-24,0 25,0-25,0 25,0-1,0 26,0-50,0 24,0 1,0 0,0-1,-24 1,24 0,0-1,-25-24,0 25,25 0,0-25,0 24,-24-24,24 25,0-25,-25 24,25-24,-25 0,25 25,-24-25,24 0,-25 0,25 25,-49-25,49 0,-25 0,1 24,24-24,-25 0,25 0,-25 0,1 0,-1 0,25 25,0-25,-25 0,25 0,0 0,0-25,0 25,0-24,0 24</inkml:trace>
  <inkml:trace contextRef="#ctx0" brushRef="#br0" timeOffset="-1731.5556">0 150,'0'0,"0"0,24 25,1-25,24 49,-24-24,24 49,-24-49,0 24,24 0,-49-24,25 24,-1 1,1-26,0 50,-1-49,-24 24,25 1,0-1,-1-24,-24 24,0-24,25-1,-25 26,0-50,25 49,-1-49,-24 24,0-24,0 0,0 0</inkml:trace>
  <inkml:trace contextRef="#ctx0" brushRef="#br0" timeOffset="1825.1529">1134 644,'0'0,"0"0,25 0,-25 0,24 24,1-24,-25 25,0 0,25-1,-25 1,0-25,0 25,24-1,-24-24,0 25,25-25,-25 0,0 25,0-25,0 24,0 1,0-25,0 25,0-25,0 24,0-24,0 25,0 0,0-25,0 0,0-25,0 25,0-25,0 25,0 0,0-24,0 24,0-25,0 0,0 25,0-24,-25 24,25-50,0 50,0-24,0 24,0-25,0 25,0-25,0 1,0 24,-24-25,24 25,0-25,0 1,0 24,0-25,0 25,0-25,0 25,0-24,0-1,-25 25,25 0,0-25,0 25,0 0,0-24,0 24,25 0,-25 0,49 0,-49-25,25 25,-1 0,1 0,-25 0,25 0,-25 0,24 0,-24 0,25 0,0 0,-25 0,24 0,-24 0,25 0,0 0,-1 25,-24-25,25 0,0 0,-25 0</inkml:trace>
  <inkml:trace contextRef="#ctx0" brushRef="#br0" timeOffset="3525.5096">2047 619,'-25'0,"0"0,25 0,-24 0,-1 0,0 0,1-25,-1 25,0 0,25 0,-24 0,24 0,-25 0,0 0,25 0,-24 0,24 0,-25 0,25 25,-25 0,1-25,24 24,0-24,-25 0,25 50,0-50,-25 24,25-24,0 25,0 0,0-25,0 24,0-24,0 25,0-25,0 25,0-1,0-24,0 0,0 25,0-25,0 0,25 25,-25-1,25-24,-1 0,-24 25,25-25,-25 0,25 0,-25 0,24 0,1 0,-25 0,25 0,-25 0,24 0,1-25,-25 1,25 24,-1-50,1 50,0-24,-1 24,-24 0,0-25,25 0,-25 25,0-24,0 24,0-25,25 25,-25-25,0 1,0 24,0-25,0 25,0-25,0 1,0 24,0 0,0-25,0 25,0 0,0 25,0-25,0 24,24 26,-24-26,25 1,-1 24,-24-24,50 24,-26 1,1-26,24 26,-49-50,0 24,0 1,0-25,25 0,-25-25,0 25,0-24</inkml:trace>
  <inkml:trace contextRef="#ctx0" brushRef="#br0" timeOffset="4336.6888">2293 224,'0'0,"0"0,0 0,0 0,0 25,0 0,0-1,25 1,-1 24,1 1,0-1,-1 0,-24 1,25-1,0-24,-25 49,0-50,0 1,24 24,1-24,-25 0,0-1,0 1,0-25,0 25,0-25,0 0,0 0,0 0,0-25,25 0,-25 1,24-1,-24-24</inkml:trace>
  <inkml:trace contextRef="#ctx0" brushRef="#br0" timeOffset="5740.6528">2712 150,'0'0,"0"0,0 0,0 25,0 0,0-25,0 0,0 24,0-24,-24 25,24 0,0-25,-25 0,25 24,0-24,-25 50,25-50,0 24,0 1,-24 0,24-25,-25 24,25-24,0 50,0-50,-25 24,25-24,0 25,0 0,0-25,-24 24,24-24,0 25,-25-25,25 0,0 25,0-25,0 24,0-24,0-24,0 24,0-25,0 25,0 0,0-25,25 25,-25-24,24-1,-24 25,25 0,0 0,24-25,-24 25,-25 0,49 0,-49 0,25 0,-25 0,0 0,24 25,1-25,-25 49,49-49,-49 50,0-50,25 49,-25-49,25 25,-1-1,-24 1,0 0,25-1,-25 1,0-25,0 25,25-25,-25 24,0 1,24-25,-24 0,0 25,0-25,0 24,0 1,0-25,0 25,0-25,25 0,-25 0,0-25,0 0,0 25,25-24</inkml:trace>
  <inkml:trace contextRef="#ctx0" brushRef="#br0" timeOffset="7160.2164">3132 693,'0'0,"24"0,-24 0,25 0,0-25,-1 25,26 0,-26 0,1 0,0 0,-1 0,1-24,-25 24,0-25,0 25,0-25,0 25,0 0,0-24,0 24,0 0,0-25,0 25,-25 0,1 0,24 0,-25 0,25-25,0 25,-25 0,25 0,-24 0,-1 0,25 0,-25 0,25 0,-24 0,-1 0,25 0,-25 0,25 0,0 25,-24-25,24 0,0 25,0-25,-25 0,25 24,0-24,-25 25,25 0,0-25,0 24,0 1,0 0,0-1,0 1,0 0,0 24,0-24,25-1,-25 1,0 0,0-1,25-24,-1 25,-24-25,0 25,25-25,-25 0,25 0,-25 24,24-24,1 0,-25 0,25 0,-25 0,24 0,-24 0,25 0,0 0,-1 0,1 0,-1-24,1 24,0-25,-1 25,1 0,0-25,-1 25,1-24,-25 24,25 0</inkml:trace>
  <inkml:trace contextRef="#ctx0" brushRef="#br1" timeOffset="116625.556">3477 2567,'0'0,"0"0,0 0,-25 0,0 0,1 0,24 0,-49 0,24 0,0 0,1 0,24 0,-25 0,0 0,25 0,0 0,0 0,-24 0,24 0,0 25,0-25,0 24,0-24,24 0,1 25,0-25,-1 25,26-1,-1 1,-25-25,26 25,24-1,-25-24,0 25,1 0,-26-1,1-24,-25 0,0 25,0-25,0 0,0 0,0 25,-25-25,-24 0,0 0,-1 0,-24 0,50 24,-50-24,49 0,1 0,-1 0,25 0,-25 0,1 0,24 0,-25 0,25 0,-25 0,25 0,0-24,0 24,25 0,0 0</inkml:trace>
  <inkml:trace contextRef="#ctx0" brushRef="#br1" timeOffset="118091.9184">4093 2321,'0'0,"0"0,0 0,25 49,-25-25,49 26,-24 24,-25 0,25 0,24-25,-49 0,0 25,25 0,-1-49,-24 0,0-1,0 1,0-25,0-25,0 25,0-24,0 24,0-25,0 0,0 1,-49-1,24 0,-24 1,24-1,-24 0,24 1,1 24,-1 0,0-25,1 25,24 0,-25 0,0 0,25 0,0 0,-24 0,24 0,0 0,0 0,-25 25,25-25,0 24,-25 1,25-25,-24 25,24-1,0-24,0 25,0-25,0 25,0-25,0 24,0-24,0 0,0 0,24 25,-24-25,25 25,0-25,-1 0,-24 24,25-24,24 25,-49-25,50 0,-50 25,24-25,-24 0,25 0,0 0,-25 0,24 0,-24 0,25 0,-25 0,25 0,-1 0,1 0,-25 0,0 0,0 0</inkml:trace>
  <inkml:trace contextRef="#ctx0" brushRef="#br1" timeOffset="119745.476">4882 2690,'0'-24,"0"24,0 0,0 0,-24 0,-1 0,0 0,1 0,-1 0,0-25,1 25,-1 0,25 0,-25 0,1 0,24 0,-25 0,25 0,-24 0,24 0,0 0,-25 0,25 0,-25 25,25-25,0 24,0 1,0 0,0-25,0 24,0 1,0-25,0 25,0-25,0 24,0-24,0 25,0-25,25 25,-25-25,25 24,-25-24,24 0,25 25,-49 0,50-25,-26 0,1 0,-25 0,25 0,-25 24,0-24,24 0,1 0,-25 0,25 0,-25 0,0 0,24 0,1 0,-25 0,25-24,-25 24,0 0,0-25,24 25,-24-25,0 1,0 24,0-25,0 25,0-49,0 49,0-25,-24 25,24 0,-25-25,25 1,-25 24,25 0,0 0,0 0,0 0,25 24,-25-24,25 25,24 0,-24-25,24 49,-24-49,24 25,0-1,-24 1,0-25</inkml:trace>
  <inkml:trace contextRef="#ctx0" brushRef="#br1" timeOffset="121258.6379">5252 2690,'0'0,"0"0,0 0,0 25,25-25,0 25,-25-1,24 1,1 0,24 24,-49-49,50 25,-1 24,0-24,1-25,-1 24,0 1,-49-25,50 0,-50 0,24 0,-24 0,0 0,25 0,-25 0,25-25,-25 25,24 0,-24-49,0 49,0-25,0 25,0-24,0-1,0 0,0 25,0-24,0-1,0 0,-24 25,24-24,0 24,0-25,0 25,-25 0,25-25,0 25,-25 0,25-24,0 24,0 0,0 24,0-24,0 25,0 0,0-25,0 24,0 26,25-1,0-24,-1 49,1-50,0 26,-1-26,-24 1,0 24,25-24,-25 0,0-25,0 24,0-24,0 25,24-25,-24 25,0-25,0 24,25-24,-25 0,0 25,0 0,0-25,0 0,0 24,0-24,25 0,-25 25,0-25,0 0</inkml:trace>
  <inkml:trace contextRef="#ctx0" brushRef="#br1" timeOffset="111228.0944">74 2321,'0'0,"0"0,24 0,-24 0,50 0,24 0,0 0,24 24,50-24,-24 25,97-25,-23 24,-1-24,0 0,25 0,-98 0,24 0,-50 0,-49 0,-24 0,0 0</inkml:trace>
  <inkml:trace contextRef="#ctx0" brushRef="#br1" timeOffset="112491.662">1060 2444,'0'0,"0"0,0 24,25 1,-25 0,24-1,1 26,-25-26,25 26,-1-1,-24-24,25 24,0-24,-25-1,0 1,0-25,24 25,-24-1,25-24,-25 0,0 25,0-25,0 0,0 25,25-25,-25 0</inkml:trace>
  <inkml:trace contextRef="#ctx0" brushRef="#br1" timeOffset="113536.8352">1529 2764,'0'0,"24"0,-24 0,0 25,25 0,-25-1,25 1,-1 0,-24 24,50-24,-26-1,26 1,-26-25,26 25,-26-25,1 0,0 0,-1 0,1 0,24 0,-49 0,25-25,0 25,-1-25,-24 1,25 24,-25-25,24 25,-24-25,0 1,25-1,-25 25,0-25,0 1,0-1,0 25,0-25,0 25</inkml:trace>
  <inkml:trace contextRef="#ctx0" brushRef="#br1" timeOffset="115346.3888">2614 2789,'0'0,"0"0,0 0,0-25,0 25,0-24,0 24,0 0,24 0,-24 0,25 0,-25 0,49 0,-49 0,25 0,-25 0,25 0,-1-25,-24 25,0-25,25 25,-25 0,0-24,0 24,0 0,0 0,-25 0,1 0,24 0,-25-25,25 25,-25 0,1 0,24 0,0 0,-25 0,25 0,-25 0,25 0,-24 0,-1 0,25 0,0 0,0 0,0 0,-25 0,25 25,0-25,0 24,0 1,0-25,0 25,0-25,0 24,0 1,0-25,0 25,0-25,0 0,25 24,0-24,-25 25,24-25,1 25,0-25,-25 0,0 0,24 0,-24 0,25 0,0 0,-1 0,26 24,-50-24,24 0,1 0,-25 0,25 0,-25 0</inkml:trace>
  <inkml:trace contextRef="#ctx0" brushRef="#br1" timeOffset="131523.2405">838 4614,'0'0,"25"0,-25 0,24 0,50 0,-24 0,-1 0,0 0,25 0,-24 0,24 0,0 0,-50 0,26 0,-26 0,1 0,0 0,-1 0,-24 0,25 0,0 0,-1 0,-24 0,50 0,-1 0,-24 0,-1 0,-24 0</inkml:trace>
  <inkml:trace contextRef="#ctx0" brushRef="#br1" timeOffset="132568.4203">1257 4614,'0'25,"0"-1,0-24,0 0,0 25,0 0,25-1,0 26,-25-50,0 49,24 0,-24-24,25-1,-25 1,0 0,0-25,25 24,-25-24,0 25,0-25,24 0,-24 25,0-1,0-24,0 0,0 25,0-25,0 25,0-1,25-24,-25 0,0 0,0-24,25 24,-25 0</inkml:trace>
  <inkml:trace contextRef="#ctx0" brushRef="#br1" timeOffset="134253.188">1849 4934,'0'0,"-24"0,24 0,-25 0,0 0,25 0,-24 0,24 0,-25 0,25 0,-25 0,1 0,24 0,0 0,0 0,0 0,-25 0,25 25,0-25,0 25,0-25,0 24,0-24,0 25,0-25,0 25,0-1,0-24,0 25,0-25,0 0,0 25,0-25,25 0,-1 0,-24 0,25 0,-25 0,25 0,-25 0,24 0,1 0,-25 0,25 0,-25 0,24 0,1 0,-25 0,25 0,-25 0,24 0,-24 0,0-25,0 25,0 0,0-25,0 1,0 24,0-25,0 25,0 0,0-25,0 25,0-24,0 24,0 0,0-25,0 25,0 0,0 0,25 25,0-1,-1 1,1 0,0-25,-1 24,1 1,-1 0,26-1,-50-24,24 0,1 25,-25-25,0 0</inkml:trace>
  <inkml:trace contextRef="#ctx0" brushRef="#br1" timeOffset="135313.9676">2170 4762,'0'0,"0"0,24 0,-24 0,25 25,0-25,-25 49,24-49,-24 25,0-25,25 24,-25 1,0-25,25 24,-25 1,24 0,-24-25,0 24,25-24,-25 0,0 25,0-25,0 0,0 25,25-25,-25 24,24-24,-24 0,0 25,0-25,0 0,25 0,-25 25,0-1,0-24,25 0,-1 0,-24 0</inkml:trace>
  <inkml:trace contextRef="#ctx0" brushRef="#br1" timeOffset="136686.7412">2614 4737,'0'0,"0"0,0 0,0 0,0 25,-25 0,25-25,-25 49,1-49,24 49,0-49,-25 25,25-25,-25 24,25-24,0 25,0 0,-24-25,24 0,0 24,0-24,0 0,-25 0,25 25,0-25,0 0,0 0,0 0,0 0,25 0,-1 0,1 0,49 0,-49 0,-1 0,26 0,-50 0,24 0,-24 0,25 0,-25 0,0 0,0 0,25 25,-1-1,1-24,0 25,-25 0,24-1,-24-24,0 25,0 0,25-25,-25 24,0-24,0 25,25-25,-25 0,24 0,-24-25,0 25,0 0</inkml:trace>
  <inkml:trace contextRef="#ctx0" brushRef="#br1" timeOffset="137919.1175">3033 5008,'0'0,"0"0,25 0,-1 0,26 0,-50 0,24 0,-24-24,25 24,0 0,-25 0,24 0,-24-25,0 25,0-25,25 25,-25 0,0 0,0-24,25 24,-25 0,0-25,0 25,0 0,0 0,-25 0,25 0,0-24,-25 24,25 0,-24 0,-1 0,25 0,0-25,-25 25,25 0,-24 0,24 0,-25 0,25 25,0-25,0 0,0 24,0-24,-25 25,25-25,0 24,0 1,0 0,0-25,0 24,0 1,0-25,0 25,0-25,0 24,0 1,0 0,0-25,0 24,0 1,0-25,0 0,0 0,0 25,25-25,0 0,-25 0,24 0,1 0,0 0,-25 0,24 0,1 24,0-24,24 0,-49 0,25 0,-1 0,1 0,-25 0,24 0,-24 0</inkml:trace>
  <inkml:trace contextRef="#ctx0" brushRef="#br1" timeOffset="140805.062">4636 4663,'0'0,"0"-24,0 24,0-25,0 0,0 25,0 0,-25 0,25-24,0 24,-24 0,24-25,-25 25,25-25,0 25,-25 0,1 0,24 0,-25 0,25 0,-25 0,1 0,24 0,0 0,-25 0,25 0,-25 0,25 0,-24 0,-1 0,0 0,25 0,-24 0,-1 0,25 0,-25 0,25 0,-24 0,24 0,-25 0,25 0,-25 25,25-25,-24 0,-1 49,0-49,25 25,-49 0,49-1,-49 1,49 0,-25 24,0-49,25 25,0-25,0 24,0-24,0 25,0-25,0 25,0-25,0 0,0 24,0 1,0-25,0 0,0 24,25-24,-25 0,0 25,0-25,25 25,-25-1,24-24,1 0,-25 25,0-25,25 25,-25-25,24 24,-24-24,25 0,0 25,-25-25,24 0,-24 0,25 25,0-25,-1 0,-24 0,25 24,0-24,-25 25,24-25,-24 0,25 0,-25 0,25 0,-1 0,-24 0,25 0,-25 0,25 0,-1 0,1 0,-25 0,25 0,-25 0,0-25,24 25,-24 0,25 0,-25-24,0 24,0 0,0-25,25 25,-25 0,0-25,0 1,0 24,0 0</inkml:trace>
  <inkml:trace contextRef="#ctx0" brushRef="#br1" timeOffset="142271.4338">4932 4885,'0'0,"-25"0,25 0,-25 0,25 0,-24 0,24 0,-25 0,0 0,25 0,-24 0,24 0,-25 0,25 0,0 0,-25 0,25 0,0 0,-24 0,24 25,0-1,0-24,0 25,0-25,0 25,0-1,0-24,0 25,0-25,0 0,24 0,-24 0,25 0,-25 0,25 0,-25 0,24 0,1 0,-25 0,25 0,-25 0,24 0,1 0,-25 0,0 0,25 0,-25 0,0 0,0-25,0 1,0 24,0-25,0 25,0 0,0 0,24 0,-24 0,0 0,25 49,0-49,-1 25,1-25,-25 25,25-1,-1-24,-24 25,25-25,-25 0,25 0,-25 0</inkml:trace>
  <inkml:trace contextRef="#ctx0" brushRef="#br1" timeOffset="143472.6107">5178 4934,'0'0,"0"0,0 0,25 0,0 25,-25 0,0-1,24-24,-24 25,0 0,25-25,0 0,-25 24,0-24,0 0,0 0,-25-24,0-1,1-24,24 49,0-25,-25 25,25 0,0-25,0 1,0 24,0 0,0-25,0 25,25 0,-1 0,-24-24,25 24,-25-25,0 25,25 0,-25 0,0-25,24 25,1 0,0 0,-25 0,49 0,-49 0,25 0,-25 0</inkml:trace>
  <inkml:trace contextRef="#ctx0" brushRef="#br1" timeOffset="145235.3768">5696 4910,'0'0,"25"0,-25 0,25 0,-25 0,24 0,1 0,0 0,24 0,0 0,0 0,-24 0,24 0,-49 0,25 0,-25 0,0 0,25 0,-25-25,0 25,0 0,0-24,0 24,-25 0,25-25,0 25,-25 0,25 0,-24-25,-1 25,25 0,-25 0,25 0,-24 0,-1 0,25 0,-24 0,24 0,-25 0,25 0,-25 0,1 0,24 0,-25 0,25 0,0 0,0 0,0 0,0 25,0 0,0-25,0 24,0-24,0 25,0-25,0 24,0 1,0-25,0 25,0-25,0 24,0-24,0 25,0-25,0 0,0 0,0 25,25-25,-1 0,-24 0,0 0,25 0,-25 24,0-24,25 0,-25 0,0 0,24 0,1 25,-25-25,24 0,-24 0,25 0,0 0,-25 0,24 0,-24 0,25 0,-25 0,25 0,-1 0,-24 0,0 0,25 0,-25 0,25 0,-1 0</inkml:trace>
</inkml:ink>
</file>

<file path=ppt/ink/ink27.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40:09.571"/>
    </inkml:context>
    <inkml:brush xml:id="br0">
      <inkml:brushProperty name="width" value="0.15875" units="cm"/>
      <inkml:brushProperty name="height" value="0.15875" units="cm"/>
      <inkml:brushProperty name="color" value="#808080"/>
      <inkml:brushProperty name="fitToCurve" value="1"/>
    </inkml:brush>
  </inkml:definitions>
  <inkml:trace contextRef="#ctx0" brushRef="#br0">0 0,'0'0,"0"0,0 0,0 25,0-25,25 0,-25 49,24-49,-24 25,25-1,0 1,-25 0,24-1,1 50,-25-49,25-1,-1 26,1-1,-25-24,25-1,-25 1,24 0,1-1,-25 1,0-25,25 49,-25-49,0 25,0-25,24 49,-24-49,25 25,-25 24,0-24,49 24,-49-24,0 0,25 24,-25-24,25-1,-25 26,0-50,0 24,24 1,-24 0,0-25,25 24,-25-24,0 25,0-25,0 25,25-25,-25 24,0 1,0-25,0 25,24-1,-24-24,25 0,-25 0,0 0,0 0</inkml:trace>
</inkml:ink>
</file>

<file path=ppt/ink/ink28.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34:31.34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20616 1988,'0'0,"0"0,0 0,0-24,-25 24,25-25,-24 25,24-25,0 25,0 0,-25 0,25-24,0 24,-24-25,24 25,-50-25,50 25,-24-24,24 24,-25 0,0 0,25-25,-24 25,24 0,0 0,-25-25,0 1,-24 24,24-25,1 0,-26 25,26-24,-1-1,0 25,1 0,24-25,-25 25,25-24,-25 24,1 0,-1-25,0 25,1 0,-26-25,1 1,24-1,-24 25,49 0,-49 0,49-25,-25 25,-24 0,49 0,-25-24,0 24,-24-25,24 25,1 0,-1 0,0 0,1 0,-1 0,0 0,-24 0,49 0,-24 0,-1 0,0 0,1 0,-1 0,0 0,-49 0,50 0,-1 0,-24 0,-1 0,26 0,-1 0,0 0,1 0,-26 0,50 0,-24 0,-1 25,25-25,-25 0,1 24,-1-24,0 0,25 0,0 0,-24 25,24-25,-25 0,25 0,0 0,-25 25,1-1,24-24,0 0,0 25,-25-25,25 0,0 25,0-1,-25-24,25 25,-24-25,24 0,0 49,-25-49,25 0,0 25,0-25,0 0,-25 0,25 0,0 0,0 0,0 0,0-25,0 1,0 24,-24-25,24 25,-25-25,25 1,-25-1,25 25,0-25,-49 1,24-26,1 50,-1-24,0-1,25 25,-24-25,24 25,-25-24,0 24,1 0,24-25,-25 0,0 25,-24-24,25-1,-1 0,-24 25,24-49,-49 49,49-25,1 1,-26-1,26 25,-26-25,50 25,-24 0,-1-24,0 24,25-25,-24 25,-1 0,0 0,1-25,-1 25,0 0,1 0,-1 0,0 0,1-24,-1 24,0 0,1 0,-1 0,-24 0,24 0,-24 0,24-25,0 25,-24 0,0-25,-1 25,26 0,-50 0,25-24,24 24,-24 0,-1 0,1-25,24 25,1 0,-1 0,0 0,-24 0,24 0,1 0,-26 0,26 0,-1 0,0 0,1 0,-1 0,0 0,1 0,-1 0,0 0,1 0,-26 0,26 0,-1 25,-24-1,24-24,-24 25,24-25,0 0,-24 25,24-1,1-24,-26 25,26 0,-1-25,0 0,1 24,24-24,-25 0,25 25,-25 0,1-25,-1 0,25 24,-24-24,-1 25,0 0,1-25,-1 24,25-24,-25 25,1 0,-1-25,25 24,-25-24,1 50,-1-50,0 24,1 1,-1 0,0-25,1 24,-1 1,25 0,-25-1,1 1,-1 0,25-25,-25 0,25 24,0-24,-24 0,24 0,-25 0,25 0,0-24,0 24,0-25,-25 25,25-25,0 25,-24-24,24-1,0 25,-25-25,0 25,25-49,0 49,-24-25,-1 25,0-24,25 24,-24-25,-1-24,-24 49,24-25,0 0,-49-24,25 24,0 1,-25-26,49 26,-24-26,0 50,-1-49,26 24,-50 1,49-1,-24 0,-1 1,1-1,0 0,-1 1,1-25,0 49,-25-50,24 26,1 24,0-25,-1 0,1 25,24-24,-24 24,0 0,24 0,-24-25,-1 25,1-25,0 25,-1 0,1 0,0-24,0 24,-25-25,24 25,1 0,0-25,-1 25,-24 0,25 0,24 0,1 0,-50 0,49 0,0 0,-24 0,24 0,1 0,-1 0,-24 0,24 0,-24 0,-1 0,26 0,-1 0,0 0,1 0,-1 0,-24 0,24 0,0 0,-24 0,0 0,24 0,-24 0,49 0,-25 25,1-25,-1 0,0 0,25 25,-49-25,49 0,-49 24,24-24,0 25,-24-25,24 25,1-1,-1-24,25 25,-49-25,49 25,-50-25,26 24,-1-24,25 25,-25 0,1-25,-1 24,0-24,1 25,-1-25,0 24,1-24,24 25,-25 0,-24-25,24 24,0 1,1-25,-1 25,0-25,1 24,-26 26,26-50,-1 0,25 24,-49 1,49-25,-50 25,50-25,-49 49,49-49,-24 25,-26-1,26-24,-1 50,0-50,-24 24,49 1,-25-25,25 0,-24 25,-1-25,25 24,-25-24,25 25,0-25,0 0,-24 0,-1 0,25 25,0-25,0 0,-25 0,25 0,0 0,0 0,0 0,0-25,-24 25,24-25,0 25,0-24,0 24,0-25,-25 0,25 1,-25 24,25-25,0 0,-24 1,24 24,-25-50,0 50,25-49,-24 24,-1 1,0-26,1 26,-1-26,0 26,1-1,-26 0,26-24,-1 25,-24-26,-1 26,26-1,-26-24,26 24,-26-24,26 24,-1 25,-24-25,49 1,-50 24,26-25,-1 25,1-25,-26 25,1 0,24-24,1-1,-50 25,49-25,-24 25,-1-24,-24-1,25 0,-25 1,25-1,-25 25,0-25,24 1,-24-1,25 25,-25 0,0-25,25 1,-1-1,1 25,-25-25,25 25,24 0,-24 0,0 0,-1 0,26 0,-26 0,1 0,0 0,24 0,0 0,-24 0,24 0,1 0,-26 0,1 0,24 0,1 0,-50 0,49 0,-24 0,-1 0,1 0,24 0,1 0,-50 25,49-25,-24 25,-1-25,1 0,25 0,-26 24,1-24,24 25,1-25,-26 25,26-25,-1 24,0-24,-24 25,0 0,24-1,0 1,-49-25,50 25,-26-1,26 1,-1 0,-24-1,24 1,-24 0,49-1,-50 1,50 24,-49-49,24 50,1-26,24 1,-25-25,0 49,1-24,-1 0,0 24,-24 0,49-24,-49 24,24 25,-24-25,-1 25,26-24,-25 24,24-25,-24 25,24 0,0 0,-24-25,49-24,-25 49,1-25,-1 1,0-1,1-24,-1-1,25 26,0-26,-25 1,25 0,-24-1,24 1,-25 0,25-25,0 0,0 0,-25 0,25 0,0 0,-24-25,-1 25,-24-25,24 1,-24 24,-1-25,26 25,-1-25,0 25,1 0,-1 0,0 0,1 0,-1 0,0 0,1 0,-26 0,26 0,-1 0,0 0,1 0,-26 0,26 0,-26 0,26 0,-50 0,25 0,-1 0,26 0,-26 0,-24 25,25-25,0 0,24 25,-49-25,49 0,-24 0,0 0,24 0,-24 24,-1 1,1-25,0 25,-1-25,1 0,0 24,-1 1,26-25,-26 24,26 1,-26 0,26-1,-1 1,-24-25,24 25,1-1,-1-24,-24 25,24 0,0-25,1 24,-1 1,-24-25,24 25,0-1,-24-24,24 50,-24-26,24-24,1 50,-26-26,1 1,0 0,-1 24,26-24,-26-1,26 26,-26-1,26-24,-26 24,26-24,-26 49,26-50,-1 1,0 24,-24 1,49-26,-25 1,1 0,24 24,-25-49,0 49,25-49,-24 49,-1-49,25 25,0 0,-24-1,24-24,0 25,0-25,0 25,0-25,-25 24,25 1,0 0,-25-1,25 1,-24-25,24 49,0-49,0 25,0-25,0 49,0-49,0 25,-25-25,25 25,0-1,0 1,0 0,0-1,-25 1,25 0,0-1,0 1,0 0,0 24,0-24,0-1,0 26,0-26,0 1,0 0,0 24,0-24,0-1,0 1,0 0,0 24,0-49,0 25,0 24,0-49,0 49,25-49,-25 25,0 0,0-1,0-24,0 25,0-25,0 24,0-24,25 0,-25 25,0 0,24-25,-24 0,0 0,25 0,-25 24,0-24,25 0,-25 25,24 0,1-25,-25 24,24 1,1 0,0-1,-25 1,24 24,1-49,-25 25,25 24,-1-24,-24 0,0-25,25 49,-25-49,0 0,0 25,25-25,-25 0,0 24,24-24,-24 25,0-25,0 0,0 0,0 0,-24 0,24 0,-25 0,25 0,-49 0,24 0,25 25,-49-25,49 0,-25 0,0 0,1 24,24-24,-25 25,1-25,-1 0,25 25,-25-25,1 24,-1 1,0-25,1 25,-50-1,49 1,-24 24,-25 1,24-1,-24 0,0 1,50-1,-26-24,1 24,0 0,49 0,-50-49,26 50,-1-26,25 1,-25 0,1-1,-1 1,0 0,1 24,-1-24,0-1,25 1,-24 24,-1-49,0 50,1-1,24-24,-25 24,0 0,25-24,-24 24,-1 1,25-50,-25 49,1-24,24 24,0-24,-25-1,1 26,-1-26,25 1,0 0,-25-1,25 26,-24-50,24 24,0 1,0 0,0-1,0 1,-25 0,25-1,0 1,0 24,0-24,0-1,0 26,-25-26,25 1,0 24,-24 1,24-1,-25 0,25 1,0 24,0-25,0 0,0 1,0-1,-25 25,25 0,0-25,0 1,0-1,0 0,0 1,0-26,0 1,0 24,0-49,0 25,0-1,0-24,0 25,0-25,0 0,0-25</inkml:trace>
</inkml:ink>
</file>

<file path=ppt/ink/ink29.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32:26.27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76,'0'0,"0"0,0 0,24 0,-24 0,25 0,-25 0,25 0,-25 0,24 0,1 0,-25 0,25 0,-25-25,24 25,1 0,-25 0,25 0,-1 0,1 0,-25 0,25 0,-25 0,0-24,24 24,-24 0,25 0,0 0,-25 0,24 0,-24 0,25 0,0 0,-25-25,0 25,24 0,-24 0,25 0,-25 0,25 0,-1 0</inkml:trace>
  <inkml:trace contextRef="#ctx0" brushRef="#br0" timeOffset="-1700.3455">49 51,'0'0,"0"25,0 0,25-1,-25 26,0-26,24 26,-24-1,25 0,0 1,-25-26,24 26,-24-26,25 1,-25 0,0-1,0 1,0-25,0 25,0-1,25 1,-25 0,0-1,0 1,0-25,24 25,-24-1,0-24,0 25,0-25,0 25,0-1,25-24,-25 25,0-25,0 49,0-49,0 25,0-25</inkml:trace>
  <inkml:trace contextRef="#ctx0" brushRef="#br0" timeOffset="1045.1665">222 545,'0'0,"0"0,0 0,24 0,1 0,-25 0,0 0,25 0,-25 0,49 0,-24 0,-1 0,1 0,0 0,-1 0,-24 0,25 0,-25 0,25 0,-25 0,24 0,1 0,-25 0</inkml:trace>
  <inkml:trace contextRef="#ctx0" brushRef="#br0" timeOffset="2386.7235">345 964,'0'0,"0"0,25 0,-1 0,-24 0,25 0,-25 0,25 0,-1 0,-24 0,25 0,0 0,-1 0,-24 0,25 0,-25 0,25 0,-25 0,24 0,1 0,24 0,1 0,-26 0,1 0,0 0,-1 0,-24 0</inkml:trace>
  <inkml:trace contextRef="#ctx0" brushRef="#br0" timeOffset="5506.6235">937 594,'0'0,"0"25,0-25,0 0,0 24,0-24,0 0,0 25,24 0,-24-1,0-24,25 25,-25 0,0-25,25 24,-25 1,0 0,0-25,0 24,0-24,0 25,0-25,0 0,0-25,0 25,0-24,0-1,0 25,0-25,0 25,0-24,0-1,0 25,0-25,0 25,0-24,0 24,0-25,0 0,0 25,24-24,-24 24,0 0,0-25,25 25,0 0,-25-25,0 25,24 0,26 0,-26 0,1 0,24 0,1 0,-26 0,26 0,24 0,-50 0,1 0,0 0,-25 0,0 0,24 0,-24 0,0 25,25-25,-25 25,0-25,0 24,0-24,0 25,25-25,-25 25,0-25,0 24,0-24,0 25,0 0,0-25,0 24,0-24,0 25,0-25,0 25,0-1,0-24,0-24,0 24,0 0,0-25,0 25,0-25,0 25,0 0,0-24,0-1,0 25,0-25,0 25,0-24,0-1,0 25,0 0,0-25,0 25,0 0,0 0,24 0,-24 0,50-24,-50 24,49 0,-49 0,25 0,-25 0,24 0,-24 0,25 0,0 0,-25 0,24 0,-24 0,50 0,-1 0,-24 24,24 26,-24-50,-1 0,-24 24,0-24,0 25,25-25,-25 25,0-25,0 24,0-24,0 25,0-25,0 0,0 25,0-1,0-24,0 25</inkml:trace>
  <inkml:trace contextRef="#ctx0" brushRef="#br0" timeOffset="6926.178">2194 298,'0'0</inkml:trace>
  <inkml:trace contextRef="#ctx0" brushRef="#br0" timeOffset="6348.9965">2244 619,'0'0,"0"0,0 0,0 0,0 24,24-24,-24 25,0 0,0-25,0 24,0-24,0 25,0 0,25-25,-25 24,0-24,0 25,0-25,25 0,-25 25,0-1,0-24,0 0,0 0</inkml:trace>
  <inkml:trace contextRef="#ctx0" brushRef="#br0" timeOffset="8876.1155">2441 668,'0'0,"0"0,0 0,0 0,0 0,0 25,25-1,-25 1,0-25,0 25,24-1,-24-24,0 25,0 0,25-25,-25 24,0 1,0-25,0 0,0 25,0-25,0 0,0-25,0 25,0-25,0 25,0-24,0 24,0 0,0-25,0 25,0-25,0 1,0 24,0 0,0-25,0 25,0-25,0 25,0-24,0-1,0 25,0 0,0-25,0 25,0 0,0 0,25 0,-1 0,-24-24,0 24,25 0,-25 0,25 0,-1 0,-24 0,25 0,-25 0,25 0,-25 0,0 0,49 0,-24 0,-1 24,1 1,0-25,24 25,-24-1,24-24,-24 25,-1-25,-24 25,0-25,0 0,0 24,0-24,25 0,-25 25,0-25,0 0,0 25,0-1,25-24,-25 0,0 0,0 25,0-25,0 25,24-25,-24 24,25-24</inkml:trace>
  <inkml:trace contextRef="#ctx0" brushRef="#br0" timeOffset="10342.4684">3304 767,'0'0,"0"0,25 0,0 0,24 0,-24 0,48-25,-23 25,-1-25,-24 25,24-24,-24 24,-1-25,-24 25,0 0,0-25,0 1,0 24,25 0,-25-25,0 25,0-25,0 25,0-24,0 24,0-25,0 25,-25-25,1 25,-26-24,26 24,-1-25,0 0,25 25,-24 0,-1 0,25 0,0 0,0 25,0-25,-25 25,25-25,0 24,0 1,0-25,-24 25,24-1,0 1,-25 0,25-25,0 24,0 1,-24 0,24-25,0 24,0-24,0 25,0-25,0 25,0-25,0 24,0 1,0-25,0 25,0-25,0 24,0-24,0 0,0 25,0-25,0 25,0-25,0 24,24-24,-24 0,25 25,-25-25,0 0,24 0,-24 25,25-25,-25 0,25 24,-1-24,-24 0,25 0,-25 0,25 0,-1 0,26 0,-26 0,-24 0,25 0,0 0,-25 0,0 0,24 0</inkml:trace>
  <inkml:trace contextRef="#ctx0" brushRef="#br0" timeOffset="12619.9954">3921 717,'0'0,"24"0,-24 25,0-25,0 25,0-25,0 49,0-49,0 25,0-1,0 1,0-25,0 25,0-25,0 24,25-24,-25 0,0 25,0-25,0 0,0-25,0 25,0-24,0 24,0-25,0 0,0 25,0-24,0-1,0 0,0 25,0-24,0 24,0-50,0 50,0-24,0 24,0-25,25 0,-25 25,0-24,0 24,0 0,24 0,-24 0,25 0,-25-25,25 25,-1 0,-24 0,25 0,0 0,-1 0,26 0,-50 0,24 0,-24 0,0 0,25 0,-25 0,0 0,0 25,25-25,-25 0,24 0,-24 24,0 1,25 0,-25-25,0 24,25 1,-25 0,24-25,-24 24,0 1,25-25,-25 25,0-1,0-24,0 0,0 25,0-25,0 0,0 0,0 0,0-25,0 1,0 24,0-25,0 25,0-25,0 1,0 24,0-25,0 25,0-25,0 25,0-24,0-1,0 25,0 0,0 0,0-25,25 25,-1 0,1 0,-25 0,49 0,-49 0,25-24,24 24,-49 0,25 0,0 0,-25 0,24 0,-24 0,25 0,-25 0,0 0,24 0,1 0,-25 0,0 0,0 24,25-24,-25 25,0-25,0 0,24 25,1-1,-25 1,25 0,-25-1,24 1,-24 0,25-1,-25 1,0-25,25 0,-25 25,0-25,0 0,0 24,0 1,0-25,24 0,-24 25,0-25,25 0,-25 0</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1:58.2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321 0,'-25'0,"1"0,24 0,-25 0,25 0,-25 0,25 0,-24 0,-1 0,25 0,-25 0,25 0,-24 0,-1 0,25 0,-25 0,25 0,0 0,0 0,-24 0,24 24,0-24,0 0,0 25,-25-25,25 25,-25-1,25-24,0 25,0-25,0 24,0-24,0 25,0 0,0-25,0 24,0-24,0 25,0 0,0-25,0 0,0 24,0-24,0 0,0 25,0-25,25 0,-25 25,0-1,25-24,-25 0,0 0,0 25,24-25,-24 0,25 0,-25 25,25-25,-25 0,24 0,-24 0,0 0,25 0,0 0,-25 0,0 0,24 0,-24 0,0 0,25 0,-25 0,0 0,0-25,25 25,-25 0,24 0,-24 0,0-25,25 25,-25 0,0-24,25 24,-1 0,-24 0,0 0,25 0,-25 0,25 0,-25 0,24 0,-24-25,25 25,-25 0,25 0,-25 0,24 0,1 0,-25 0,0 0,0 0,25 0,-25 25,0-1,0-24,0 0,24 25,-24-25,0 25,0-25,0 24,0 1,0-25,0 25,0-25,0 24,0 1,0-25,0 25,0-25,0 0,0 0,0 24,0-24,0 0,-24 0,24 0,0 25,-25-25,0 0,25 0,0 25,-24-25,24 0,-25 0,0 0,25 0,-24 0,24 0,-25 0,25 0,-25 0,1 0,24 0,-25 0,25 0,-25 0,1 0,24 0,-25 0,25 0,-25 0,25 0,-24 0,-1 0,25 0,-25 0</inkml:trace>
  <inkml:trace contextRef="#ctx0" brushRef="#br0" timeOffset="3041.9415">494 0,'0'0,"0"0,0 0,0 24,0 1,0 0,24-1,-24 1,25-25,-25 24,0 1,25 0,-25-25,0 0,0 24,24-24,-24 25,0 0,0-25,25 24,-25-24,24 25,-24 0,0-25,25 24,-25-24,0 50,0-50,25 24,-25-24,24 25,-24 0,0-25,0 0,0 24,0-24,0 25,0-25,25 0,-25 0,0 0,0 0,0-25,0 25,0-24,0-1,0 25,0-25,0 25,0-24,0-1,0 25,0-25,0 25,0-24,0 24,0-25,0 0,0 25,0-24,0 24,0-25,0 0,0 25,0-24,0 24,0 0,25 0,-25-25,24 25,-24 0,0 0,25 0,-25 0,0-25,25 25,-25 0,24 0,1 0,-25-24,0 24,25 0,-25 0,24 0,1 0,-25 0,25 0,-1 0,1 0,-25 0,25 0,-25 0,0 0,24 0,-24 24,0-24,0 0,0 25,25-25,-25 0,25 0,-25 25,0-25,0 0,0 24,24-24,-24 25,0-25,0 0,0 25,0-25,25 0,-25 24,0 1,0-25,0 0,0 25,25-25,-25 0,24 0,-24 24,0-24,0 0,0 25,0 0,0-25,0 24,25-24</inkml:trace>
  <inkml:trace contextRef="#ctx0" brushRef="#br0" timeOffset="5959.0854">1579-74,'0'-25,"-25"25,25 0,-25 0,25 0,-24 0,-1 0,25 0,0 0,-25 0,25 0,-24 0,24 0,-25 0,0 0,25 0,-24 0,24 0,0 0,-25 0,25 0,0 25,-25-25,25 24,0-24,0 0,0 25,0 0,0-25,0 24,-24-24,24 0,0 25,0-25,0 25,0-1,0-24,0 25,0-25,0 0,0 24,0 1,0-25,0 0,0 25,24-25,-24 0,25 0,-25 0,0 24,25-24,-25 0,0 0,24 0,1 0,-25 0,25 0,-25 0,24 0,-24 0,25 0,0 0,-25 0,24 0,-24 0,25 0,0 0,-25 0,24 0,-24 0,25 0,-25 0,0 0,0 0,25 0,-25 0,0-24,24 24,-24 0,0-25,0 25,0-25,0 25,0-24,0 24,25 0,-25-25,0 1,0 24,0-25,0 25,0-25,0 25,0 0,0-24,0 24,0-25,0 25,-25 0,1 0,24-25,0 25,0 0,-25 0,25 0,-25 0,25 0,0-24,-24 24,24 0,0 0,24 0,-24 0,25 0,-25 0,0 0,0 0,25 0,-1 0,-24 24,25-24,-25 0,0 0,25 25,-25-25,0 25,24-25,1 0,-25 0,0 0,0 24,25-24,-25 0,0 0,0 25,24-25,-24 0,25 0,-25 25,0-25,0 24,24-24,-24 0,25 0,-25 25,0-25,25 0,-1 24,-24-24,0 25,25-25,-25 0,25 0,-25 0,24 0</inkml:trace>
  <inkml:trace contextRef="#ctx0" brushRef="#br0" timeOffset="7300.6596">1776-469,'0'0,"0"0,0 25,0-25,0 24,0 1,0 0,25-1,-1-24,-24 50,25-26,-1 1,-24-25,25 49,-25-49,0 25,25-25,-1 49,-24-49,0 25,0-25,25 0,-25 25,0-1,0-24,25 0,-25 25,0-25,0 25,24-25,-24 24,25 1,-25-25,0 25,25-25,-25 24,0 1,0-25,0 0,0 24,24-24,-24 0,0 25,0-25,25 0</inkml:trace>
  <inkml:trace contextRef="#ctx0" brushRef="#br0" timeOffset="9781.0119">2047-543,'0'0,"0"0,0 25,0-25,0 0,0 24,0-24,-25 25,25 0,0-1,0-24,0 25,0 0,0-25,-24 0,24 24,0-24,0 25,0-25,0 0,0 25,0-1,0-24,-25 0,25 25,0-25,0 25,0-1,0-24,0 0,0 25,0-25,-25 0,25 25,0-25,0 24,0 1,-24-25,24 0,0 25,0-25,0 0,24 0,-24 0,0 0,0 0,0 0,25 0,-25-25,0 25,0-25,25 25,-25 0,0 0,24 0,1 0,-25-24,0 24,25 0,-25 0,0 0,24 0,-24 0,25 0,0 0,-25 0,24 0,-24 0,25 0,0 0,-25 0,24 0,-24 0,25 0,-25 0,25 0,-1 0,-24 0,0 0,25 0,-25 0,0 0,25 0,-25 24,24-24,-24 0,0 25,25-25,-25 0,0 0,25 0,-25 25,0-25,0 0,0 24,24-24,-24 0,25 0,-25 25,0-25,0 25,25-25,-25 0,0 0,0 24</inkml:trace>
  <inkml:trace contextRef="#ctx0" brushRef="#br0" timeOffset="12526.559">2466-370,'0'0,"0"0,25 0,-25 0,25 0,-1 0,-24 0,25 0,-25 0,25 0,-25 0,0 0,24 0,1 0,-25 0,25 0,-25 0,0 0,0-25,24 25,-24 0,0 0,0-25,25 25,-25-24,0 24,0-25,0 25,0 0,0-25,0 25,-25 0,25 0,-24 0,24-24,0 24,-25 0,0 0,25 0,-24 0,24 0,0 0,-25 0,25 0,-25 0,1 0,24 0,-25 0,25 0,0 0,0 0,-25 0,25 24,0-24,0 25,-24-25,24 0,0 25,0-1,0-24,0 25,0-25,0 25,0-25,0 24,0 1,0-25,0 25,0-25,0 0,0 24,24-24,-24 25,0-25,0 0,0 25,25-25,-25 0,0 0,0 24,25-24,-25 0,24 0,-24 25,0-25,25 0,-25 25,0-25,25 0,-25 0,0 0,0 24,24-24,1 0,-25 0,0 0,25 0,-25 0,24 25,-24-25,25 0,0 0,-25 0,24 0,-24 0,25 0,-25 0,25 0,-25 0,0 0,24 0,-24-25,25 25,-25 0,0 0,0-24,25 24,-25-25,0 25,24 0,-24-25,0 25,0-24</inkml:trace>
  <inkml:trace contextRef="#ctx0" brushRef="#br0" timeOffset="15459.3027">3305-814</inkml:trace>
  <inkml:trace contextRef="#ctx0" brushRef="#br0" timeOffset="14273.7255">3428-617,'0'0,"0"0,0 0,0 25,0-25,0 24,0-24,0 0,0 25,25-25,-25 25,24-25,-24 0,0 24,0 1,25-25,-25 0,0 0,0 25,0-25,25 0,-25 24,0 1,0-25,24 0,-24 25,0-25,25 0,-25 24,0-24</inkml:trace>
  <inkml:trace contextRef="#ctx0" brushRef="#br0" timeOffset="16910.0748">3502-1086,'0'0,"0"0,0 0,0 0,0 0,0 25,25 0,-25-25,0 24,0-24,24 25,-24-25,0 0,25 25,-25-1,0-24,25 0,-1 25,-24-25,25 25,-25-1,25 1,-1-25,-24 25,0-1,25-24,-25 0,0 25,0-25,25 0,-25 25,0-25,0 0,0 24,24-24,-24 25,25-25,-25 25,0-25,0 0,25 24,-25 1,0-25,0 25,24-25,1 24,-25-24,0 50,0-50,25 0,-25 24,0-24,0 25,0 0,24-25,-24 0,0 24,25-24,-25 0,0 25,0-25,0 25,0-25</inkml:trace>
  <inkml:trace contextRef="#ctx0" brushRef="#br0" timeOffset="18282.8484">3650-642,'0'0,"0"0,0-24,25 24,-1 0,26 0,-26 0,1 0,0 0,-1-25,1 25,-25-25,25 25,-1 0,-24 0,0 0,25 0,-25 0,25 0,-25-24,0 24</inkml:trace>
  <inkml:trace contextRef="#ctx0" brushRef="#br0" timeOffset="20576.0043">4784-1061,'0'0,"-24"0,24 0,-25 0,25 0,-25 0,1 0,24 0,-25 0,25 0,-25 0,1 0,24 0,-25 0,25 0,0 0,-25 0,25 0,0 25,0-25,0 0,0 24,0 1,-24-25,24 25,0-25,-25 0,25 24,0 1,0-25,0 25,0-25,0 24,0-24,0 25,0 0,0-25,0 24,0-24,0 0,25 0,-25 25,0-25,0 0,0 25,24-25,-24 0,0 24,25-24,-25 0,25 0,-1 0,-24 0,25 0,-25 0,25 0,-25 25,24-25,-24 0,25 0,-25 0,25 0,-25 0,24 0,1 0,-25 0,25 0,-25 0,0 0,24 0,-24 0,25 0,-25-25,0 25,0-24,25 24,-25-25,24 25,-24 0,0-25,0 25,0 0,0-24,0-1,25 25,-25 0,0-25,0 25,0-24,0 24,0-25,0 0,0 25,0-24,0 24,0-25,0 0,0 25,0-24,0 24,0 0,0-25,0 25,0 0,-25 0,25 0,-24 0,24 0,0-25,-25 25,0 0,25 0,-24 0,24 0,-25 0,0 0,25 0,-24 0</inkml:trace>
  <inkml:trace contextRef="#ctx0" brushRef="#br0" timeOffset="23056.3566">4932-1332,'0'0,"0"0,0 25,0-25,0 24,0-24,25 25,-25 0,25-1,-25-24,0 25,24-1,-24 1,0-25,25 25,-25-1,25-24,-25 0,0 0,0 25,0-25,24 0,-24 25,0-1,0-24,0 0,25 25,-25-25,0 25,0-25,0 0,0 24,25-24,-25 25,0-25,24 0,-24 25,0-25,0 0,0 24,0 1,0-25,0-25,0 25,0-24,0 24,0-25,0 0,0 25,0-24,0 24,0-25,0 25,0-25,0 1,-24 24,24 0,0-25,0 25,0 0,0-25,-25 25,25-24,0 24,0 0,0-25,0 25,-25 0,25-25,0 25,0 0,0-24,0-1,-24 25,24 0,0-24,0 24,0-25,0 0,0 25,0 0,0-24,0 24,0 0,24 0,-24 0,0-25,25 25,-25 0,0 0,0-25,25 25,-25-24,24 24,-24 0,0 0,25 0,-25 0,25 0,-25-25,24 25,-24 0,25 0,-25 0,25 0,-25 0,0 0</inkml:trace>
  <inkml:trace contextRef="#ctx0" brushRef="#br0" timeOffset="24226.3341">5154-1012,'0'0,"0"0,0 0,25 0,-25 0,0 0,25-24,-25 24,49 0,-49 0,25-25,-1 25,-24 0,25 0,-25-25,25 25,-25-24,0 24,24 0,-24 0,25 0</inkml:trace>
  <inkml:trace contextRef="#ctx0" brushRef="#br0" timeOffset="26769.0852">5549-1209,'25'0,"-25"0,0 0,0 25,24-1,-24-24,0 25,0-25,0 25,25-1,-25-24,0 0,0 25,0-25,25 25,-25-25,24 24,-24-24,0 0,0-24,0 24,0 0,0-25,-24 25,24 0,0-25,0 25,0-24,-25 24,25-25,0 25,0 0,-25-25,25 1,0 24,0 0,-24-25,24 25,-25 0,25-24,0 24,0 0,0-25,-25 25,25-25,0 25,0 0,0-24,-24 24,24 0,0-25,0 25,0 0,0-25,0 1,0 24,-25 0,25-25,0 25,0-25,-25 1,25 24,0-25,0 25,0 0,0-25,0 25,0-24,0-1,0 25,0 0,0 0,25 0,-25-25,0 25,25 0,-25 0,0 0,24 0,-24 0,0-24,25 24,0 0,-25 0,0-25,24 25,-24 0,25 0,-25 0,25 0,-1 0,-24 0,25 0,-25 0,24 0,1 0</inkml:trace>
  <inkml:trace contextRef="#ctx0" brushRef="#br0" timeOffset="28641.0492">5672-1233,'0'-25,"0"25,25 0,-1 0,-24-25,0 25,25 0,-25 0,25 0,-1 0,-24-24,0 24,25 0,-25 0,25 0,-25 0,0 0,24 0,1 0,-25-25,0 25</inkml:trace>
</inkml:ink>
</file>

<file path=ppt/ink/ink30.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40:15.904"/>
    </inkml:context>
    <inkml:brush xml:id="br0">
      <inkml:brushProperty name="width" value="0.15875" units="cm"/>
      <inkml:brushProperty name="height" value="0.15875" units="cm"/>
      <inkml:brushProperty name="color" value="#808080"/>
      <inkml:brushProperty name="fitToCurve" value="1"/>
    </inkml:brush>
  </inkml:definitions>
  <inkml:trace contextRef="#ctx0" brushRef="#br0">277 222,'0'-25,"0"25,0 0,0 25,0-25,0 25,0-25,0 49,-25-24,1 24,-1 25,25-49,-25 24,1 25,24-49,0-25,-25 49,25-49,0 25,0-25,0 24,0 1,0-25,0 25,0-25,0 24,0 1,-25-25,25 0,0 25,0-25,0 24,-24-24,24 50,0-50,0 0,0 24,-25-24,25 25,-25 0,25-25,0 0,0 24,0-24,-24 25,24-25,0 25,0-25,0 24,0-24,0 0,0 0,0-24,0-1,0 0,24 1,-24 24,25-25,-25 0,0 1,25-1,-25 0,0 1,0-1,24 0,-24 1,25-1,-25 0,0 25,0-49,25 49,-25-25,0 25,24-24,-24 24,0-25,0 0,0 25,25-24,-25 24,0-50,25 50,-25-24,0 24,24-50,1 50,-25-24,0-1,25 0,-25 25,0-24,0 24,24 0,-24-25,0 0,25 25,-25-24,0 24,0-25,25 25,-25-25,0 1,0 24,0 0,0-25,24 25,-24 0,25-24,-25-1,0 25,25-25,-25 25,0 0,24-24,-24 24,0 0,25 0,0 0,-25-25,0 25,24 0,-24-25,0 25,0 0,0 25,25-25,-25 25,25-1,-25 1,49 49,-24-25,24 0,-24 1,24 24,-24-25,24 0,-24 1,-1-26,26 26,-50-1,24-24,1 24,-1-24,1 24,0 0,-1 1,26-1,-50 0,49 1,-24-1,-1-24,1-1,0 26,-1-26,-24 1,25-25,0 25,-25-1,0-24,0 0</inkml:trace>
  <inkml:trace contextRef="#ctx0" brushRef="#br0" timeOffset="1435.1721">228 789,'0'0,"0"0,24 0,-24 0,25 0,-25 0,25 0,-1 0,26 0,-1 0,-24 0,24 0,0 0,-24 0,24 0,-24 0,-25 0,49 0,-49 0,25 0,0 0,-1 0,-24 0,25 0,-25 0,49 0,-49 0,25 0,0 0,-1 0,-24 0,0-24,25 24</inkml:trace>
  <inkml:trace contextRef="#ctx0" brushRef="#br0" timeOffset="4882.7061">1781 148,'0'0,"25"0,-25 0,0 25,0 24,0-24,0 24,25 25,-25-25,0 25,24-24,-24 24,0 0,0-25,0 0,0-49,0 25,0-25,0 25,0-1,0-24,0 25,0 0,0-1,0 1,0 0,0-1,0-24,0 25,0-25,0 25,0-1,25-24,-25 25,0-25,0 25,0-1,0-24,0 25,0-25,0 25,0-25,0 24,25-24,-25 25,0-25,0 0,0 0,0-25,0 25,0-24,0 24,0-25,0 0,0 1,0-1,0 0,0-24,0 24,0 1,0-1,0-24,0 24,0 0,0 1,0-1,0 25,0-25,-25 25,25-24,0 24,0-25,0 0,0 25,0-24,0 24,0-25,0 0,0 1,0 24,0-25,0 0,-25 25,25-24,0 24,0-25,0 25,0-25,0 1,0 24,0-25,0 25,0-25,0 1,0 24,0-25,0 25,0-25,0 25,0-24,0-1,0 25,0-25,0 25,0-24,0 24,0-25,0 0,0 25,0-24,0 24,0-25,0 1,0 24,0 0,0 0,0-25,0 25,25 0,-25 0,25-25,-25 25,24-24,1 24,0 0,-25-25,24 25,1 0,0 0,-25 0,24-25,-24 25,25 0,0 0,-25-24,24 24,-24 0,25 0,0 0,-1 0,1 0,0 0,-1 0,1 0,-1 0,1 0,-25 0,49 0,-24 0,0 0,-1 0,1 0,24 0,-24 24,24 1,1-25,-26 25,1-1,49 1,-49 0,24-1,0 1,-24 24,24-49,-49 25,50-1,-50 1,0-25,24 25,-24-1,0-24,0 0,0 25,25-25,-25 25,0-25,0 0,0 24,0 1,0-25,0 25,0-25,0 24,0 1,0-25,0 25,0-25,0 24,0-24,0 25,0-25,0 25,0-25,0 0,-25 24,25-24,-49 25,49-25,-25 25,25-25,-24 0,-1 0,25 0,-25 24,25-24,-24 0,-1 0,0 0,1 0,-1 0,-24 25,49-25,-50 0,50 0,-24 0,-1 0,0 0,25 25,-24-25,-26 0,26 0,-1 0,0 0,1 0,-1 0,0 0,1 0,24 0,-25 0,25 0,-25 0,25 0,-24 0,-1 0,25 0,-24 0,-1 0,0 0,25 0,-24 0,-1 0,0 0,1 0,-1 0,0 0,25 0,-24 0,24 0,-25 0,0 0,25 0,-24 0,24 0,-25 0,0 0,25 0,-24 0</inkml:trace>
</inkml:ink>
</file>

<file path=ppt/ink/ink3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40:12.644"/>
    </inkml:context>
    <inkml:brush xml:id="br0">
      <inkml:brushProperty name="width" value="0.15875" units="cm"/>
      <inkml:brushProperty name="height" value="0.15875" units="cm"/>
      <inkml:brushProperty name="color" value="#808080"/>
      <inkml:brushProperty name="fitToCurve" value="1"/>
    </inkml:brush>
  </inkml:definitions>
  <inkml:trace contextRef="#ctx0" brushRef="#br0">0 155,'0'-25,"0"25,0-24,0 24,0 0,25 0,-25 0,0-25,25 25,-1 0,-24 0,0 0,0-25,25 25,-25 0,25 0,-25 0,0 0,24 0,1 0,-25 0,25 0,-25-24,24 24,1 0,0 0,-25 0,49 0,-49-25,25 25,-25 0,24 0,-24 0,50 0,-50 0,49 0,-24 0,24 0,-24 0,24 0,0 0,-24 0,24 0,1 0,-26 0,25 25,-24-25,0 0,-1 0,-24 24,25 1,-25-25,25 0,-1 25,-24-25,25 0,-25 24,0 1,0-25,25 25,-25-25,24 24,-24-24,0 25,0 0,25-25,-25 24,0-24,0 25,0-1,0-24,0 25,0-25,0 0,0 25,0-25,0 0,-25 49,25-49,-24 0,24 25,-25-25,25 0,-25 24,1 1,24-25,-25 0,25 0,-49 25,49-25,-25 0,0 24,1 1,-25-25,24 0,0 25,1-25,24 24,-50-24,50 0,-24 0,24 0,-25 0,25 25,-25-25,25 0,-24 0,24 0,-25 0,25 0,0 25,-25-25,1 0,24 0,-25 0,25 24,0-24,0 0,0 0,0 0,0 0,25 0,-1 0,-24 0,25 0,0-24,-1 24,1 0,-25 0,25 0,-25 0,24 0,1 0,-25 0,25 0,-1 0,1 0,0 0,-1 24,50-24,-49 25,24 0,0-1,25-24,-49 25,24 0,-49-25,25 0,24 24,-24 1,24-25,-24 49,24-24,1-25,-26 25,1-1,24-24,-24 50,0-50,-1 24,1 1,0-25,-1 25,1-1,0 1,-1 0,1-25,-25 24,0-24,25 0,-25 25,0 0,0-25,0 24,24-24,-24 0,0 25,0-25,0 25,25-25,-25 24,0-24,25 0,-25 25,0-25,0 0,24 0,-24 25,0-25,0 0,0 24,25-24,-25 25,0-25,0 0,25 0,-25 0</inkml:trace>
</inkml:ink>
</file>

<file path=ppt/ink/ink3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0:45.533"/>
    </inkml:context>
    <inkml:brush xml:id="br0">
      <inkml:brushProperty name="width" value="0.06667" units="cm"/>
      <inkml:brushProperty name="height" value="0.06667" units="cm"/>
      <inkml:brushProperty name="color" value="#7030A0"/>
      <inkml:brushProperty name="fitToCurve" value="1"/>
    </inkml:brush>
  </inkml:definitions>
  <inkml:trace contextRef="#ctx0" brushRef="#br0">7946-6758,'0'0,"0"0,23 0,-23 0,24 0,-24 0,23 0,0 0,-23 0,23 0,1 0,-24 23,23-23,-23 0,23 0,1 23,-1-23,0 24,1-24,-1 23,0-23,-23 0,23 23,1 1,-1-24,0 46,1-46,-24 0,23 24,-23-24,0 23,0 0,23-23,-23 23,24-23,-1 47,-23-47,0 23,23 1,-23-1,0-23,24 0,-24 23,0-23,23 47,-23-47,0 46,0-46,0 24,23-1,-23 0,0-23,0 24,23-24,-23 23,0 0,0 1,0-24,0 23,0-23,0 47,0-47,0 23,0 0,0 0,0-23,0 24,0-1,0 0,0-23,0 24,0-24,0 46,0-46,-23 24,23-1,0 0,0 0,-23-23,23 47,-23-47,23 47,-24-47,24 23,0-23,-23 47,23-47,0 23,-23 0,23 0,-24 1,24-1,-23-23,23 23,0-23,0 24,-23-24,23 23,-24-23,24 23,0-23,0 24,-23-24,23 0,0 0,0 0,23 0,1 0,-24 0,23 0,-23 0,47 23,-47-23,23 23,0-23,1 23,22 1,-23-24,1 23,46 0,-47 1,24 22,-1-22,-23-1,1-23,-24 23,23 1,0-24,-23 23,0-23,24 23,-24 0,23 1,0-1,-23 0,0 1,24-1,-24 0,23 1,-23-1,23 0,-23 0,0 24,23-24,1 1,-24-1,0 24,0-24,23 23,0-22,-23-1,0 24,24-24,-24 0,0 47,0-46,0-1,0 23,0-22,0-1,0 24,0-24,0 0,0 1,0-1,0 0,0 24,0-24,0 0,0 24,0-24,0 1,0 22,0-46,0 23,0 24,0-47,0 47,0-47,0 23,0 0,-24 1,24-1,0-23,-23 47,23-47,0 23,-23 0,-1 0,24 1,-23-1,23 0,0-23,-23 47,23-47,-23 23,23-23,-24 24,24-1,0-23,-23 23,0-23,23 47,-24-47,24 0,0 23,-23-23,0 23,23-23,-24 24,24-24,-23 23,23-23,-23 0,23 23,-23-23,23 0,0 0,-24 0,24 24,-23-1,0-23,23 0,0 0,0 23,-24-23,24 23,0-23,-23 0,23 0,0 24,0-24,23 0,-23 23,0-23,24 0,-1 23,-23-23,23 24,-23-1,24 0,-1-23,0 47,0-24,1 24,22-1,1 1,-24 0,24-24,-24 24,24-24,-47 0,23 0,0 1,-23-1,24 0,-24 1,46-1,-22 24,-24-1,46 1,-22-1,-24 24,46-46,-46 22,23 24,1-47,-24 24,23 0,-23-1,0 1,0 23,23-24,-23 1,0 23,0-24,24 24,-24-46,0 22,0 24,0-47,0 24,0-24,0 1,0-1,0 24,0-1,0 1,0-24,0 47,0-47,0 1,-24 22,24-22,0-1,0-23,0 23,0-23,0 23,-23 1,23-1,0 0,0 1,0-24,-23 23,23 0,-24 1,24-24,0 23,0-23,-23 23,23-23,0 47,-23-47,0 46,23-46,0 24,-24-1,24 0,-23-23,0 24,23-1,-24 0,24-23,-23 47,0-47,23 23,0-23,-24 0,24 47,-23-47,23 0,-23 23,23-23,0 0,-24 23,24-23,-23 0,23 24,-23-24,23 23,-23-23,23 0,0 0,-24 23,24-23,0 0,-23 0,23 24,-23-24,23 23,0-23,-24 0,24 0,0 23,-23-23,23 23,-23-23,23 0,-24 0,24 0,0 24,0-1,0-23,0 0,0 23,0-23,0 0,24 24,-24-1,0-23,0 0,23 0,-23 23,0-23,0 24,23-24,-23 23,0-23,0 23,24-23,-1 23,-23-23,0 0,0 24,0-1,23-23,-23 23,0-23,0 24,24-1,-24-23,23 23,-23-23,0 24,23-24,-23 46,0-46,0 23,23-23,-23 24,0-1,0 24,24-47,-24 23,23 0,-23 1,0-1,0 0,23 1,-23-1,0-23,0 46,24-46,-24 47,0-47,23 23,-23 1,0-1,0 0,0 1,23-1,-23 0,0 0,0 24,0-47,0 23,0 1,0-1,0 0,0 1,0-1,0 23,0-22,0-1,0 24,0-24,0 0,0 24,0-24,0 24,0-24,0 24,0-24,0 0,0 47,0-46,-23 22,23-23,0 1,0-1,0 0,0 1,0-1,-23 0,23 1,0-24,0 23,0-23,0 0,0 23,0-23,0 23,0 1,-24-24,24 0,0 23,-23-23,23 0,0 23,0 1,-23-24,-1 23,1 47,23-47,-23 0,0 1,23-1,0-23,0 23,-24-23,24 24,0-24,-23 23,23-23,-23 0,23 23,0-23,-24 0,24 0,0 0,0 24,-23-24,0 0,23 0,0 0,-24 0,24 23,-23-23,23 0,0 23,-23-23,0 0,23 0,-24 0,24 0,-23 0,23 0,-23 0,23 0,-24 0,24 0,-23 0,23 0,-23 0,23 24,-24-24,-22 23,23 23,-24-46,-23 47,23-24,1 1,-1-1,1 0,22 24,-22-47,46 0,-24 23,24-23,-23 0,0 0,23 0,0 0,-24 0,24 0,-23 0,0 0,23-23,0 23,-23 0,23 0,-24 0,24-23,-23 23,0 0,-1-24,24 24,-46-23,46 23,-47 0,24-23,-24 23,1-24,22 24,1 0,-24 0,24-23,0 23,-24-23,24-1,0 24,-24 0,24 0,-1-23,24 23,-23 0,23 0,-47-23,47 23,-46-23,46 23,-23-24,23 24,-24 0,24 0,-23 0,0-23,-1 23,1-23,23 23,-23 0,-1-24,1 24,23 0,-23 0,23 0,-23 0,-1 0,1 0,23 0,-23 0,23 0,0 0,-24 0,1 24,23-24,0 0,-23 23,23 0,0-23,0 24,0-24,0 23,0 0,-24-23,24 23,-23-23,23 24,0-24,-23 23,23 0,-47 1,47-1,-23 24,0-24,-1 0,1 0,0 1,-1-1,-22 24,46-47,-47 23,47-23,-46 23,46-23,-24 24,24-24,-23 0,0 23,23-23,-24 0,-22 23,22 0,-22 1,-1-24,24 46,-47-22,23-24,1 23,-1 0,-23 1,24-24,-1 23,0-23,1 0,-1 0,1 23,22-23,-22 0,22 0,1 0,-23 0,22 0,1 0,-24 0,24 0,0 0,-1 0,-45 0,22 0,0 0,24 0,-47 0,23 0,1 0,-24 0,23 0,1 0,-1 0,24-23,-24 23,24 0,0 0,-1 0,24-23,-23 23,0 0,23-24,-24 24,1 0,0-23,-24 23,24 0,-24-23,1-1,22 1,-22 23,-1-23,24 23,23-24,-23 24,-1 0,24 0,0 0,-23 0,23 0,-23 0,23-23,-24 23,24 0,0 0,-23 0,23 0,0 0,-23 23,23-23,0 24,-24-1,24-23,-23 23,0-23,23 0,-23 47,-24-47,47 23,-23 1,-1-24,1 23,0-23,23 23,-47 1,47-24,-46 0,46 23,-24 0,-22-23,46 23,-47-23,47 24,-47-24,1 23,23 0,-24-23,24 24,-24-1,0-23,1 23,-1 1,1-1,-24-23,23 23,0 0,1 1,-1-24,1 23,-1-23,0 23,-22 1,22-24,24 0,-47 0,0 23,46-23,1 23,-23-23,-1 0,0 0,24 24,-47-24,47 0,-24 23,1-23,-1 0,47 0,-47 0,24 0,-23 0,22 0,-46 0,47 0,-24 0,1 0,-1 0,-23 0,47 0,-24 0,1 0,-1-23,1 23,-1 0,0-24,-23 1,24 0,23 23,-24 0,47-24,-23 24,23 0,-24 0,1 0,23-23,-23 23,23-23,-47 23,24-24,0 1,-47 23,70-23,-47 0,47 23,-23 0,23 0,0 0,-24 0,24-24,0 24,0 0,-23 0,23 0,0 24,-23-24,23 23,0-23,0 0,0 23,0-23,-24 0,24 23,0-23,0 24,-23-24,23 23,0-23,-23 23,0-23,23 0,0 0,0 24,-24-24,24 23,0-23,-23 0,0 23,23-23,-24 0,1 0,0 24,-1-24,24 23,-23-23,0 23,23-23,-23 0,23 0,-24 0,24 23,-23-23,23 0,-23 0,23 24,0-24,-24 0,24 23,-46-23,46 0,-24 0,24 0,-23 0,0 0,0 0,-1 0,1 0,0 23,23-23,-24 0,1 0,23 0,-23 0,23 0,-24 0,1 0,23 0,-23 0,23 0,-24 0,24 0,-23 0,0 0,23 0,0 0,-23 0,23 0,-24 0,1 0,23 0,-23 0,23 0,-24 0,24 0,-23 0,0 0,23 0,-24 0,24 0,-23 0,0 0,23 0,0 0,-23 0,-1 0,1 0,0 0,-1 0,1-23,23 23,-23 0,23 0,-24 0,1 0,23-23,-23 23,-24 0,24 0,0 0,23 0</inkml:trace>
</inkml:ink>
</file>

<file path=ppt/ink/ink3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6:31.216"/>
    </inkml:context>
    <inkml:brush xml:id="br0">
      <inkml:brushProperty name="width" value="0.06667" units="cm"/>
      <inkml:brushProperty name="height" value="0.06667" units="cm"/>
      <inkml:brushProperty name="color" value="#FFFF00"/>
      <inkml:brushProperty name="fitToCurve" value="1"/>
    </inkml:brush>
    <inkml:brush xml:id="br1">
      <inkml:brushProperty name="width" value="0.06667" units="cm"/>
      <inkml:brushProperty name="height" value="0.06667" units="cm"/>
      <inkml:brushProperty name="color" value="#00B0F0"/>
      <inkml:brushProperty name="fitToCurve" value="1"/>
    </inkml:brush>
  </inkml:definitions>
  <inkml:trace contextRef="#ctx0" brushRef="#br0">0 34,'0'0,"0"0,0 0,0 23,23 0,0 1,-23-1,47 23,-24-22,24 22,-24 1,0-24,-23 1,24-1,-1 0,-23-23,23 0,-23 23,0-23,0 0,0 0,24-23,-1 0,-23 0,23-1,1 1,-24 0,23-1,0 1,-23 0,0-1,0 1,0 0,23 0,-23 23,0-24,0 1,0 23,0-23,0 23,0-24,24 24,-24-23,0 23,0 0,0 0,0 23,0-23,0 24,0 22,0-22,0 22,0 1,0-1,0 1,0 0,0-1,0 1,0-1,0 1,0 0,0-24,23 23,-23-22,0-1,0-23,0 23,0 1,0-24,0 23,0-23,0 23,0-23,0 24,0-1,0-23,23 0,-23 23,0-23</inkml:trace>
  <inkml:trace contextRef="#ctx0" brushRef="#br0" timeOffset="-1793.9655">0 57,'0'0,"0"0,0 23,0 1,0-1,0 23,0 1,0-24,0 24,23 0,-23-1,0 1,23-1,-23 1,0 0,0-24,0 23,0 1,24 0,-24-24,0 24,0-24,0-23,23 47,-23-47,0 23,0-23,0 23</inkml:trace>
  <inkml:trace contextRef="#ctx0" brushRef="#br0" timeOffset="592.7886">745 593,'0'0,"0"0,0 23,0-23,0 23,0 1,0-1,0 24,0-24,0 0,0 24,0-24,0 1,0-1,0-23,0 23,0 0,24-23</inkml:trace>
  <inkml:trace contextRef="#ctx0" brushRef="#br0" timeOffset="1076.3791">792 290</inkml:trace>
  <inkml:trace contextRef="#ctx0" brushRef="#br0" timeOffset="2480.3523">932 500,'0'0,"0"0,0 0,0 23,0 0,0-23,23 24,-23-1,0 0,0 0,0 1,23 22,-23-22,24-24,-24 46,0-46,0 24,0-24,0 23,0 0,0-23,0 24,23-24,-23 0,0 23,0 0,0-23,0-23,0 23,0-23,0 23,0-24,0 1,0 0,0 23,0-47,0 47,0-23,0-1,0 1,0 0,0 23,0-47,0 47,0-23,0 23,0-23,0-1,0 24,0-23,0 23,0-23,0 23,0 0,0-24,23 24,-23-23,24 23,-24 0,0 0,23-23,-23 23,23 0,1 0,-24 0,0 0,23 0,-23 0,23 0,-23 0,0 0,23 0,-23 0</inkml:trace>
  <inkml:trace contextRef="#ctx0" brushRef="#br0" timeOffset="3899.925">1608 476,'0'24,"0"-24,0 0,-24 0,1 0,23 0,-23 0,-1 0,1 0,0 23,23-23,-24 0,1 23,23-23,-23 24,23-24,-23 23,23-23,0 23,0-23,-24 23,24 1,-23-24,23 23,0 0,-23 1,23-1,0 0,0 1,0-24,0 23,0 0,0-23,0 24,0-24,0 23,0-23,0 0,0 0,23 0,-23 0,23 0,1 0,-24 0,23 0,-23 0,46-23,-46-1,24 24,-24-23,23 23,0-23,-23 23,0-24,24 1,-24 0,0 23,23-47,0 47,-23-23,0-1,0 24,24-23,-24 23,0-23,0 23,0 0,0-23,0-1,0 24,0-23,0 23,0 0,0 23,0 1,0-1,0 0,0 0,0 24,0-24,0 1,0 22,23-46,-23 24,0-24,0 23,23 0,-23-23,24 0,-24 0,46 24,-46-24,23 0,1 0,-24 0,23 0,0 0,1 0,-1 0,0 0,1 0,-1 0,0 0</inkml:trace>
  <inkml:trace contextRef="#ctx0" brushRef="#br0" timeOffset="5241.4992">1911 476,'0'0,"0"0,0 0,0 24,0-1,0 0,0 24,0-24,0 24,23 23,-23-24,23 1,-23-24,0 24,0-24,23 0,-23-23,0 24,0-24,0 23,0-23,0 0,0-23,0 23,0-24,0 24,0-23,0 0,0-24,0 1,0-1,0 0,0 1,0-24,0 23,24 1,-24-1,0 24,0-24,0 47,0-23,23 23,-23-23,23 23,-23 0,24 0,-24 0,23 0,0 0,-23 0,0 0,24 23,-24-23,23 0,-23 23,0-23,0 23,0-23,0 24,23-1,-23-23,0 23,0 1,23-1,-23 0,0 1,0 22,0-23,24 1,-24-1,0 0,0 1,0-1,23-23,-23 23,0 1,0-24,0 23,0-23,0 0,0 23,0 1,0-24,0 0,23 0,-23-24,0 1,0-24</inkml:trace>
  <inkml:trace contextRef="#ctx0" brushRef="#br0" timeOffset="6863.868">2493 80,'23'0,"-23"0,0 24,24-1,-1 23,-23-22,23-1,1 24,-1-24,0 24,1-24,-24 0,23 24,0-24,-23 24,23-1,-23 1,24-24,-1 24,-23-24,0 24,23-24,1 0,-24 1,0-24,0 23,0-23,0 0,0-23,0 23,0-47,0 24,-24-1,24 1,-23 0,0-24,-1 47,1-23,0 0,23 23,-47 0,47-24,-23 24,23 0,-23 0,-1 0,24 0,-23 0,23 0,-23 0,-1 0,24 0,0 0,-23 0,0 0,0 24,23-24,-24 23,24-23,-23 0,23 23,0-23,0 0,-23 0,23 23,0-23,-24 24,24-1,0-23,0 23,0-23,0 24,0-1,0-23,0 23,0-23,0 24,0-24,0 23,0 0,0-23,0 24,0-24,24 0,-24 0,0 23,23-23,-23 0,23 0,1 0,-1 0,23 0,-22 0,-1 0,0 0,1 0,-1 0,-23-23,23 23,1 0,-24-24,0 24,23 0,-23 0,0-23,0 23,23 0,-23-23,0 23,0-24,0 24</inkml:trace>
  <inkml:trace contextRef="#ctx0" brushRef="#br0" timeOffset="8564.2353">3355 453,'-23'0,"0"0,23 0,-24 0,24 0,-46 0,46 0,-24 0,1 0,0 0,0 0,23 23,-24-23,1 0,23 24,-23-24,23 0,0 23,-24-23,24 23,0-23,0 24,-23-24,23 23,0-23,0 23,-23-23,23 0,0 23,0 1,0-24,0 23,0 0,0 1,0-24,0 23,0-23,0 23,0 1,0-24,0 0,23 0,-23 0,23 0,-23 0,0 23,24-23,-24 0,46 0,-46 0,47 0,-47 0,23 0,0 0,-23-23,24 23,-24 0,0-24,23 24,-23-23,0 0,0-1,23 24,-23-23,0 23,0-23,0-1,0 24,0-23,0 23,0-23,0 23,0-23,0-1,0 24,0-23,0 23,0 0,0 23,0 1,0-24,0 23,0-23,24 46,-24-46,0 24,23-1,-23 0,0 24,23-47,-23 23,24-23,-1 24,0-1,1-23,-1 0,0 23,0-23,1 0,-1 0,0 0,-23 24,24-24,-1 0,-23 0,0 23</inkml:trace>
  <inkml:trace contextRef="#ctx0" brushRef="#br0" timeOffset="10046.2068">1328 1315,'0'0,"0"0,0 24,0-24,0 23,0 0,0 0,0 24,0-24,0 24,0 0,0-1,23-22,-23 22,0 1,0-1,0-22,24 22,-24 1,0-24,0 0,23-23,-23 24,0-24,23 0,0 0,1 0,22 0,-22 0,22 0,-46 0,24 0,22 0,-22 0,-1 0,23 0,-22 0,-1 0,24 23,-24-23,0 0,-23 0,24 0,-1 0,-23 0,0-23,23 23</inkml:trace>
  <inkml:trace contextRef="#ctx0" brushRef="#br0" timeOffset="12105.367">2283 1548,'0'0,"0"0,0 0,-23 0,23 0,-23 0,23 24,-24-24,24 23,-23-23,23 23,-23-23,23 24,0-24,0 23,-23 0,23-23,0 23,-24-23,24 24,0-24,0 23,0 0,0-23,0 24,0-24,0 23,0 0,0-23,0 0,0 0,0 24,24-24,-24 0,23 23,0-23,24 23,23 0,0 1,0-24,-24 23,1-23,-1 0,-22 0,-24 0,0-23,23 23,-23-24,0 1,0 0,0-24,0 24,-47-24,24 24,23 0,-23-1,23 1,0 23,-24-23,24 23,0-23,-23 23,23-24,0 1,0 23,0-23,0 23,0 0,0 0,0 0,0 23,0 0,0-23,0 24,0-1,0 0,0 0,23 1,-23-1,0-23,0 23,24-23,-24 24,0-1,0-23,0 23,23-23,-23 0,23 24,-23-1,0-23,0 0,24 23,-24-23,0 0,0 23,23-23,0 24,-23-24,0 23,0-23,24 0,-24 0,23 0,-23 23,0-23,23 0,0 0,-23 0,24 0,-24 0,23 0,0 0,-23 0</inkml:trace>
  <inkml:trace contextRef="#ctx0" brushRef="#br0" timeOffset="13961.7315">2936 1595,'0'0,"0"0,0 23,0-23,0 24,0-1,0-23,0 23,0 24,0-24,23 0,-23 47,0-70,0 24,0 22,23-46,-23 23,24 1,-24-1,0-23,0 0,0-23,0-1,0 24,0-23,0 23,0-23,0 23,0-23,0-1,0-22,0 22,0 1,0-24,0 24,0 23,0-46,0 46,0-24,0 24,0-23,0 0,23 23,-23 0,23 0,-23-24,24 24,-24 0,23 0,-23 0,0 0,0 24,23-1,-23-23,0 47,0-47,24 23,-1-23,-23 46,0-46,0 24,23-24,-23 46,0-46,0 24,0-1,0-23,0 23,0 1,0-24,0 23,0-23,0 0,0 0,0 0,0-23,0-1,0 1,0 0,0-1,0 1,0 0,0-1,0 24,0-23,0 0,0 23,23 0,-23-23,24 23,-24 0,0 0,23 0,-23 0,23 0,-23 0,24 0,-1 0,-23 0,23 0,-23 0,0 0,0 0,24 0,-24 0,23 23,-23 0,0 0,0 1,0-1,0 0,23 1,-23-1,0 0,0 1,24-1,-24 0,0-23,0 23,0-23,0 24,0-1,0-23,23 0,-23 0,0-23,0-1,0 1</inkml:trace>
  <inkml:trace contextRef="#ctx0" brushRef="#br0" timeOffset="15474.9024">3518 1245,'0'0,"0"0,0 24,0-1,24-23,-24 47,23-47,-23 23,0 23,0-46,23 47,-23-24,0 24,24 0,-24-24,0 0,0 1,0 22,0 1,0-24,23 0,-23 1,0-24,0 23,0-23,0 23,0-23,0 0,0 0,0 0,0-23,0 23,0-23,0-1,0 1,0 0,0-1,0 1,0 0,0 0,0-1,0 1,0 23,0-23,0 23,0-24,0 1,23 23,-23-23,24 23,-24 0,0 0,23 0,-23 0,0-24,23 24,0-23,1 23,-24 0,23 0,0 0,1 0,-24 0,23 0,-23 0,23 0,-23 23,0-23,0 0,0 24,24-1,-24 0,0 1,0-1,0 0,23 1,-23-1,0-23,0 23,0-23,0 23,0-23,0 24,0-1,0-23,0 23,0-23,0 24,0-24,-23 23,23-23,-24 0,24 23,-23-23,23 0,-23 24,23-24,-24 0,24 0,0 0,-23 0,0 0,23 0,-24 0,1 0,0 0,23 0,-23 0,23 0,0 0,-24 0,1 0,23 0,0 0</inkml:trace>
  <inkml:trace contextRef="#ctx0" brushRef="#br0" timeOffset="16878.8754">4124 1595,'0'0,"0"0,24 0,-24 0,23 0,0 0,-23 0,24 0,-24 23,23-23,-23 0,46 0,-46 0,24 0,-24 0,0 0,23 0,-23-23,23 23,-23 0,0-23,0-1,0 24,0 0,0-23,0 23,0-23,0-1,0 24,0-23,0 23,0 0,0-23,0 23,-23 0,23 0,-23 0,23 0,0 0,-24 0,24 0,-23 0,0 0,23 0,-23 0,23 0,0 0,-24 0,1 0,23 0,-23 23,23-23,-24 23,24 1,0-24,-23 23,23-23,-23 23,23 1,0-1,0-23,0 23,-24 1,24-24,0 23,0-23,0 46,0-46,0 24,0-1,0 0,0-23,0 24,0-1,0 0,0-23,0 24,0-24,0 23,24-23,-1 0,0 23,-23-23,47 0,0 23,-24-23,23 0,1 0,-24 0,-23 0,24 0,-24 0,23 0,-23-23,0 23,0-23,0 23,23 0,-23-23,0-1,0 24,0-23,0 23,0-23,0 23</inkml:trace>
  <inkml:trace contextRef="#ctx0" brushRef="#br0" timeOffset="18158.0508">4474 1618,'0'0,"23"0,-23 0,0 47,23-47,-23 23,24 0,-24 1,23-24,-23 23,0-23,0 23,23 1,-23-24,24 0,-24 23,0-23,0 0,0 0,0-23,0-1,0 24,-24-23,24 23,0-47,0 47,-23-23,23 0,0 0,-23-1,23 1,0 23,0-23,-24 23,24-24,0 24,0-23,0 0,0 23,0 0,0 0,24 0,-1 0,-23-24,0 24,23 0,-23 0,24 0,-1 0,-23 0,23 0,-23 0,24 0,-24 0,23 0,23 0,-22 0,-1 0,-23 0,23 0</inkml:trace>
  <inkml:trace contextRef="#ctx0" brushRef="#br0" timeOffset="19640.0223">4893 1618,'0'0,"0"0,0 0,24 0,22 0,-22 0,-1 0,47-23,-47 23,24 0,-24 0,0 0,1 0,-24 0</inkml:trace>
  <inkml:trace contextRef="#ctx0" brushRef="#br0" timeOffset="18891.2367">5033 1269,'0'0,"0"23,0-23,0 47,0-1,0 1,0-24,0 24,0-1,0 24,23-23,-23-1,0 1,0 0,0-24,0-23,0 47,0-47,0 23,0-23,0 0,0 0,0-23,0-1,0 24,0-23</inkml:trace>
  <inkml:trace contextRef="#ctx0" brushRef="#br1" timeOffset="26706.6864">396 3110,'0'23,"-23"-23,23 0,0 0,0 23,-24-23,1 0,23 0,0 23,-23 1,23-24,0 23,0-23,-24 23,24 1,0-24,0 23,0-23,0 23,-23-23,23 24,0-1,0-23,0 23,0-23,0 24,0-24,0 23,0 0,0-23,0 23,0-23,0 47,0-47,0 23,0-23,0 24,0-1,0-23,0 23,0-23,0 24,0-24,0 0,0 23,0 0,0-23,23 0,-23 23,0-23,0 0,0 24,24-1,-24-23,0 0,0 23,23-23,0 0,-23 24,0-24,24 0,-24 0,0 0,23 0,0 0,-23 0,23 0,-23 0,24 0,-24 0,23 0,0 0,-23 0,24 0,-24 0,23 0,0 0,-23 0,24 0,-24 0,23 0,-23 0,0 0,23 0,0 0,-23-24,0 24,24 0,-24-23,0 0,23 23,-23-24,23 24,-23-23,0 0,0 23,24-23,-24-1,0 1,0 23,0-23,0 23,23-47,-23 47,0-23,0 23,0-24,0 24,0-23,0 0,0 23,0-23,0 23,0-24,0 1,0 0,0 23,0-24,-23 1,23 23,0 0,0-23,0 23,-24 0,24-24,0 24,-23 0,23-23,0 0,0 23,0 0,-23 0,23-24,-24 24,24 0,-23 0,23-23,-23 23,23-23,0 23,-23 0,-1 0,1 0,0-23,-1-1,1 24,0 0,-24 0,47 0,-23 0</inkml:trace>
  <inkml:trace contextRef="#ctx0" brushRef="#br1" timeOffset="28079.46">932 3343,'0'0,"0"23,0-23,23 23,-23-23,0 47,23-47,1 23,-24 24,23-24,0 24,-23-24,24 0,-1 24,-23-47,0 23,23 0,-23-23,24 24,-24-24,0 23,0 0,0-23,23 24,-23-24,0 23,0-23,0 0,0 0,23 0,-23-23,0-1,0-22,23 22,-23 1,0-23,0 46,0-24,0 24,24-46,-24 46,0-24,0 24,0-23,23 0,-23 23,23 0,-23-24,0 24,0-23,0 23,24 0,-24-23,0 0,0 23,0 0,0-24,23 24,-23-23,0 0,23 23,-23 0,0-24</inkml:trace>
  <inkml:trace contextRef="#ctx0" brushRef="#br1" timeOffset="30591.0117">1491 3576,'23'0,"-23"0,24 0,-24 0,23 0,-23 0,23 0,1 0,-24 0,23 0,-23 0,23 0,1 0,-24 0,23 0,-23 0,23 0,-23 0,0 0,0-24,23 24,-23-23,0 23,0-23,0 23,0-24,0 1,0 23,0-23,0 23,0-23,0 23,0 0,0 0,-23 0,23 0,-23 0,23 0,-23 0,-1 0,24-24,0 24,-23 0,23 0,-23 0,-1 0,24 0,-23 0,23 0,0 0,-23 0,23 0,0 0,-24 24,24-24,-23 23,23-23,0 23,0 0,0-23,0 24,-23-1,23 0,0-23,0 24,0-24,0 23,0 0,0 1,0-24,0 23,0 0,0-23,23 23,0-23,-23 0,24 24,-24-24,23 0,-23 0,23 23,1-23,-1 0,-23 0,47 0,-47 23,23-23,23 0,-46 0,47 0,-24-23,1 23,-1-23,0-1,-23 24,0-23,0 23</inkml:trace>
  <inkml:trace contextRef="#ctx0" brushRef="#br1" timeOffset="30622.2111">1980 3459,'0'0,"0"0,24 0,-24 23,23 1,-23 22,23-46,-23 47,0-47,24 23,-24 1,23-1,-23 0,0-23,0 47,23-47,-23 23,0-23,0 0,0 0,0-23,0 23,0-24,0 1,0 23,0-23,0-24,0 24,0 0,-23-1,23 1,-23 23,23-23,0-1,0 1,0 23,0-23,0 23,0-23,0-1,0 24,0 0,0 0,23 0,0 0,-23-23,24 23,-24 0,23 0,0 0,-23 0,23 0,-23 0,24 0,-24 0,23 0,0 0,-23 0,24 0,-1 0,0 0,-23 0,24 0,-24 0</inkml:trace>
  <inkml:trace contextRef="#ctx0" brushRef="#br1" timeOffset="31339.7973">2866 3133,'0'0,"23"0,-23 0,24 46,-24-46,23 24,0 22,-23 1,47 0,-24-1,24 1,-24-1,24-46,-47 47,46-47,-23 23,24 1,-47-24,23 0,-23 0,24 0,-24 0,0 0,0 0,23 0,-23 0,23 0,-23-24</inkml:trace>
  <inkml:trace contextRef="#ctx0" brushRef="#br1" timeOffset="32525.3745">3565 3133,'0'0,"0"0,0 23,0-23,0 23,0-23,0 47,0-24,-23 1,23 46,0-24,-24-22,24 22,-23 1,23-24,0 0,0-23,0 47,-23-47,23 23,0-23,-23 24,23-1,0 0,0-23,-24 23,24 1,0-24,0 23,0-23,0 23,-23-23,23 47,-23-47,23 23,0-23,0 24,0-24,0 23,0-23,0 23,0-23,0 0,0 0,0 0,0-46,0-1</inkml:trace>
  <inkml:trace contextRef="#ctx0" brushRef="#br1" timeOffset="33804.5499">3775 3506,'0'0,"0"0,0 23,-24-23,24 23,0 1,0-1,-23 0,23 1,0-1,0 23,-23-22,23-1,0 0,0 1,0-1,0-23,0 23,0 1,0-24,0 23,0-23,0 0,0 23,0-23,0 23,23-23,-23 0,23 0,-23 0,24 0,-1 0,-23 0,23 0,-23 0,47 0,-24 0,1 0,-1-23,-23 23,46-23,-46 0,24-1,-24 1,23 0,-23-1,0 1,0 23,0-23,0 23,0-24,0 1,0 23,0-23,0 23,0-23,0 23,0-24,0 1,0 23,-23 0,23-23,0 23,0 0,-24 0,24 0,-23 0,23-24,-23 24,23 0,-23 0,23 0,-24 0,24 0,-23 0,0 0,23 0,-24 0,24 0</inkml:trace>
  <inkml:trace contextRef="#ctx0" brushRef="#br1" timeOffset="35114.9246">4031 3529,'0'0,"0"0,0 23,0-23,0 24,23-24,1 46,-24-22,0-1,0 23,23-22,0 22,-23 1,0-47,24 47,-24-47,0 23,23-23,0 0,-23 0,0 23,24-23,-1 0,0 0,0 0,1 0,-1 0,0 0,1 0,-1 0,0 0,-23 0,24 0,-24-46,23 46,-23-24,23 1,-23 0,0 23,0-24,23 1,-23 0,0-1,0 1,0 0,0 0,0-1,0 1,0 23,0-23,0-1,0 24,0 0,0 0,0 24,0-24,0 23,0 24,0-24,24 23,-1 1,0-24,-23 1,24-1,-24 0,0-23,0 24,23-24,0 23,-23 0,0-23,24 23</inkml:trace>
  <inkml:trace contextRef="#ctx0" brushRef="#br1" timeOffset="42212.7882">3029 5277,'0'0,"0"23,0-23,0 23,0-23,0 47,0-47,0 23,0 24,0-47,0 46,23-46,-23 70,0-70,0 0,0 24,0-24,0 0,0 0,0 0,0-24,0 1,0 0,0-1,0 1,0 23,0-23,0 0,0-1,0 1,47-163,-24 186,-23-24,24 24,-1 0,-23 0,23 0,70 24,-69-24,-24 23,0-23,0 23,23 0,-23-23,0 24,23-1,-23 0,24 1,-24-1,0 0,0 1,0-1,0 0,23 0,-23-23,0 24,0-24,0 23,0-23,0 0,0-23,0 23,0-24,0 1,0 0,0 0,0-1,0 1,0 0,0-24,0 0,23 24,-23 0,0 0,24-1,-24 24,0-23,23 23,-23 0,23 0,0 0,-23 0,24 0,-24 0,0 0,0 0,23 23,0 1,-23-1,0 0,24 24,-24-47,0 23,23 0,0 1,-23-1,0-23,0 23,0 1,0-24,0 23,24 0,-24 0,0 1,0-24,0 23,0-23,23 23,-23 1,0-24,23 0,-23 0,0 0,23 0,141-94</inkml:trace>
  <inkml:trace contextRef="#ctx0" brushRef="#br1" timeOffset="43803.9576">3938 5347,'0'0,"70"0,163-70,-233 70,0 0,0-24,23 24,-23-23,0 23,0-23,0 23,0-23,0 23,0 0,0-24,0 24,0-23,-23 23,23 0,0 0,-23 0,-1 0,24 0,-23-23,0 23,-1 0,24 0,-23 0,23 0,-23 0,23 0,0 0,0 0,-24 0,1 23,23 0,0-23,0 0,0 24,0-24,-23 0,23 23,0-23,0 23,0 0,0 1,0-24,-24 46,24-22,0-1,0 0,0-23,0 47,0-47,0 23,0-23,0 23,0 1,0-24,0 0,0 23,0-23,24 0,-24 0,0 23,0 1,23-24,-23 0,0 0,23 0,1 23,-24-23,23 0,-23 0,23 0,1 0,-1 0,-23 0,47 0,-24 0,0 0,0 0,1 0,-1 0,-23 0,0 0,23 0,-23 0,0-23,0-1,24 24,-24 0,0-23,23 23,-23 0,0-23,0 23,0-24,0 24,0-23,23 23</inkml:trace>
  <inkml:trace contextRef="#ctx0" brushRef="#br1" timeOffset="44771.1389">4544 4927,'0'0,"0"0,23 0,-23 24,0 22,23-46,1 47,-24-1,0 1,23 0,0-1,1 24,-24-23,23-24,-23 47,23-47,-23 0,0-23,0 24,0-24,23 0,-23 23,0-23,24 0,-24 23,0 1,0-24,0 23,0-23,0 0</inkml:trace>
  <inkml:trace contextRef="#ctx0" brushRef="#br1" timeOffset="45348.3278">4567 5393,'0'-23,"0"23,0 0,23 0,-23-23,24 23,46 0,-47 0,0-24,24 24,-47 0,23 0,-23 0,23 0,-23-23,0 23,24 0</inkml:trace>
  <inkml:trace contextRef="#ctx0" brushRef="#br1" timeOffset="46580.7042">4917 4951,'0'0,"0"0,0 23,23 0,0 24,-23-24,24 24,-1 23,-23-24,46 1,-22-1,-1 48,-23-71,0 23,23 1,1-24,-24 1,0-1,0-23,23 0,-23 23,0 1,0-24,0 0,0 0,0 0,0-24,0 24,0-23,0 0,0-1,0 1,0 0,0-1,0-22,0 23,0-1,0 1,0 0,0-1,0 1,0 0,23 23,-23 0,0 0,24 0,-1 0,0 0,0 0,1 0,22 0,-46 0,24 0,-24 0,23 0,-23 23,0-23,0 23,23-23,-23 24,0-1,24 0,-24-23,0 47,23-24,-23 0,0 1,23-24,-23 46,0-46,0 24,0-24,23 23,-23-23,0 0,0-23</inkml:trace>
  <inkml:trace contextRef="#ctx0" brushRef="#br1" timeOffset="47563.4853">5569 5137</inkml:trace>
  <inkml:trace contextRef="#ctx0" brushRef="#br1" timeOffset="47157.8929">5639 5323,'0'0,"0"0,0 24,0-24,23 23,-23 0,24 1,-24-1,0 0,23 0,-23 1,0-1,0-23,0 0,0 0,0-23,0 23,0-24,0-22</inkml:trace>
  <inkml:trace contextRef="#ctx0" brushRef="#br1" timeOffset="48998.6576">5919 5300,'0'0,"0"0,0 0,0 23,0 1,0 22,23-22,0-1,1 47,-1-47,0 24,-23-24,23 0,1 24,-24-47,0 23,0-23,0 0,0 0,0 0,0-23,0 23,0-23,0-1,0 24,0-23,0 23,0-47,0 47,0-23,0-24,-24 47,1-46,23 23,0-1,-23 1,23 23,0-23,0-1,0 24,0 0,0-23,0 23,23 0,-23 0,23 0,1 0,-24 0,23 0,-23 0,23 0,-23 0,24 0,-24 23,23 1,-23-1,23 0,24 1,-47-1,23 0,0-23,1 47,-24-24,23 0,-23-23,0 24,23-24,-23 0,0 0,0 0,0 0,0-24,0 1</inkml:trace>
  <inkml:trace contextRef="#ctx0" brushRef="#br1" timeOffset="50745.8241">6664 5277,'-23'0,"23"0,0 0,-23 0,-1 0,24 0,0 0,-23 0,23 23,0-23,0 23,-23-23,-1 47,24-47,-23 23,23-23,0 47,0-47,0 23,0-23,0 23,0-23,0 24,0-1,0-23,0 0,0 23,0-23,0 0,0 24,23-1,1-23,-24 0,23 23,-23-23,23 0,1 0,-24 0,23 0,0 0,1 0,-24 0,23 0,-23 0,23 0,-23 0,24 0,-24 0,23 0,-23 0,0 0,0-23,0 0,23 23,-23 0,0-24,0 24,0-46,0 46,0-24,0 1,0 0,0 23,-23-23,0-1,23 1,-24 23,24-23,-23 23,0-24,23 1,-24 23,24 0,0 0,0 23,24 24,-1-24,0 24,24-1,-1 1,1 23,-24-23,24-24,-24 23,1 1,-24-24,23 1,-23-24,0 23,0 0,23-23,-23 0,0 24,0-24,0 0,0 23,0-23,-23 23,0-23,23 0,0 0,-24 0,-22 0,22 24,1-24,0 0,-24 23,24-23,0 23,-1-23,1 0,23 0,-23 0,-1 0,24 0,-23 0</inkml:trace>
  <inkml:trace contextRef="#ctx0" brushRef="#br1" timeOffset="37517.2785">1678 4974,'0'0,"0"0,-24 0,24 0,-23 0,0 0,23 0,-24 0,24 0,-23 0,23 0,-23 0,23 0,0 0,-24 46,24-46,0 47,0-47,-23 23,23 1,0-1,-23-23,23 0,0 23,0-23,0 24,0-24,0 0,23 0,-23 0,23 0,-23 0,47 0,-47 0,23 0,-23 0,24-24,-1 24,-23 0,23 0,-23 0,24 0,-24 0,23 0,0 0,0 0,1 0,22 24,24-24,-70 0,47 23,-24 0,0-23,-23 23,24-23,-24 0,23 24,-23-1,23-23,-23 0,24 0,-24 23,0-23,0 0,0 24,0-24,23 23,-23 0,0 1,0-24,0 23,0 0,0 0,0-23,0 24,0-1,0 0,0-23,-23 0,-1 24,24-1,-23-23,0 0,-1 0,-22 23,23-23,-1 0,-22 0,46 0,-24 0,1 0,0 0,23 0,-24 0,1 0,0 0,-24 0,24 0,-24-23,-23-24,0 24,24 0,-1-24,-23 47,47-23,0 0,23 23,0-24,0 1,0 23</inkml:trace>
  <inkml:trace contextRef="#ctx0" brushRef="#br1" timeOffset="39295.6443">2283 5253,'24'0,"-24"0,0 0,0 0,0 24,0-1,0-23,0 23,0-23,0 24,0-24,0 23,0 0,0-23,0 24,0-24,23 0,-23 23,0-23,0 23,23-23,1 0,-24 0,23 23,-23-23,47 0,-47 0,23 0,0 24,0-24,-23 0,24 0,-24 0,0 0,23 0,-23 0,23 0,1-24,-1 24,0-23,24 0,-24 23,0-23,-23-1,24 24,-24-23,0 23,23-23,-23-1,0 24,0-23,0 23,0-23,0 23,0-24,0 1,0 23,0 0,0-23,-23 23,23 0,0-23,-24 23,1 0,23 0,0-24,-23 24,23 0,-23 0,-1 0,24 0,-23 0,23 0,-23 0,23 0,-24 0,1 0,23 0,-23 0,23 0,0 0,-24 0,24 24,-23-24,0 0,23 0,0 0,-23 23,23-23,0 0,0 23,-24-23,1 23,23-23,-23 0,23 24,0-24,0 23,-24-23,24 0,0 23,0-23,0 24,0-24,-23 23,23-23,0 0,0 0,0 0</inkml:trace>
  <inkml:trace contextRef="#ctx0" brushRef="#br1" timeOffset="53272.9755">7480 4997,'0'0,"0"0,0 0,0 23,23 24,-23 0,24-24,-1 24,-23 46,23-47,24 24,-24-23,-23-1,0-46,23 24,-23-24,0 0,0 0,0 0,0-24,0 1,-23-23,0-1,-1 24,-22-47,23 46,23 1,-24-23,1 46,23-47,-23 24,-1-1,24 24,0-23,-23 23,23 0,0-23,0-1,0 24,0-23,0 23,0-23,0 0,0 23,23 0,1 0,-24 0,0 0,23 0,0 0,1-24,-24 24,23 0,0 0,0 0,1 0,-1 0,0 0,47 0,-70 0,24 0,22 0,-46 0,23 0,-23 0,0 0,24 0,-24 24,0-1,0-23,0 0,-24 23,1-23,0 0,-47 23,23 1,24-1,-24-23,47 0,-23 0,0 23,0-23,23 0,0 0,-24 0,24 24,0-24,0 0,24 0,-1 0,0 0,0 0,24 0,-24 0,1 0,-1 0,24 0,-47 0,46 0,-23 0,-23 23,47-23,-47 0,23 0,-23 0,0 23,24-23,-1 0,-23 0,0 0,23 24,-23-24,24 0,-1 0,-23 23,0 0,0-23,0 23,23-23,-23 0,0 24,0-1,0-23,0 23,0-23,0 47,0-47,0 23,0-23,0 24,0-1,0 0,0-23,0 47,0-47,0 23,0 0,0-23,0 24,-23-24,23 0,0 0,-23 0,23 23,0-23,-24 0,1 0,0 0,-1 0,24 0,-23 0,0 0,23 0,-24 0,24 0,-23 0,0 0,23 0,-23 0,23 0,-24 0,24 0,-23 0,23 0,0 0</inkml:trace>
  <inkml:trace contextRef="#ctx0" brushRef="#br1" timeOffset="54942.1433">8412 5207,'0'0,"0"-23,0 23,0 0,0 0,-23 0,23 0,0 0,-24 0,1 0,23 0,-23 0,23 0,0 0,-24 0,1 0,23 0,0 0,-23 0,23 23,0 0,-23-23,23 23,0-23,0 24,-24-24,24 46,0-46,0 24,0-24,0 46,0-46,0 24,0-24,0 23,0 0,0-23,0 23,0-23,0 24,0-1,24-23,-24 23,0-23,23 0,-23 0,0 0,23 0,0 0,-23 0,24 0,-24 0,0 0,46 0,-46 0,24 0,-24 0,0-23,23 0,-23 23,0-24,23 24,-23-23,0 0,0 23,0-23,0-1,0 1,0 23,0-23,0 23,0-24,0 24,0-23,-23 23,23-23,0 23,0 0,0-24,0 24,-23 0,23 0,0 0,0 0,0 24,0-24,0 23,0-23,23 23,0 24,-23-24,24 24,22-47,-22 23,-1 0,-23-23,23 24,0-24,1 0,-24 0,23 0,-23 0,0 0,23 0,1 0,-24 0,0 0</inkml:trace>
  <inkml:trace contextRef="#ctx0" brushRef="#br1" timeOffset="57266.4987">8995 4811,'0'0,"0"0,0 23,0-23,0 47,23-24,0 24,-23 22,47-22,-24 0,-23-1,47-22,-47-1,0 0,0 0,23 1,-23-24,0 23,0-23,0 23,0 1,0-24,23 0,-23 23,0-23,24 23,-24 1,0-1,0-23,23 23,-23-23,0 23,0-23,0 0,0-23,0 23,0-46,0 22,0 1,-23-24,23 47,-24-46,24 22,-23 1,23-23,-23 22,-1 1,1 0,0-1,23 24,-24-23,24 23,-23-23,0-1,0 24,23 0,-24-23,1 23,23 0,-23 0,23 0,-24 0,1 0,23 0,0 0,-23 0,23 0,-47 23,47 1,-23-24,23 23,0-23,0 0,0 23,-23-23,23 24,0-1,0-23,0 0,0 23,0-23,0 24,0-1,0-23,0 23,0 0,-24 1,24-24,0 23,0-23,0 23,0-23,0 24,0-1,0-23,0 0,0 23,0-23,0 24,0-24,0 23,0-23,24 0,-24 23,0-23,0 0,23 0,-23 23,0-23,0 0,23 24,0-24,-23 23,0-23,24 0,-24 0,0 0,23 0,0 0,-23 0,24 0,-24 0,23 0,-23 23,23-23,1 0,-24 0,23 0,-23 0,0 0,23 0,0 0,1-23,-1 0,0 23,-23 0,24-24,-24 24,23-23,-23 0,23 23,-23 0,0 0,24 0</inkml:trace>
</inkml:ink>
</file>

<file path=ppt/ink/ink3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07:28.772"/>
    </inkml:context>
    <inkml:brush xml:id="br0">
      <inkml:brushProperty name="width" value="0.06667" units="cm"/>
      <inkml:brushProperty name="height" value="0.06667" units="cm"/>
      <inkml:brushProperty name="color" value="#FFFF00"/>
      <inkml:brushProperty name="fitToCurve" value="1"/>
    </inkml:brush>
    <inkml:brush xml:id="br1">
      <inkml:brushProperty name="width" value="0.06667" units="cm"/>
      <inkml:brushProperty name="height" value="0.06667" units="cm"/>
      <inkml:brushProperty name="color" value="#00B0F0"/>
      <inkml:brushProperty name="fitToCurve" value="1"/>
    </inkml:brush>
  </inkml:definitions>
  <inkml:trace contextRef="#ctx0" brushRef="#br0">0 0,'0'0,"23"0,-23 0,0 23,0-23,23 47,1-24,-1 23,0 1,1-24,-1 24,0-24,-23 1,23 22,1-46,-24 47,0-47,23 23,-23 0,0 1,23-24,-23 46,24-46,-24 24,0-1,0 0,23 0,-23-23,0 24,0-1,0 0,23-23,-23 24,0-1,24-23,-24 23,0-23,0 0,0 24,23-24,-23 0,23 0,-23 0,23 0,1 0,-1 0,0-24,24 24,-24-23,1 23,22 0,-46 0,23 0,-23 0,0 0,24 0,-24-23,23 23,-23 0,0 0,23 0</inkml:trace>
  <inkml:trace contextRef="#ctx0" brushRef="#br0" timeOffset="1637.8528">839 466,'0'0,"0"-24,23 24,0 0,-23 0,24-23,-24 23,23-23,0 23,0 0,-23-24,24 24,-1 0,-23-23,0 0,23 23,-23 0,0 0,0-23,24 23,-24 0,0-24,0 24,0-23,0 23,0-23,0 23,-24 0,24 0,-46 0,22 0,1 0,-23 0,46 0,-47 0,47 0,-23 0,23 0,0 0,0 0,0 0,0 23,-24-23,24 23,0-23,0 24,0-24,0 46,0-46,0 23,0-23,0 0,0 47,0-47,0 23,0-23,0 24,0-24,0 23,0-23,0 23,0-23,0 0,0 24,0-24,0 0,24 0,-24 23,0-23,23 23,0-23,-23 0,0 0,24 23,-24-23,23 0,0 0,0 0,-23 24,47-24,-47 0,23 0,-23 0,24 0,-1 0,0 0,-23 0,24 0,-1 0,-23 0,23 0,-23 0,23 0,-23-24,24 24,-1 0,-23-23,0 23</inkml:trace>
  <inkml:trace contextRef="#ctx0" brushRef="#br0" timeOffset="3821.657">1398 279,'23'0,"-23"0,0 0,23 0,-23-23,24 23,-24-23,23 23,-23 0,23 0,-23-24,0 24,0 0,24 0,-24-23,0 23,0 0,23 0,0 0,-23-23,0 23,0-24,24 24,-24 0,0 0,0-23,23 23,-23 0,23 0,-23-23,0 23,0-23,-23 23,23 0,-23 0,23 0,-24 0,1 0,23 0,-23 0,23 0,-24 0,24 0,-23 0,0 0,23 0,-24 0,24 0,-23 0,23 0,-23 0,23 0,0 0,0 23,0-23,-23 0,23 23,0-23,0 23,0 1,0-24,0 23,0-23,0 23,0-23,0 24,0-1,0-23,0 23,0-23,0 0,0 24,0-1,0-23,0 0,0 23,0-23,23 0,-23 23,0-23,23 0,-23 24,0-1,0-23,23 0,-23 0,0 0,24 0,-24 23,23-23,-23 0,0 0,23 0,-23 0,24 0,-24 24,0-24,23 0,0 0,-23 0,24 0,-24 0,23 0,0 0,-23 0,24 0,-24 0,0 0,23 0,-23 0,0 0,23 0,0 0</inkml:trace>
  <inkml:trace contextRef="#ctx0" brushRef="#br0" timeOffset="4835.566">2516-350,'0'0,"0"0,0 23,0-23,0 24,0-1,0 24,0-1,0 1,0 23,0-47,0 47,0 0,0-24,0 1,24-24,-24 24,0-24,0 1,0-1,0 0,0-23,0 23,23-23,-23 24,0-24</inkml:trace>
  <inkml:trace contextRef="#ctx0" brushRef="#br0" timeOffset="7440.5322">2540-280,'0'0,"0"-23,0-1,0 24,0 0,0 0,0-23,0 23,23 0,-23-23,0 23,0 0,23-24,-23 1,0 23,24 0,-1-23,-23 23,23-23,1 23,-1-24,-23 24,23 0,-23 0,0 0,23 0,1 0,-24 0,0 0,23 0,-23 0,23 0,-23 24,0-24,24 0,-24 23,0-23,0 23,23-23,-23 23,0 1,0 22,0-22,0-1,23-23,-23 23,0-23,0 24,0-1,0-23,0 23,0-23,0 23,0-23,0 24,0-1,0-23,0 0,0 23,0-23,0 0,-23 24,23-24,-23 23,-1 0,24-23,-23 0,23 24,-47-24,47 0,-23 23,-23 0,46-23,-24 0,1 24,0-24,23 23,-47-23,47 0,-23 23,23-23,-24 0,24 0,0 0,24 0,-24 0,0 0,23 0,-23 0,47 0,-47-23,23 23,0-23,1 23,-1 0,-23 0,23 0,0 0,-23-24,0 24,24 0,-24 0,23 0,0 0,-23 0,24 0,-24 0,23 0,-23 0,23 0,-23 0,0 0,24 0,-24 24,0-1,0-23,0 0,0 23,0-23,0 23,0-23,0 24,0-1,0-23,0 23,0-23,0 0,0 24,0-1,0-23,0 0,-24 0,24 23,0-23,-23 0,0 24,-1-24,24 23,-23-23,23 0,-23 0,23 23,0-23,-24 0,1 0,23 0,-23 0,23 0,-23 0,-1 0,1 0,23 0,-23 0</inkml:trace>
  <inkml:trace contextRef="#ctx0" brushRef="#br0" timeOffset="9421.5544">3052-70,'0'0,"24"0,-24 0,0 0,0 0,0 23,23-23,-23 23,23-23,-23 24,0-24,24 23,-24 0,0-23,0 0,0 24,0-24,23 0,-23 23,0 0,0-23,0 0,0 23,23-23,-23 0,0 0,0 0,0 0,0-23,0 0,0 23,-23 0,23-23,0 23,0 0,0-24,0 1,-23 23,23-23,0 23,0 0,0-24,0 24,-24 0,24-23,0 0,-23 23,23 0,0-24,0 24,0 0,0-23,0 0,0 23,0-24,0 24,0-23,0 23,0-23,0 23,0-23,0 23,0 0,0-24,23 24,-23 0,0 0,24-23,-24 23,0-23,23 23,-23 0,23 0,0 0,-23 0,24 0,-24 0,23 0,-23 0,47 0,-24 0,0 0,1 0</inkml:trace>
  <inkml:trace contextRef="#ctx0" brushRef="#br0" timeOffset="10170.2872">3542-280,'23'0,"-23"0,0 0,0 23,0-23,23 0,-23 24,0-1,0 0,24 0,-1 24,0-24,-23 1,24 46,-1-47,-23 0,0 1,23-1,-23 0</inkml:trace>
  <inkml:trace contextRef="#ctx0" brushRef="#br0" timeOffset="10778.6326">3565-490</inkml:trace>
  <inkml:trace contextRef="#ctx0" brushRef="#br0" timeOffset="12260.4995">3938-420,'0'0,"0"0,0 0,-23 0,23 0,0 0,-24 0,24 23,-23-23,23 0,-23 0,23 24,0-24,0 0,-24 0,24 23,0 0,0-23,0 0,0 24,-23-24,23 0,0 23,0 0,0-23,0 24,0-24,0 23,0-23,0 23,0 0,0-23,0 24,0-24,0 23,0-23,0 23,0-23,0 0,23 0,-23 0,24 0,-1 0,-23 0,23 0,-23 24,0-24,24 0,-1 0,-23 0,23 0,-23 0,23 0,-23 0,0 0,24 0,-1 0,-23 0,23 0,-23 0,24 0,-1 0,-23 0,0 0,23 0,-23 0,0 0,24 0,-24 0,0 0,0-24,23 24</inkml:trace>
  <inkml:trace contextRef="#ctx0" brushRef="#br0" timeOffset="14475.5008">4287-280,'0'0,"0"0,24 0,-24 0,23 0,-23 0,0-23,23 23,-23-24,24 24,-24 0,0 0,23 0,-23-23,23 23,-23 0,24 0,-24-23,23 23,-23-24,0 24,23 0,-23 0,0-23,0 23,0 0,0 0,-23 0,0-23,23 23,-24 0,24 0,0-23,-23 23,23 0,-23 0,-1 0,24 0,-23 0,23 0,-23 0,23 0,-24 0,24 0,0 0,-23 0,23 23,0-23,-23 0,23 23,0-23,-23 0,23 23,-24-23,24 24,0-24,0 0,0 23,-23-23,23 0,0 23,0-23,0 24,0-24,0 23,0-23,0 23,0-23,0 24,0-1,0-23,0 0,0 23,0-23,0 0,0 23,0 1,0-24,23 0,-23 0,24 0,-24 23,0-23,0 0,23 0,-23 23,0-23,23 0,-23 0,23 0,-23 0,24 0,-24 0,23 24,-23-24,23 0,1 0,-24 0,23 0,0 0,1 23,-24-23,23 0,-23 0,23 0,-23 0,23 0,1 0,-24 0,23 0,-23 0,23 0,-23 0,24 0,-24 0,23 0,-23 0,23-23,-23 23,24 0,-1 0,-23 0,0 0,23 0,-23 0,23 0,-23-24,24 24,-24 0,0 0,23 0</inkml:trace>
  <inkml:trace contextRef="#ctx0" brushRef="#br1" timeOffset="113210.8202">70 1468,'0'0,"0"0,0 23,0-23,23 23,0 1,-23-1,24-23,-24 47,23-47,-23 23,23 0,-23 0,23 1,1-1,-24 0,23 1,-23-1,23 0,1-23,-24 24,0-1,23 0,-23-23,0 23,23-23,-23 24,0-24,24 23,-24 0,0-23,0 0</inkml:trace>
  <inkml:trace contextRef="#ctx0" brushRef="#br1" timeOffset="115519.5314">1002 1211,'0'0,"23"24,-23-24,23 23,1 0,22 1,-46-1,24 0,-1 0,0 24,0-47,1 47,-1-24,0 24,1-24,-24 0,23 1,-23-24,23 46,-23-46,0 23,24-23,-24 24,0-1,0-23,0 0,0-23,0 23,0 0,0-24,0 24,0-23,0 0,-24 0,1 23,23-24,0 24,0-23,-23 23,23-23,0 23,0 0,-24 0,24 0,-23 0,0-24,23 24,-70 0,70 0,-23 0,23 0,-24 0,24 0,-23 0,0 0,23 0,0 0,-24 0,24 0,-23 0,0 0,23 24,-24-24,24 23,0-23,-23 0,23 23,0-23,0 0,0 24,0-24,0 23,0 0,0-23,0 23,0-23,0 0,0 24,0-1,0-23,0 0,0 23,0-23,0 0,23 0,-23 0,24 0,-24 24,23-24,-23 0,23 0,-23 0,24 0,-1 0,-23 0,23 0,-23 0,24 0,-1 0,0 0,-23 0,23 0,-23 0,24 0,-1 0,-23 0,23 0,-23-24,24 24,-24 0,0 0,0-23,0 0,23 23,-23 0,0-24,0 24</inkml:trace>
  <inkml:trace contextRef="#ctx0" brushRef="#br1" timeOffset="117095.0708">1678 1421,'-24'0,"24"0,-23 0,23 0,-23 0,23 0,-47 0,47-23,-23 23,-1 0,24 0,-23 0,0 0,23 0,0 0,-24 0,24 0,0 23,-23-23,23 0,0 23,-23 1,23-24,0 23,0 24,0-24,0-23,0 23,0-23,23 0,-23 24,0-1,0-23,0 0,23 0,-23 23,0-23,0 0,24 0,-24 23,23-23,-23 0,0 0,23 24,-23-24,47 23,-47-23,23 0,1 0,-1 0,-23 0,23 0,1 0,-1 0,-23 0,23 0,0 0,1 0,-24 0,23-23,-23 23,0-24,23 24,-23 0,24-23,-24 23,0-23,0 0,0 23,0-24,0 24,0-23,0 23,0-23,0-1,0 24,0 0,0-23,0 23,0-23,-24-1,24 24,-46-23,46 23,-24-23,24-1,0 24,-23 0,23 0,-23 0,0 0,23 0,-24 0,24 0,0 0,-23 0,0 0,23 0,-24 0,24 24,-23-24,23 0,0 0,0 0,0 0,0 0</inkml:trace>
  <inkml:trace contextRef="#ctx0" brushRef="#br1" timeOffset="134036.0192">1887 1305,'0'0,"24"0,-24 0,0 0,23 0,-23 0,23 23,-23 0,23 0,1-23,-24 24,23-1,0 0,-23 1,0-24,0 23,24-23,-24 23,0-23,0 24,23-1,-23-23,0 23,0-23,0 24,23-24,-23 0,0 0,0 0,0-24,0 24,0-23,-23 0,23 23,0-24,0 24,0-46,-23 46,23-24,0 24,0-23,0 23,-24 0,24-23,0-1,0 24,-23 0,23-23,0 23,0-23,0 0,0 23,0-24,0 24,0 0,0-23,23 23,-23 0,0 0,24 0,-24 0,23 0,-23 0,23 0,1 0,-24 0,23 0,-23 0,23 0,0 0,-23 0,0 0,24 0,-24 0,0 0,0 0,23 23,-23-23,23 24,1-24,-24 23,0-23,0 0,0 23,23-23,-23 0,0 23,0 1,0-24,23 0,-23 23,0-23,0 23,24-23,-24 0,0 24,0-24,0 23,0-23,23 0,-23 23,0-23,0 0,23 0,-23 24,0-1,0-23,0 0,0 23,0-23,23 0</inkml:trace>
  <inkml:trace contextRef="#ctx0" brushRef="#br1" timeOffset="135190.3748">2353 1095,'0'0,"24"0,-24 0,23 0,-23 0,23 0,-23 0,0 0,23 0,1 0,-24 23,0-23,23 0,-23 23,0-23,0 24,23-24,-23 23,0-23,0 23,0-23</inkml:trace>
  <inkml:trace contextRef="#ctx0" brushRef="#br1" timeOffset="136329.131">2633 769,'0'23,"0"-23,0 0,23 47,1-24,-1 23,23-22,-22-1,-1 47,0-47,1 24,-1-1,-23-22,0 22,23 1,1-24,-24 1,23 22,-23-46,0 47,23-47,-23 23,0-23,0 23,0 1,23-24</inkml:trace>
  <inkml:trace contextRef="#ctx0" brushRef="#br1" timeOffset="137514.6853">2773 1235,'0'0,"0"0,0-24,0 24,23 0,0 0,-23 0,24 0,-1-23,0 23,24-23,-24-1,0 24,1 0,-1-23,-23 23,23 0,-23 0,0 0,24 0,-24 0,23 0,0-23</inkml:trace>
  <inkml:trace contextRef="#ctx0" brushRef="#br1" timeOffset="139667.4026">3868 582,'0'0,"23"0,-23 0,0 0,0 23,24-23,-24 24,23-1,-23 24,0-24,23 0,0 24,-23-24,0 1,24-1,-1 0,-23 0,0 1,0-24,0 23,23-23,-23 23,0-23,0 47,24-24,-24-23,0 24,0-24,0 23,0-23,0-23,0-1,-47 1,47 0,-47-47,47 70,-23 0,0 0,23 0,-23 0,23 0,-24 0,1 0,23 0,-23 0,23 0,-24 0,24 0,-23 0,0 0,-24 0,47 0,-46 0,22 0,24 0,0 0,0 23,0-23,-23 0,23 23,0-23,0 24,0-24,0 23,0 0,0-23,0 24,0-24,0 23,0 0,0-23,0 23,0-23,0 24,0-24,0 23,0 0,0-23,0 0,0 24,0-24,0 0,23 0,1 0,92 23,1-23,-94-23,-23 23,23 0,0 0,-23 0,24 0,-24 0,23-24,-23 24,23-23,1 23,-24 0,23-23,-23 23,23 0,-23 0,24 0,-24 0,0-24,23 24,-23 0,0 0,23 0</inkml:trace>
  <inkml:trace contextRef="#ctx0" brushRef="#br1" timeOffset="142007.3126">4404 769,'0'0,"0"0,-23 0,-1 0,24 23,0-23,0 23,0-23,0 24,-23-24,23 0,0 23,0-23,0 0,0 23,-23-23,23 23,0-23,0 24,0-24,0 0,0 23,0 0,0-23,0 24,0-24,0 23,0-23,0 23,0 1,0-24,0 23,0-23,0 23,0-23,0 23,0-23,0 0,0 0,23 0,-23 0,23 0,1 0,-24 0,23 0,-23 0,23 0,1 0,-24 0,23 0,-23 0,0 0,23 0,-23 0,23-23,1 23,-24 0,0 0,0-23,0 23,0-23,23 23,-23-24,0 24,0-23,0 23,0-23,0 23,0 0,0-24,0 1,0 23,-23-23,23 23,-24-24,24 1,0 0,-23 23,23 0,0 0,-23 0,23-23,0 23,-23 0,23 0,-24 0,24 0,0-24,0 24,0 0,0 0,24 0,-24 0,0 0,23 24,-23-24,0 0,23 23,-23-23,47 23,-47 0,0-23,23 24,-23-24,0 23,23 0,-23-23,24 24,-24-24,23 23,-23-23,23 0,-23 23,0 1,24-24,-24 0,23 0,-23 0</inkml:trace>
  <inkml:trace contextRef="#ctx0" brushRef="#br1" timeOffset="143957.2376">4567 675,'0'0,"0"0,0 0,23 0,-23 24,24-1,-1-23,-23 23,70 47,-47-70,-23 24,0-1,23-23,-23 23,0-23,24 0,-24 23,0 1,0-24,23 0,0 23,-23 0,0 1,24-24,-24 23,23-23,-23 23,23-23,-23 0,0 0,0 24,0-24,0 0,-46-117,46 94,0 23,-24-24,24 1,-70-70,70 93,0-23,0-1,0 24,0-23,0 23,0 0,0-23,0 23,0-24,24 24,-24 0,0 0,0-23,23 23,0 0,-23 0,24 0,-24 0,23 0,0 0,-23 0,24 0,-1 0,0 0,-23 0,23 0,-23 0,24 0,-24 0,23 0,0 0,-23 23,24 1,-24-24,0 23,23-23,0 23,-23 1,0-24,0 0,0 23,24-23,-24 23,0 1,0-24,0 23,23-23,-23 0,0 23,0-23,0 0,0 23,23-23,-23 24,0-24,24 0,-24-24</inkml:trace>
  <inkml:trace contextRef="#ctx0" brushRef="#br1" timeOffset="145470.3793">5476 605,'0'0,"0"0,0 0,-23 0,23 0,-24 0,1 0,23 0,0 0,0 0,-23 0,23 24,0-24,0 46,-24-46,24 0,0 24,-23-24,23 0,0 23,0-23,0 0,0 23,0 1,0-24,0 23,0-23,0 23,-23-23,23 24,0-24,0 23,0-23,0 0,0 23,0-23,0 23,0-23,0 24,23-24,-23 0,23 0,-23 23,0-23,0 0,24 0,-24 0,23 0,-23 23,23-23,-23 0,24 0,-24 0,23 0,-23 0,23 0,0 0,-23 0,24 0,-1 0,0 0,-23 0,24 0,-24 0,23 0,-23 0,23 0,1 0,-24 0,0-23,23 23,-23 0,0 0,0-23,0-1,23 24,-23 0,0-23,23 23,-23 0,0-23,0 23</inkml:trace>
  <inkml:trace contextRef="#ctx0" brushRef="#br1" timeOffset="147420.3043">5825 675,'24'0,"-24"-23,23 23,0 0,1 0,22 0,1-23,-24-1,24 24,-24 0,0-23,1 0,-24 23,23 0,0-23,-23 23,0 0,0-24,24 24,-24-23,0 23,0-23,0 23,0 0,-24 0,1 0,23 0,-23 0,23-24,-24 24,24 0,-23 0,0 0,23 0,0 0,-24 0,24 0,-23 0,0 0,23 0,-23 0,23 0,-24 0,1 0,0 0,23 0,0 0,-24 0,24 0,0 0,-23 0,23 0,0 24,-23-24,23 0,0 23,0 0,0 1,-24-24,24 23,0 0,0-23,0 23,0-23,0 24,0-1,0-23,0 23,0-23,0 24,0-24,0 0,0 23,0-23,0 23,0-23,0 0,24 0,-24 24,23-24,-23 0,23 0,-23 0,24 23,-24-23,23 0,-23 23,23-23,-23 0,24 0,-24 0,23 0,0 0,-23 0,23 0,-23 0,24 0,-24 0,23 0,0 0,-23 0,24 0,-24 0,23 0,0 0,-23 0,0 0,24 0,22-23,-23 23,-23 0,24 0,-24-23,0 23,23 0,0 0,-23 0,24 0,-24 0</inkml:trace>
</inkml:ink>
</file>

<file path=ppt/ink/ink3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09:58.345"/>
    </inkml:context>
    <inkml:brush xml:id="br0">
      <inkml:brushProperty name="width" value="0.06667" units="cm"/>
      <inkml:brushProperty name="height" value="0.06667" units="cm"/>
      <inkml:brushProperty name="color" value="#00B0F0"/>
      <inkml:brushProperty name="fitToCurve" value="1"/>
    </inkml:brush>
  </inkml:definitions>
  <inkml:trace contextRef="#ctx0" brushRef="#br0">-47 2470,'0'0,"0"0,0 0,0 23,0 0,0-23,0 24,23-24,-23 46,24-46,-24 24,23 22,-23-46,23 47,-23-47,0 46,0-46,24 24,-24-24,0 23,0-23,0 23,23 1,-23-24,0 23,0-23,0 0,23 0,-23 23,0 0,24-23,-24 0,0 24,0-24,23 70,0-70,-23 23,0-23</inkml:trace>
  <inkml:trace contextRef="#ctx0" brushRef="#br0" timeOffset="1793.931">46 2563,'0'0,"0"-23,0 23,0 0,0-24,0 24,0-23,24 23,-24-23,0 23,0-24,0 24,23 0,-23-23,0 23,0-23,23-1,-23 24,24 0,-24-23,23 23,0-23,0 23,-23-23,24 23,-1 0,0 0,1 0,-1 0,0 0,1 0,-1 0,23 0,-46 0,24 0,-1 0,0 0,-23 0,0 0,0 23,0-23,24 0,-24 23,0-23,0 0,0 23,0-23,23 24,-23-1,0-23,0 23,0-23,0 24,0-1,0-23,0 0,0 23,0-23,-23 0,23 24,0-24,-24 0,1 23,0 0,-1-23,24 0,-23 24,0-24,0 0,-1 23,24-23,-23 23,0-23,23 0,-24 0,24 0,-23 23,23-23,-23 0,23 0,-24 0,24 0,0 24,-23-24,23 0,0 23,-23-23,0 0,23 0,0 0,0 23,0-23,-24 0,24 24</inkml:trace>
  <inkml:trace contextRef="#ctx0" brushRef="#br0" timeOffset="3931.0487">955 2540,'0'0,"0"0,0 0,-23 0,0 0,23 0,0 0,-24 0,24 0,-23 0,23 0,0 0,-23 23,-1-23,24 0,0 23,-23 1,23-24,0 23,0-23,-23 23,23 0,0-23,0 24,0-24,0 23,0-23,0 23,0 1,0-24,0 23,0-23,0 23,0-23,0 0,0 24,23-1,-23-23,47 0,-24 23,24-23,-1 0,-23 0,-23 0,47 0,-47 0,23 0,-23 0,0 0,0 0,24 0,-24-23,0 23,0-23,0 23,0-187,-24 164,24 0,0-1,-23 24,23 0,0-23,0 0,-23 23,23 0,0-24,0 24,0 0,0 0,23 24,-23-1,23-23,-23 23,47 1,-47-1,23-23,1 23,-1-23,-23 23,0 1,23-24,-23 0,0 0,23 0,-23 23,24-23,-24 0,23 0,-23 0,23 0,-23 0,0 0,47 0,-47 0,23 0,-23 23,0-23,24 0,-1 0,0 0,-23 0,47 0,-47 0</inkml:trace>
  <inkml:trace contextRef="#ctx0" brushRef="#br0" timeOffset="5350.5942">1188 2446,'0'0,"0"0,0 0,23 0,1 24,22-1,-46-23,47 47,-24-47,24 23,-1 0,-22 1,-1-1,-23-23,0 23,23 0,-23-23,0 0,0 24,24-24,-24 0,0 0,0 0,-94-210,94 187,-23 23,0-24,23 24,0-23,0 0,0 23,0 0,23 0,-23 0,23-24,1 24,-1 0,0 0,1 0,-1 0,0-23,1 23,-24 0,23 0,0 0</inkml:trace>
  <inkml:trace contextRef="#ctx0" brushRef="#br0" timeOffset="6520.5492">1771 2097,'0'0,"0"0,0 23,23 0,0 1,1 22,-24 1,23-24,24 47,-47-47,23 24,0 0,0-24,1 0,-24 1,23-1,-23-23,0 23,0-23,0 0</inkml:trace>
  <inkml:trace contextRef="#ctx0" brushRef="#br0" timeOffset="7799.7">2074 2097,'0'0,"-47"163,0-23,24-140,23 23,0-23,-23 47,23-1,-23-46,23 0,0 0,0 0,0 0,0-46,23 46,0-47,-23 47,0-23,23-1,-23 1,24 23,-1 0,-23-23,23 23,-23 0,24 0,-24 0,23 0,0 0,-23 0,0 0,24 0,-24 0,23 0,0 0,-23 23,23 0,-23 1,24-24,-24 46,0-46,0 24,23-24,-23 23,23 0,-23-23,0 24,24-24,-24 23,0-23,0 0,0 23,23-23,-23 24,0-24,23 0,-23-24,0 24,0 0,0-23,0 23</inkml:trace>
  <inkml:trace contextRef="#ctx0" brushRef="#br0" timeOffset="9921.2184">2307 2004</inkml:trace>
  <inkml:trace contextRef="#ctx0" brushRef="#br0" timeOffset="8735.664">2400 2167,'0'0,"0"0,23 93,24-23,-47-47,0-23,0 0,0 23,23-23,-23 24,0-24,23 0,-23 23,0-23,0 0,0 23,0 1,0-24,24 0</inkml:trace>
  <inkml:trace contextRef="#ctx0" brushRef="#br0" timeOffset="11574.7548">2563 2097,'0'0,"0"0,0 0,0 0,0 23,0-23,0 23,0-23,23 24,-23-24,24 46,-24-46,0 24,23-24,-23 23,0-23,0 23,0 1,23-24,-23 0,0 0,0 23,0-23,24 0,-24 23,0 0,23-23,-23 0,0 24,0-24,0 0,0 0,0 0,0 0,0-24,0 1,0 23,0-23,0 0,-23-1,23 1,0 23,0-47,-24 24,24 0,0-1,0 1,0 0,-23 23,23-23,0-1,0 24,0 0,0-23,0 23,23 0,-23 0,47 0,-1-23,-22 23,-24 0,23 0,-23 0,23 0,-23 0,24 0,-1 0,-23 0,0 0,0 0,23 23,-23-23,24 0,-1 23,-23 1,0-24,0 0,23 23,24 70,-24-93,-23 0,0 23,0-23,0 24,23-24,-23 0,0 23,0-23</inkml:trace>
  <inkml:trace contextRef="#ctx0" brushRef="#br0" timeOffset="13399.8846">3542 1864,'0'0,"-24"0,1 0,23 0,0 0,-23 0,0 0,-1 0,24 0,-23 0,23 0,-47 0,47 0,-23 0,23 0,-23 0,-1 0,24 0,0 0,-23 23,23 0,0-23,0 0,-23 24,23-24,0 23,0 0,0-23,-24 47,24-47,0 47,0-47,0 23,0-23,0 23,0 0,0-23,0 24,0-24,0 0,0 0,0 23,24-23,-24 0,46 0,-46 0,24 0,-1 0,0 0,-23 0,24 0,-24 0,46 0,-22 0,-24 0,23-23,-23 23,46 0,-22-47,-1 24,-23 0,0-24,0 24,0-1,0 24,0 0,0-23,0 23,0 0,0 0,0 0,0 23,0 1,0-24,23 23,-23 0,0 1,24 22,-1-23,-23 1,0 22,23-22,-23-1,0 47,24-47,-24 0,0 1,0-1,0 0,23-23,-23 24,0-1,0 0,0-23,0 24,0-1,0-23,0 23,0-23,-23 0,-1 24,1-1,-24-23,24 0,0 0,-24 0,24 0,0 0,-1 0,24 0,-70 0,70-23,0-1,0 24</inkml:trace>
  <inkml:trace contextRef="#ctx0" brushRef="#br0" timeOffset="14710.2342">3984 1608,'0'0,"0"0,24 0,-24 46,0-46,23 23,0 24,-23-24,0 1,24-1,-1 0,-23 1,0-1,23 23,-23-22,24-1,-24 0,0-23,0 47,23-47,-23 0,0 23,23-23,-23 0,0 24,24-24,-1 0,23 0,1 0,-24-24,47 1,-46 23,-1 0,23-23,-22 23,-1-24,-23 24,23 0,-23 0,0-93</inkml:trace>
  <inkml:trace contextRef="#ctx0" brushRef="#br0" timeOffset="16098.5808">4940 1631,'0'0,"0"0,-23 0,23-23,-24 23,1 0,23 0,-23 0,23 0,-24 0,1 0,23 0,-23 0,23 0,-70 93,47-70,23-23,0 47,0-47,-24 23,24-23,0 23,0 1,0-24,0 0,0 23,0-23,24 0,-1 0,0 0,24 23,-24-23,0 23,47 1,-70-24,0 0,24 0,-24 0,0 0,23 0,-23 0,23-24,-23 24,23 0,-23-23,0 23,0-46,24 46,-24-24,0 24,0-23,0 0,0 23,0-24,0 24,0-23,0 23,0-23,-24-1,24 24,0-23,0 23,-23 0,0 0</inkml:trace>
  <inkml:trace contextRef="#ctx0" brushRef="#br0" timeOffset="18048.5058">5150 1724,'0'-23,"0"23,0-24,0 24,23-23,0 23,-23-23,47 0,-47-1,23 24,0-23,1 0,-24 23,0-24,23 24,-23 0,23-23,1 23,-24-23,0 23,0 0,23 0,-23 0,0-24</inkml:trace>
  <inkml:trace contextRef="#ctx0" brushRef="#br0" timeOffset="17252.9364">5150 1305,'23'0,"-23"0,0 23,0-23,0 23,0 0,23 24,1 0,-1-1,-23 1,23 0,0-24,-23 0,24 24,-24-24,0 0,0-23,0 24,0-1,0-23,0 23,0-23,0 24,23-24,-23 0,0 23,0 0,0-23,0 0,0 23,0-23,23 24,-23-1,0-23,0 23,0-23,0 0,0 0,0-23,0 0,0 23,0 0</inkml:trace>
  <inkml:trace contextRef="#ctx0" brushRef="#br0" timeOffset="21386.7774">5989 1188,'0'-23,"0"23,0-24,0 24,0 0,0-23,23 0,0 23,0-23,-23 23,24 0,-1 0,0-24,1 24,-1 0,0 0,-23 0,24 0,-1 0,-23 0,0 0,23 0,0 24,1-24,22 23,-46 0,24-23,-24 0,0 23,0-23,0 24,0-1,0-23,0 23,0-23,0 24,0-24,0 23,0-23,0 0,0 23,-24-23,24 0,-23 24,0-24,-1 0,1 0,0 23,23-23,-23 23,23-23,-24 0,24 0,-23 0,0 0,23 0,0 0,-24 0,24 23,0-23</inkml:trace>
  <inkml:trace contextRef="#ctx0" brushRef="#br0" timeOffset="20076.4278">5989 1165,'0'0,"0"0,0 0,0 23,0-23,23 0,-23 23,0 1,23-1,-23 24,0-47,23 46,-23-23,24 1,-24-1,0 0,23 1,0 22,-23-46,0 24,0-1,0-23,24 23,-24-23,0 24,0-1,0-23,0 23,0-23,23 0</inkml:trace>
  <inkml:trace contextRef="#ctx0" brushRef="#br0" timeOffset="23477.097">6664 1188,'0'0,"-23"0,23 0,-23 0,23 0,-24 0,24 23,-46-23,46 24,-24-24,24 0,0 23,-23 0,23-23,-23 0,23 24,0-24,0 23,0-23,0 23,0-23,0 23,0-23,0 24,0-24,0 23,0-23,0 23,0-23,23 0,-23 24,0-24,23 0,-23 23,24-23,-1 0,0 0,-23 0,24 0,-24 0,23 0,0 0,-23 0,24 0,-24 0,23 0,0 0,-23 0,24 0,22 0,-23 0,1 0,-1 0,-23 0,0 0,23 0,-23-23,24 23,-24-24,0 1,0 23,0-23,0 23,0-24,0 24,0-23,0 23,0-23,-24 23,24-23,0 23,0-24,-23 24,23-23,0 23,0 0,0-23,-23 23,23 0,0 0,-24 0,24-24,-23 1,23 23,0 0,-23 0,23 0,0 0,0 0,0 23,23 1,0-1,-23-23,24 23,-24-23,23 24,-23-24,0 0,23 0,-23 23,24-23,-24 23,0-23,0 0,23 0,-23 23,23-23,1 24,-24-24,0 0,23 0,-23 0,23 0,-23 0,23 0,1 0,-24 0,23 0,-23 0,23 0,1 0,-24 0,23 0,-23 0</inkml:trace>
  <inkml:trace contextRef="#ctx0" brushRef="#br0" timeOffset="24912.2418">7107 1095,'0'0,"0"0,0 0,0 0,23 23,-23 0,24 1,-1-1,-23 0,23 24,24-24,-47 24,23-47,-23 23,0 0,23-23,-23 24,0-24,24 0,-24 23,0-23,0 0,0-23,-24-1,-22 1,23 0,-24 0,24-1,-1 1,1 23,0 0,23-23,0 23,0-24,-24 24,24 0,0-23,0 0,0 23,0-24,0 24,0-23,0 23,0-23,0 23,0 0,24-23,-1 23,-23 0,0-24,23 24,1 0,-1 0,-23-23,23 23,1 0,-1 0,-23-23,23 23,-23 0,23 0,-23 0,47 0,-47 0,23 0,-23 0</inkml:trace>
  <inkml:trace contextRef="#ctx0" brushRef="#br0" timeOffset="26877.7662">7410 1188,'0'0,"0"0,0-23,47 23,-47 0,23-24,0 24,0 0,24-23,-47 23,47-23,-24 23,24-23,-1 23,1 0,-47-24,46 24,-46 0,24 0,-24-23</inkml:trace>
  <inkml:trace contextRef="#ctx0" brushRef="#br0" timeOffset="26113.3956">7387 652,'0'0,"23"0,-23 0,0 23,0-23,23 24,-23 22,0-46,24 47,-1-24,0 24,-23-24,0 24,23-24,-23 24,24-47,-24 23,0-23,0 23,0-23,0 24,0-24,0 23,0 0,0-23,23 47,-23-24,0 0,0 1,23-24,-23 23,24 0,-24-23,0 0</inkml:trace>
  <inkml:trace contextRef="#ctx0" brushRef="#br0" timeOffset="28515.7032">7923 978,'0'0,"23"0,-23 0,0 0,0 24,0-1,0-23,0 0,0 23,0-23,23 24,-23-24,24 0,-24 23,0-23,0 23,23-23,-23 0,23 0,-23 0,23 0,1 0,-24 0,23 0,-23 0,23 0,-23-23,24 23,-24 0,0 0,23 0,-23-23,0 23,0 0,23-24,-23 1,0 0,0 23,0-24,0 1,0 0,0 23,24 0,-24-24,0 24,0-23,0 23,23 0,-23-23,0 0,0 23,0 23,0-23,0 0,0 23,0-23,23 23,-23 1,0-1,0 0,23 1,1-1,-24 0,23 1,0-1,-23 0,0-23,0 0,0 23,24-23,-24 0,0 24,0-24,0 23,23-23,-23 0,23 23,-23-23,0 24,24-24,-24 23,0-23,0 0,23 23,-23-23,0 0,0 24,23-24,-23 0,24 0,-24 23,0-23,0 23,23-23</inkml:trace>
  <inkml:trace contextRef="#ctx0" brushRef="#br0" timeOffset="32446.752">8552 1281,'0'0,"0"24,0-24,0 0,0 23,0-23,0 0,23 23,-23 0,0-23,0 24,23-24,-23 0,0 23,24-23,-24 23,0-23,0 0,0 24,23-24,-23 0,0 23,0-23,0 0,0 23,0 1,0-24,0 23,0-23,0 23,0 1,0-24,0 23,0-23,0 0,0 23,0-23,0 0,0 23,0-23,0 24,-23-24,-1 0,24 0,0 0,-23 0,23 0,-23 0,23 0,-23 0,-1 0,24 0,-23 0,23 0,-23 0,23 0,-24 0,1 0,23 0,-23 0,23 0,-24 0,1 0,23 0,-23 0,23 0,0 0,-24 0,24 0,0 0,-23 0</inkml:trace>
</inkml:ink>
</file>

<file path=ppt/ink/ink3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3:25.731"/>
    </inkml:context>
    <inkml:brush xml:id="br0">
      <inkml:brushProperty name="width" value="0.06667" units="cm"/>
      <inkml:brushProperty name="height" value="0.06667" units="cm"/>
      <inkml:brushProperty name="color" value="#FFFF00"/>
      <inkml:brushProperty name="fitToCurve" value="1"/>
    </inkml:brush>
  </inkml:definitions>
  <inkml:trace contextRef="#ctx0" brushRef="#br0">70 4847,'0'0,"0"0,0 0,0 23,0 0,23 0,-23-23,0 47,23-47,-23 23,24 24,-1-47,-23 23,0 1,23-24,-23 23,0-23,0 23,23-23,-23 24,24-1,-24-23,0 23,23-23,-23 47,23-47,-23 23,24-23,-24 0,0 23,0 1,23-24,-23 23,0 0,23 1,1-1,-24 0,0 0,0 1,23-1,-23-23,0 23,0 1,23-1,-23-23,23 23,-23 1,0-1,0-23,24 23,-24 0,0 1,0-1,23-23,-23 47,23-47,-23 23,0-23,0 23,0 1,0-24,0 23,24-23,-24 23,0 1,0-24,0 0,23 0,0 0,-23 0,24 0,-1 0,23 0,1 0,0 0,-1 0,1 0,-24 0,47 0,-47 0,1 0,-1 0,-23 0,23 0,1 0,-24 0,23 0,-23 0,23 0,1 0</inkml:trace>
  <inkml:trace contextRef="#ctx0" brushRef="#br0" timeOffset="2105.9595">1328 5359,'0'0,"0"0,0 24,0-1,0-23,0 23,0-23,0 23,0-23,0 47,0-47,23 47,-23-24,0-23,24 47,-24-47,0 23,0 0,0-23,0 23,23-23,-23 24,0-24,0 0,0 23,23-23,-23 23,23-23,-23 0,0 24,24-24,-1 0,0 0,24 23,-47-23,23 0,24 0,-47 0,23 0,1 0,-24 0,23 0,-23 0,23 0,-23 0,47 0,-24 0,0 0,24 0,-24 0,1 0,-24 0,0-23,23 23,-23-24,0 24,0-23,0 23,0-23,0 23,23-24,-23 24,0-46,0 46,0-23,0-1,0 1,0 23,23-23,-23 23,0-24,0 1,0 23,0-23,0 23,0-24,0 24,0-23,0 0,0 23,0-23,0 23,0 0,0 23,0-23,0 23,0 0,24-23,-24 47,23-24,0 1,-23-1,0 0,24 1,-1-1,-23 0,0-23,0 23,23-23,-23 24,0-24,0 23,24-23,-24 0,0 0,0 23,23-23,-23 0,23 24,-23-1,0-23,0 0,23 0,-23 23,0-23,0 0</inkml:trace>
  <inkml:trace contextRef="#ctx0" brushRef="#br0" timeOffset="4087.1214">2190 4963,'0'0,"0"0,0 23,0-23,0 47,0-24,0 1,23 22,-23-22,24 45,-24-45,23-1,0 24,-23-24,0 0,0 1,0-24,24 46,-24-23,0 1,0-1,0 0,0 1,23-1,-23 0,0 1,0-24,0 23,0 0,23-23,-23 0,0 23,0-23,0 24,0-1,0-23,0 23,0-23,0 24,0-24,0 0,0-24,0 1,0 0,0-47,0 47,0-24,0-23</inkml:trace>
  <inkml:trace contextRef="#ctx0" brushRef="#br0" timeOffset="5725.0899">2633 4800,'0'0,"0"0,0 0,0 23,0-23,0 47,-23-47,23 46,-47-22,47-1,-47 24,47-47,-23 23,0 24,23-24,-24 0,1-23,23 47,0-47,-23 23,23-23,0 23,0 1,-23-24,23 23,0-23,0 23,-24-23,24 0,0 24,-23-24,23 23,0-23,0 0,0 23,-23-23,23 0,0 0,0 0,0 0,0-23,0 0,0 23,0-24,0 24,0 0,0 0,0-23,23 23,0 0,-23 0,24 0,22 0,1 0,-1 0,-22 0,46 0,-70 0,23 0,0 0,-23 0,24 0,-24 0,0 23,0 1,0-24,0 0,0 23,0 0,0 1,0-1,0 0,0 0,0 1,0-24,0 46,0-46,0 24,0-24,0 23,0 0,0 1,0-24,0 23,0 0,0-23,0 23,0-23,0 0,0 24,0-1,0-23,0 23,0-23,0 24,0-24,0 23,0 0,0-23,0 0,0 0,0-23,0 23,0-23,0 23,0 0,23-24</inkml:trace>
  <inkml:trace contextRef="#ctx0" brushRef="#br0" timeOffset="7269.4602">2796 5476,'23'0,"1"0,-24 0,23 0,-23 0,47 0,-1 0,-23 0,1 0,46 0,-47 0,-23 0,23 0,1 0,-24 0,23 0,-23 0,0-24,23 24,-23-23,23 0,-23 23,0-23,0 23,0 0,0-24,0 1,0 23,0-23,0-1,0 24,0 0,0-23,0 23,-23-23,0 23,23 0,-23-24,-1 24,24 0,-23 0,23 0,-23 0,-1 0,24 0,-23 0,23 0,-23 0,23 0,0 0,-24 0,1 0,23 0,-23 0,23 24,0-24,-23 0,23 0,-24 23,24 0,0-23,0 0,-23 24,23-1,0 0,0-23,0 24,-23-24,23 23,0 0,0 0,0-23,0 47,0-47,0 23,0 1,0-1,0-23,0 23,0-23,0 47,0-47,0 23,0-23,0 23,0-23,0 0,0 0,0 24,0-24,23 0,-23 23,0-23,23 0,1 0,-1 23,-23-23,46 0,-46 24,47-1,-47-23,23 0,1 23,-1-23,-23 0,23 0,-23 0,24 0,-24 0,0 0,23 0,0 0,-23 0,23-23,-23 23,24 0,-24-23</inkml:trace>
  <inkml:trace contextRef="#ctx0" brushRef="#br0" timeOffset="10779.3927">3984 4707,'0'0,"0"0,0 23,0-23,0 23,0-23,0 24,0 22,0-22,0 22,24 24,-24-47,0 24,23 0,-23 23,0-1,0-22,0 0,0-1,0 1,0-1,0 1,0-24,0 1,0-24,0 46,0-46,0 24,0-24,0 46,0-46,0 23,0-23,0 24,0-1,0-23,0 23,0-23,0 0,0 24,0-24,0 0,0 0,0 0,0-24,0 24,0-23,0 0,0-24,0 47,0-23,23-24,-23 24,0 0,0-1,0 1,0 23,0-23,0 23,0-24,0 1,0 23,0-23,0 23,0-23,0 23,0-24,0 1,0 0,0 23,0-24,0 1,0 23,0-23,24 23,-24 0,0-24,0 24,0-23,0 0,0 23,0-23,0 23,0-24,0 1,0 23,0-23,0 23,0-24,0 24,0-23,0 0,0 23,0-24,0 1,0 0,0-1,0 24,0-46,0 46,0-23,0 23,0-24,0 1,0 23,0-23,0 23,0 0,0-24,0 1,0 23,0-23,0 23,0-24,0 24,0-23,0 0,0 23,0-23,0 23,0-24,23 24,-23-23,0 23,0 0,0-23,23 23,-23 0,24-24,-24 24,0 0,23 0,-23-23,23 23,1-23,-24 23,23 0,-23 0,23 0,24 0,-47 0,23 0,-23 0,23 0,-23 0,24 0,-24 23,0-23,0 23,0-23,23 0,-23 47,0-47,23 70,-23-24,0-22,0-1,24 0,-24 1,0-1,0 0,0 1,0-1,0 0,0 0,0 1,0-24,0 23,0 0,-24 1,24-24,0 23,-23 0,23-23,-23 24,-1-1,24 0,-23-23,0 24,-1-24,24 23,-23 0,23-23,-23 0,23 23,-23-23,-1 0,24 0,0 24,-23-24,23 0,0 23,-23-23,-1 0,24 0,0-23,0 23,0 0,24 0,-24 0,23 0,-23-24,23 24,1 0,-1 0,23-23,-22 23,-1 0,0 0,1 0,22 0,-22 0,-1 0,23 23,-22-23,-1 24,0-24,1 0,-24 0,0 23,0-23,23 23,-23-23,0 24,0-24,0 23,23-23,-23 23,24-23,-24 24,0-1,0-23,0 23,0-23,0 23,0-23,0 24,0-1,0-23,0 23,0-23,0 24,0-1,0-23,0 23,0-23,0 24,-24-24,24 23,0 0,-23-23,0 0,-1 47,1-47,0 0,-24 23,24-23,-24 23,1-23,-1 0,0 0,24 0,-23 0,22 0,1 0,0 0,-1 0,24 0,-23 0,23 0,-23 0,-1 0,24 0,0 0,-23 0,23 0,0 0,-23 0,23-23,0 23,0 0,0-23,0-1,0 24,0-23,0 23,0 0,0 0,0-23,46 23,-22-23,-1 23,24-24,-24 24,24-23,-1 23,1-23,-1-1,1 1,0 23,-24 0</inkml:trace>
  <inkml:trace contextRef="#ctx0" brushRef="#br0" timeOffset="14772.9158">5173 5173,'0'0,"0"0,0 0,0 23,0-23,0 23,0 1,0-24,-23 23,23 0,0 1,-24 22,24-46,0 24,0 22,0-23,0 1,0 22,0-46,0 47,0-24,0 1,0-24,0 23,0-23,0 0,0 23,24-23,-1 0,-23 0,23 0,-23 0,47 0,-24 0,0-23,24 23,-24 0,24-23,-47-1,23 24,1 0,-1 0,23-23,-22 23,-24 0,46-23,-46-1,47 24,-47-46,0 46,23-24,-23 24,0-23,0 23,0-23,0 0,0 23,0-24,24 24,-24 0,0-23,0 0,0 23,0-24,0 24,0-23,0 23,0-23,0-1,0 24,0 0,0 0,0 24,0-24,0 23,0 0,0 1,0 22,0 1,0-24,0 0,0 24,0-24,0 1,0-1,0 0,0 1,-24 22,1-23,23 24,0-24,0 1,-23 22,-1-22,1 22,23-46,0 24,0-24,0 23,-23-23,23 0,0 23,0 0,-24-23,24 0,0 24,-23-24,0 23,23-23,0 23,-23-23,23 24,-24-24,1 0,23 23,-23-23,23 0,-24 0,24 23,-23-23,0 0,23 24,-24-24,-22 0,23 0,-1 0,-46 0,47 0,-24 0,24 0,-47 0,47 0,23 0,-23 0,-1 0,24 0,0 0,-23 0,23 0,0-24,-23 24,23 0,0 0,-24 0,1 0,23-23,0 23,-23 0,23 0,0-23,-24 23</inkml:trace>
  <inkml:trace contextRef="#ctx0" brushRef="#br0" timeOffset="12682.5559">4753 5266,'24'0,"-24"0,0 0,23 0,-23 47,0-47,0 46,23-22,-23-24,0 46,0-46,24 47,-24-24,0-23,0 47,0-47,0 23,0 0,0-23,0 24,0-24,23 0,-23 0,0 0,0 0,0-24,0 1,0 23,0-23,0 23,0-47,0 47,-23-47,-1 24,24 0,0 23,0-23,0 23,0-24,0 24,0-23,0 0,0 23,0-24,0 24,0-23,0 0,0 23,0-24,0 1,0 0,0 23,0 0,0 0,0-23,0 23,24 0,-1 0,-23 0,23 0,-23 0,24 0,-24 0,46 0,-46 0,23 0,-23 0,0 0,0 0,24 0</inkml:trace>
  <inkml:trace contextRef="#ctx0" brushRef="#br0" timeOffset="16660.4796">6058 5243,'0'0,"0"-24,0 24,0 0,0 0,-23 0,23 0,-23 0,23-23,-23 23,23 0,-24 0,24 0,0 0,0 0,-23 23,23-23,0 24,-23-1,23-23,-24 23,24-23,0 24,-23-1,23 0,0-23,-23 47,23-47,-24 46,24-22,-23-1,23 0,0-23,-23 47,23-47,0 23,0-23,0 24,0-1,0-23,23 0,-23 0,23 0,-23 0,24 0,-1 0,-23 0,23 0,-23 0,0 0,24 0,-24 0,23-23,0 23,-23 0,24-24,-24 24,23-23,0 0,-23 23,0-24,23 24,-23-23,0 23,0-23,24-1,-24 24,0-23,0 23,0-23,0 0,0 23,0-24,0 24,0-23,0 23,0-23,0-1,0 24,0 24,0-24,0 23,0-23,0 47,23-24,-23 0,23 24,1-24,-24 24,23-1,0-46,-23 24,0-1,24-23,-24 0,23 0,-23-23</inkml:trace>
  <inkml:trace contextRef="#ctx0" brushRef="#br0" timeOffset="18360.8469">6361 5219,'24'0,"-24"0,0 0,0 24,0-1,23-23,-23 23,0 1,0-1,0 24,0-24,0 23,0-22,0 22,0 1,0-24,0 1,0-1,0 0,0-23,0 23,0 1,0-24,0 23,0-23,0 23,0-23,0 0,0-23,0 23,0-23,0-1,0 1,0 23,0-23,0 0,0-1,0 1,0 0,0 23,0-47,-23 47,23-23,0 23,0-24,0 24,0-46,0 46,0-23,0 23,0-24,0 1,0 23,0-23,0 23,0 0,0-24,23 24,-23 0,0-23,23 23,-23-23,24 23,-1 0,-23 0,23 0,-23 0,23 0,-23 0,24 0,-1 0,-23 0,0 0,23 0,1 23,22 0,-22 1,-1-24,0 23,-23-23,0 23,0-23,24 0,-24 24,0-24,23 23,-23-23,0 23,0 0,0-23,0 24,0-24,0 0,0 23,0 0,0 1,0-24,0 46,23-46,-23 24,0-1,0 0,0-23,0 23,0-23,0 24,0-24,0 23,0 0,23-23,-23 0,0 24,0-24,0 23,0 0,0-23</inkml:trace>
</inkml:ink>
</file>

<file path=ppt/ink/ink37.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2:40.227"/>
    </inkml:context>
    <inkml:brush xml:id="br0">
      <inkml:brushProperty name="width" value="0.06667" units="cm"/>
      <inkml:brushProperty name="height" value="0.06667" units="cm"/>
      <inkml:brushProperty name="color" value="#00B0F0"/>
      <inkml:brushProperty name="fitToCurve" value="1"/>
    </inkml:brush>
  </inkml:definitions>
  <inkml:trace contextRef="#ctx0" brushRef="#br0">373 7270,'0'0,"0"0,0 23,46 24,-46 0,23-1,24 1,-47 23,47 23,-24-23,0 0,1 0,22 23,-23-23,1 0,-1-24,0 24,1-23,-24-24,0 24,23-47,-23 23,0-23,0 0,0 23,0 1,23-24,-23 0,0 0</inkml:trace>
  <inkml:trace contextRef="#ctx0" brushRef="#br0" timeOffset="2776.6932">955 7387,'0'0,"0"0,0 23,0-23,0 46,23 24,-23 0,24-23,-24 23,23-24,0 24,1 24,-24-48,0 1,23-1,-23 1,23-24,-23 1,0-1,0-23,0 0,0 0,0 0,0 0,24-23</inkml:trace>
  <inkml:trace contextRef="#ctx0" brushRef="#br0" timeOffset="4757.817">1514 7783,'0'0,"0"0,0 0,0 0,-23 0,23 0,0 0,-23 0,23 0,0 0,-24 0,24 0,0 0,-23 23,23 0,-23 1,23-1,0 0,-23 1,23-24,0 23,0 0,0-23,-24 23,24-23,0 24,0-1,0-23,0 23,0-23,0 24,0-24,0 23,0 0,0-23,0 0,0 0,24 0,-24 24,0-24,23 0,-23 0,23 0,0 0,1 0,-24 0,23 0,-23 0,23 0,-23 0,24 0,-24 0,0 0,23 0,-23-24,23 24,-23-23,0 23,0 0,24-23,-24 23,0-24,0 24,0-23,0 0,0-1,0 24,0-23,0 0,0 0,0 23,0-24,0 1,0 23,0-23,0 23,0 0,-24-24,24 1,-23 23,23 0,0 0,0 0,0 23,0-23,0 24,0-24,0 23,0 0,0-23,0 24,23-24,-23 23,24 0,-24 0,23-23,-23 24,0-1,23-23,1 0,-24 23,23-23,-23 24,23-24,0 0,-23 0,24 0,-24 23,0-23,23 0,-23 0,23 0,1 0,-24 23,23-23,-23 0,23 0,1 0,-24 0</inkml:trace>
  <inkml:trace contextRef="#ctx0" brushRef="#br0" timeOffset="6894.9346">1934 7736,'0'0,"0"0,0 23,0 1,0-24,0 0,0 23,23 24,-23-24,23 0,-23 1,0-1,0-23,0 23,24 0,-24 1,23-24,-23 23,23-23,-23 0,24 0,-24 23,0-23,23 0,-23 24,0-24,23 0,1 0,-24 0,0 0,23 0,-23 0,46 23,-22-23,-1 0,0 0,-23 0,24 0,-1 0,0 0,-23-23,24-1,-1 1,-23 0,0-1,0 24,0-23,0 23,0-23,0 0,0-1,0 24,0-23,0 0,0 23,0-24,0 24,0-23,0 23,0-23,0-1,0 24,0 24,0-24,0 23,0-23,0 23,0-23,0 47,0-47,0 47,23-47,-23 23,0 23,0-22,0-1,0-23,0 23,0 1,0-1,0-23,0 23,0-23,0 24,0-24,0 23,0 0,0-23,0 23,0 1,0-1,0 24,0-24,0-23,0 47,0-47,0 23,0 0,0 1,0-24,0 23,0 0,0 0,0-23,0 24,0-24,0 23,0 0,-23-23,23 0,-23 0,23 0,-24 0,24 24,0-24,-23 0,23 0,-23 0,-1 0,24 0,-23 0,23 23,-23-23,-1 0,24 0,-23 0,23 0,-23 0,23 0,-23 0,-1 0,24 0,-23 0,23 0,0 0,0 0,-23 0,23-23,-24 23,24 0,0 0,0-24,-23 24,23-23,0 23,0 0,0-23,0 23,0-24,0 24,0-23,0 0,0 23</inkml:trace>
  <inkml:trace contextRef="#ctx0" brushRef="#br0" timeOffset="8298.8807">2959 7433</inkml:trace>
  <inkml:trace contextRef="#ctx0" brushRef="#br0" timeOffset="7815.2994">2982 7829,'0'0,"0"0,0 0,0 24,0-24,0 46,0-22,0-1,0 0,0 0,0 1,0-1,0 0,24 1,-24-24,0 23,0 0,0-23,0-23,0 23,0-23</inkml:trace>
  <inkml:trace contextRef="#ctx0" brushRef="#br0" timeOffset="9531.2334">3309 7130,'0'0,"0"0,0 24,0-24,0 23,0-23,0 23,0 0,0 1,0-1,0 0,0 24,0-24,0 1,0-1,0 0,23 24,-23-47,0 23,0 24,0-24,0 0,0 24,0-24,0 1,0 22,0-23,23-23,-23 47,0-24,0 1,0 22,0-46,0 24,24-1,-24 0,0 0,0-23,0 24,0-1,0-23,0 23,0-23,0 24,0-1,0-23,0 23,0-23,0 24,0-24,0 23,0 0,0-23,0-23,0 23,0-23,0-1,0 1</inkml:trace>
  <inkml:trace contextRef="#ctx0" brushRef="#br0" timeOffset="10217.607">3239 7853,'0'0,"0"0,0 0,23-24,0 24,1-23,-1 23,0 0,1-23,-1 23,-23 0,23 0,-23-24,0 24,24 0,-1 0,-23 0,23 0,-23 0</inkml:trace>
  <inkml:trace contextRef="#ctx0" brushRef="#br0" timeOffset="11933.541">4404 7200,'0'0,"0"0,0 23,0-23,0 24,0-24,0 23,0 0,0-23,0 24,0-24,0 23,0-23,0 23,0 1,0-24,0 23,0-23,0 23,0 0,0-23,0 0,0 24,0-1,0-23,0 23,0 1,0-24,0 23,0-23,0 23,0 1,-23-1,23-23,0 23,0 1,0-24,-24 23,24-23,0 23,0 0,0-23,0 24,0-24,0 23,0-23,0 23,0 1,0-24,0 23,0-23,0 23,0 1,-23-24,23 0,0 23,0-23,0 23,0-23,0 23,0 1,0-24,0 23,0-23,0 0,0 23,0 1,0-24,0 23,0-23,0 23,0-23,0 24,-23-24,23 23,0-23,0 23,0-23,0 23,0-23,0 0,0-23,0 23,0-23</inkml:trace>
  <inkml:trace contextRef="#ctx0" brushRef="#br0" timeOffset="13961.463">4497 7247,'0'0,"0"0,0 23,0-23,0 0,0 23,0-23,0 24,23-24,-23 23,0-23,0 23,0-23,0 0,0 24,0-24,24 0,-24 23,0 0,0-23,0 0,0 23,0-23,23 0,-23 24,0-1,23-23,-23 23,0-23,0 0,0 24,0-24,0 23,24-23,-24 23,0-23,0 24,0-24,0 0,0 23,23-23,-23 23,0-23,0 24,0-24,0 0,0 23,0-23,23 0,-23 23,0 0,0-23,24 0,-24 24,0-24,0 23,0 0,0-23,0 0,0 24,0-24,23 0,-23 23,0-23,0 23,0-23,0 24,0-24,23 0,-23 23,0-23,0 23,23 0,-23-23,0 24,0-24,0 0,0 23,0-23,0 23,0 1,24-24,-24 23,0-23,0 23,0 1,0-24,0 23,0-23,0 23,23-23,-23 0,0 23,0 1,0-24,0 23,0-23,0 23,0 1,0-24,0 23,0-23,0 0,0 23,0-23,0 0</inkml:trace>
  <inkml:trace contextRef="#ctx0" brushRef="#br0" timeOffset="14944.2252">4404 7969,'0'0,"0"0,0 0,0-23,23 23,-23 0,24 0,-24 0,23-23,0 23,-23 0,23-24,-23 24,24 0,-24 0,0 0,23 0,0 0,-23-23,0 23,24 0,-24 0,23 0,0 0,-23 0</inkml:trace>
  <inkml:trace contextRef="#ctx0" brushRef="#br0" timeOffset="17174.9394">5080 7783,'0'0,"0"0,0 0,0 0,-24 0,24 0,0 23,-23-23,0 0,23 23,-24-23,24 24,0-1,-23-23,23 23,-23-23,23 24,0-24,0 23,-23-23,23 23,0-23,0 23,0-23,0 0,0 24,0-1,0-23,0 23,0-23,0 47,0-47,0 23,0-23,0 24,0-24,0 23,0 0,0-23,23 0,0 0,-23 0,23 0,-23 0,24 0,-1 0,-23 0,23 0,-23 0,24-23,-24 23,23 0,0 0,-23-23,0 23,24-24,-24 24,0-23,0 0,0 23,23 0,-23-24,0 24,23-23,-23 0,0 23,0-24,0 24,0-23,0 23,0-23,0 0,0 23,0 0,0-24,0 24,0-23,-23 23,23 0,0 0,0 23,0-23,0 47,0-24,0 0,0 24,0 0,23-1,-23 1,24-1,-24-22,0 22,0-22,23-1,-23 0,0 24,0-47,0 23,0 1,0-1,0-23,0 23,0-23,0 0,0 23,-23 1,23-1,-24-23,24 23,-23 1,23-24,0 23,-23-23,-1 0,1 23,0 1,-1-24,1 23,0-23,-1 23,24-23,-23 0,0 23,23-23,-23 0,23 0,0 0,-24 0,24 0,0-23,-23 23,0 0,23 0,0 0,-24 0,24 0,-23-23,0 23,23 0,0 0,0-23,0 23,-24-24,24 1,0 23,0-23,0 23</inkml:trace>
  <inkml:trace contextRef="#ctx0" brushRef="#br0" timeOffset="19031.268">5569 7853,'0'0,"0"0,-23 0,-1 0,24 0,-23 0,23 0,-46 0,46 0,-24 0,24 0,-23 0,0 0,-1 23,24-23,0 23,-23-23,23 24,-23-24,23 23,0-23,0 23,-24-23,24 23,0-23,0 24,0-24,-23 23,23-23,0 23,0 1,0-24,0 23,0-23,0 23,0-23,0 0,23 0,-23 0,24 0,-24 24,23-24,-23 0,23 0,-23 0,24 0,-1 0,-23 0,23 0,-23-24,24 24,-1 0,-23 0,23-23,-23 23,23-23,-23-1,0 24,24-23,-24 23,23-23,-23-1,0 1,0 23,0-23,0 0,0 23,0-24,0 24,23 0,-23-23,0 23,0 0,0 23,0-23,0 24,0-1,0 23,0-22,24-1,-24 24,0-24,0 0,23 1,-23-24,0 23,23-23,-23 23,24-23,-24 0,0 0,23 0,-23-23,0 23,23 0</inkml:trace>
  <inkml:trace contextRef="#ctx0" brushRef="#br0" timeOffset="20107.6266">5802 7620</inkml:trace>
  <inkml:trace contextRef="#ctx0" brushRef="#br0" timeOffset="19717.6416">5849 7923,'0'0,"0"0,0 23,0-23,0 23,0 24,0-47,0 23,0 0,0 1,0-24,0 23,0-23,0 23,0-23,0 0,0-23,0 23,0-23</inkml:trace>
  <inkml:trace contextRef="#ctx0" brushRef="#br0" timeOffset="21371.178">6058 7899,'0'0,"0"0,0 0,0 24,0-1,0 0,0 0,0 1,0 22,0-22,-23 22,23 1,0-47,0 23,0 24,0-47,0 0,0 0,0 0,0-24,0 1,0 23,0-23,0 23,0-47,0 24,0 23,0-23,0-1,0-22,0 46,0-24,0 1,23 0,-23 23,24-23,-24 23,46-24,-22 24,-1-23,24 23,-24 0,0 0,-23 0,23 0,-23 0,0 0,0 23,24 1,-1-1,-23 0,0 0,0 1,0-1,0 24,0-24,23 0,-23 1,0-1,0 0,0-23,0 23,0 1,0-24,0 23,0-23,0 23</inkml:trace>
  <inkml:trace contextRef="#ctx0" brushRef="#br0" timeOffset="23445.8982">2633 9554,'23'0,"-23"0,0 0,-23 0,23 0,-23 0,23 0,0 23,-24 0,1-23,23 24,-23-24,23 23,-24 0,1 1,23-1,0 0,0-23,-23 23,23 1,0-1,-24-23,24 23,0 1,-23-1,23-23,0 23,0 1,0-1,0-23,0 23,0-23,0 0,0 23,0 1,0-1,0-23,0 23,0 1,0-24,0 23,0 0,0 1,0-24,0 0,0 23,0-23,0 0,0 23,23-23,-23 0,0 24,0-1,0-23,0 23,24-23,-24 23,0-23,0 0,23 0,-23 24,23-24,-23 23,24-23,-24 0,0 0,0 23,23-23,-23 0,23 24,1-24,-24 0,23 23,-23-23,23 0,1 0,-24 0,23 0,-23 0,23 0,-23 0,23 0,1 0,-24 0,23 0,-23 0,23 0,1 0,-24 0,23 0,-23 0,23 0,1-23,-1 23,0 0,0 0,-23 0,0-24,24 24</inkml:trace>
  <inkml:trace contextRef="#ctx0" brushRef="#br0" timeOffset="24881.0601">3472 9857,'-23'0,"23"0,-24 0,24 0,-23 0,0 0,23 0,-24 0,24 0,0 0,0 0,-23 0,0 0,23 23,0-23,0 0,-24 23,24-23,0 24,-23-1,23-23,0 23,-23-23,23 23,-24 1,24-24,0 23,0-23,0 23,0 1,0-24,0 23,0-23,-23 0,23 23,0-23,0 47,0-47,0 23,0-23,0 24,0-1,0-23,0 23,0-23,0 0,0 23,0-23,23 0,1 0,-24 0,23 0,-23 0,23 0,1 0,-1 0,24 0,-24 0,0 0,24 0,-47 0,46 0,-46 0,24 0,-24 0,0-23,23 23,-23-23,0 0,0-1,0 24,0-23,0 0,0-1,23 24,-23-23,0 0,0 23,0-24,0 1,0 0,0 23,0-24,0 24,0-23,0 23,0 0,0 0,0-23</inkml:trace>
  <inkml:trace contextRef="#ctx0" brushRef="#br0" timeOffset="26534.6283">3728 9833,'0'0,"0"0,0 24,0-1,0-23,0 23,0-23,0 47,0-47,0 23,0 24,0-24,0 0,0 1,0-24,0 23,0 0,0-23,0 0,0 24,0-24,23 0,-23 0,24 0,-1 0,-23 0,23 0,-23 0,24 0,-1 0,0 0,-23 0,24 0,-24 0,23 0,-23-24,0 24,23-23,-23 23,23-23,-23 23,24 0,-1-24,-23 24,23-23,-23 0,0 23,0-24,0 24,24-23,-24 0,0 0,0 23,0-24,0 1,0 23,0 0,0-23,0 23,0 0,0-24,0 24,0 0,0 24,0-24,0 23,0 0,0 1,0-1,0 23,23-22,-23-1,23 0,1-23,-24 24,0-1,0-23</inkml:trace>
  <inkml:trace contextRef="#ctx0" brushRef="#br0" timeOffset="28141.3974">4381 9927,'0'23,"0"0,0-23,0 23,0-23,0 24,0-24,0 23,0 0,0 24,0-47,0 23,0 24,0-24,0 1,0-24,0 23,0-23,0 23,0-23,0 0,0-23,0 23,0-23,0-1,0 24,0-23,0 23,0-47,0 24,0 23,0-47,0 24,0 0,0-24,0 47,0-46,-24 22,24 1,0 0,0-1,0 1,0 23,0-23,0 23,24 0,-24 0,46 0,-46-24,24 24,22 0,-23 0,1 0,22 0,-22 0,-1 0,-23 0,23 0,-23 0,24 0,-24 0,0 0,0 24,23-24,-23 46,23-46,-23 24,0-1,23 0,-23-23,0 24,0-24,0 23,0 0,0 0,0-23,24 47,-24-47,0 23,0-23,0 47,0-47,0 23,0-23,0 24,0-24,0 23,23-23,-23 0,0 0,0-23</inkml:trace>
  <inkml:trace contextRef="#ctx0" brushRef="#br0" timeOffset="29638.9686">4847 9927,'0'0,"0"0,0 0,23 0,24-24,-24 24,0-23,47 23,-23 0,-24 0,24-23,-47 23,46 0,-22 0,-1 0,-23 0</inkml:trace>
  <inkml:trace contextRef="#ctx0" brushRef="#br0" timeOffset="28874.5833">4963 9484,'0'0,"0"0,0 23,0-23,0 23,0-23,0 47,0-24,0 1,0 22,0 1,0-1,0 1,0 0,0 23,0-24,0-23,23 24,-23 0,0-24,0 0,0-23,0 24,0-24</inkml:trace>
  <inkml:trace contextRef="#ctx0" brushRef="#br0" timeOffset="30933.7437">5266 9880,'0'23,"0"-23,23 24,-23-24,0 23,24 0,-24-23,0 23,0-23,23 47,-23-47,23 47,-23-47,0 23,24 0,-24 1,0-24,0 23,23-23,-23 0,0 0,0 0,0 0,0 0,0-23,0 23,0-24,-23 24,23-23,0 0,0-1,-24 24,24-23,-23 0,23-1,0 24,0-23,0 23,0-23,0 0,0-1,0 24,0-23,0 0,0 23,0-24,0 24,0-23,0 23,0-23,0 23,0-24,0 24,0 0,23 0,-23-23,0 23,24 0,-24 0,23 0,0 0,-23 0,24 0,-24 0,23 0,-23 0,23 0,0 0,-23 0,24 0,-24 0,23 0,0 0,-23 0,24 0,-24 0,23 0,-23 0,23 0,1 0,-24 23,23-23,-23 24,0-24</inkml:trace>
  <inkml:trace contextRef="#ctx0" brushRef="#br0" timeOffset="33055.3029">5919 9810,'0'0,"0"0,0 23,0-23,0 24,0-1,-24-23,24 23,0 1,0-1,0-23,0 23,0 0,0 1,0-24,0 23,0 0,0-23,0 0,0 24,0-24,0 0,0 0,0 23,24-23,-24 23,0-23,23 0,0 0,-23 0,24 0,-24 0,23 0,0 0,-23 0,23 0,1 0,-1 0,-23 0,23 0,-23-23,0 23,0 0,24 0,-24-23,0 23,0 0,0-24,23 1,-23 23,23-23,-23-1,0 1,0 23,0-23,0 23,0-47,0 47,0-23,0 0,0-1,0 24,0-23,0 23,0-23,0 23,0 0,0 23,0-23,0 23,0 1,0 22,0-22,0-1,0 23,0-46,0 24,0 22,0-22,0-1,24 0,-24-23,0 24,0-1,0-23,0 23,0-23,0 24,0-1,0 0,0-23,0 23,0 1,0-1,0-23,0 47,0-47,0 23,0-23,0 23,0-23,-24 0,24 24,0-1,-23-23,23 0,0 0,0 23,-23-23,23 0,0 0,-24 0,24 0,-23 23,0-23,-1 24,24-24,-23 0,0 23,0-23,23 0,-24 0,1 23,23-23,-23 0,23 24,-47-24,47 0,-23 0,23 0,-24 0,24 0,-23 0,0 0,23 0,-24 0,24 0,-46 0,23 0,-1 0,24 0,-23 0,23 0,0-24,-23 24,23 0,0 0,-24 0,24-23,-23 23,23 0,0 0,0-23,-23 23,23-24</inkml:trace>
  <inkml:trace contextRef="#ctx0" brushRef="#br0" timeOffset="35551.2549">7387 9530,'0'0,"0"0,0 0,0-23,-24 23,24 0,-23 0,0 0,-1-23,24 23,-23 0,0 0,0 0,23 0,-24 0,1 0,0 0,23 23,0-23,-47 23,47-23,-47 0,47 24,-23-24,0 23,0 0,23-23,-47 24,47-1,-23-23,23 23,0 1,-24-1,24-23,0 23,-23-23,0 0,23 23,0-23,0 24,0-1,-24 0,24-23,0 24,0-1,0 0,0-23,0 24,0-1,0-23,0 23,0-23,0 23,0-23,0 24,0-1,0-23,0 23,0-23,0 24,0-1,0-23,0 0,0 23,0-23,0 0,0 24,24-24,-1 0,-23 0,0 0,23 23,-23 0,24-23,-24 0,46 24,-46-24,24 0,-1 0,-23 0,0 23,23-23,-23 0,23 0,-23 0,24 0,-1 0,0 0,-23 0,24 0,-1 0,0 0,-23 0,47 0,-47 0,23 0,-23 0,23 0,1-23,-24 23,23-24,-23 24,0 0,23-23,-23 23,0-23,24 23,-24 0,0-24,0 24,0-23,0 0,0 23,0-24,0 24,0-23,0 23,0-23,0-1,0 24,0 0,0-46,-24 46,24-23,-23 23,0 0,23 0,-24 0,24 0,0 0,-23 0,23 0,-23 0,0 0,23 0,-24 0,24 0,-23 0,23 0,-23 0,-1 0,24 0,-23 0,23 0</inkml:trace>
  <inkml:trace contextRef="#ctx0" brushRef="#br0" timeOffset="36518.4363">7620 9927,'0'0,"23"0,-23 0,0 0,23 23,-23 0,0 24,0-24,0 0,24 24,-24-47,0 47,0-24,0-23,23 23,-23 1,0-24,0 23,0-23,0 0,0 0,0 0,0-47,0 24</inkml:trace>
  <inkml:trace contextRef="#ctx0" brushRef="#br0" timeOffset="36986.4272">7620 9694</inkml:trace>
  <inkml:trace contextRef="#ctx0" brushRef="#br0" timeOffset="38265.6026">7853 9787,'0'23,"23"-23,-23 0,0 23,0 1,0-24,0 23,23 0,-23 1,24-1,-24-23,0 46,0-22,23-1,-23 0,0 1,23-1,-23-23,0 0,0 0,0 0,0-23,0-1,0 1,0 0,0-1,-23-22,23 23,0-1,0-22,0 22,0 1,0-24,0 47,0-23,0 0,0 0,0 23,0-24,0 24,0 0,0 0,47 0,-24 0,0 0,0 0,24 0,-47 0,23 0,-23 0,0 0,24 0</inkml:trace>
  <inkml:trace contextRef="#ctx0" brushRef="#br0" timeOffset="38983.1889">8272 9577,'0'0,"23"0,-23 0,0 23,0 1,24-1,-24 47,0-47,0 24,0-24,0 47,0-23,0-24,23 23,-23 1,0-24,0 1,0 22,0-46,0 24,23-24,-23 23,0-23</inkml:trace>
</inkml:ink>
</file>

<file path=ppt/ink/ink38.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3:54.403"/>
    </inkml:context>
    <inkml:brush xml:id="br0">
      <inkml:brushProperty name="width" value="0.06667" units="cm"/>
      <inkml:brushProperty name="height" value="0.06667" units="cm"/>
      <inkml:brushProperty name="color" value="#7030A0"/>
      <inkml:brushProperty name="fitToCurve" value="1"/>
    </inkml:brush>
  </inkml:definitions>
  <inkml:trace contextRef="#ctx0" brushRef="#br0">0 110,'24'0,"-24"0,0 0,23 0,-23 0,0 0,0-23,23 23,1-23,-1 23,-23 0,23-24,1 1,-1 23,-23 0,46 0,-46 0,47 0,-24 0,1 0,-1 0,0 0,1 0,22 0,1 0,-1 0,1 0,23 0,0 0,0 23,0 1,-1-1,-22-23,23 23,0 0,0 1,-24-24,-22 23,22 0,-22 1,22-24,-22 23,-1 0,0-23,0 47,1-47,-1 23,0 1,1-1,-1 0,0-23,-23 23,24 1,-24-1,23 0,0 24,-23 0,23-1,1-23,-1 24,-23-24,23 1,1 22,-24 1,0-24,23 24,0-1,1-22,-24-1,0 0,23 24,-23-47,23 47,-23-47,0 23,0-23,0 23,24-23,-24 0,0 0,0-46,0 22,0 1,0-24,0 47,0-23,23 23,0 0,-23 0,23 0,-23 0,24 0,-24 0,23 0,0 0,-23 0,24 0,-24 0,46 0,-22 0,22 0,1-23,46 23,-23 0,23 0,-23 0,0 0,0 0,0 0,0 0,0 0,-1 0,1 23,24 24,-25-1,25-22,-48 22,24-23,23 24,-23 0,0-1,0 1,-23-24,23 47,0-23,-24 23,1-24,23 47,0-46,-47-24,23 47,1-46,-24 45,24-45,-24 22,1 24,22-23,-46-24,47 47,-24-47,0 24,1-24,-1 1,0 22,-23-23,24 1,-1 22,-23-22,23 22,1-22,-1-1,-23 0,23 0,-23 24,0-24,23 1,-23-24,24 23,-24 0,0 1,0-24,23 23,-23 0,0 1,47 45,-47-45,0-1,0 0,23 1,-23-1,23 0,-23 1,0-1,0 0,0 24,0-47,0 23,0 0,0-23,0 24,0 22,0-46,0 47,0-47,0 23,0 24,0-47,0 0,0 0,24 0,-24 0,23 0,0 0,-23 0,23 0,1 0,-1 0,-23 0,23 0,-23 23,24-23,-1 0,0 47,1-47,-1 46,24-22,-47 22,46 1,1-1,-1 1,1 23,0-23,-24-1,23 24,-22 0,22-23,-22-1,-1 24,24 0,-24-23,0-1,24 24,-47-47,23 24,0-24,-23 1,24 22,-24-22,23-1,-23 23,0-22,0-1,23 0,1 1,-24 22,0-22,0 22,23 1,-23-1,0 1,0 0,23-1,-23 24,0-23,0-24,23 24,-23 23,0-47,0 0,0 24,0-24,0 0,0 1,0-1,0 0,0 47,0-47,0 1,-23 22,23 1,0-24,0 24,-23-1,23-22,-23 22,-1 1,24-24,0 1,0 22,-23-22,23-1,-23 0,23 0,0 24,-24-47,24 23,-23 1,0-1,23 0,0 1,-47 22,47-23,-23 1,0-1,23 0,-24 1,1-1,23 0,-47-23,47 24,-23-1,23-23,-23 23,-1 0,1 1,23-24,-23 0,23 23,-23-23,23 0,0 23,-24-23,24 24,0-24,-23 0,23 0,0 0,0 23,-23-23,23 0,-24 0,24 23,0-23,0 24,-23-24,23 0,0 0,23 0,1 0,-1 0,0 23,24 0,-24-23,24 24,-1-1,24-23,-23 46,-1-22,24-1,-46-23,22 47,1-47,-1 23,1 24,0-47,-24 23,0 0,24 0,-24 1,1-1,22 24,-23-24,24 24,-24-24,-23 0,24 0,-24 1,23-1,0 0,1 24,-1-24,0 1,-23 22,23-23,1 24,-24-24,23 1,0 22,-23-46,0 47,24-47,-1 23,-23 24,0-24,23 24,-23-24,24 0,-24 24,0-47,0 23,0 1,0-1,23 23,-23-46,0 47,23-24,-23 1,0-1,0 0,0 1,0-1,0 0,0 24,23-47,-23 23,0 0,0 1,24-24,-24 23,0 0,0 1,0-24,0 23,0 24,0-47,0 46,0-46,0 23,0 1,0-1,0 0,0-23,0 24,0-1,0-23,0 23,0-23,0 24,0-24,0 23,0 0,0 0,0-23,0 24,23-1,-23 0,0-23,0 24,0-1,0-23,0 23,0-23,0 24,0-1,0-23,0 23,0-23,0 23,0-23,0 24,0-1,0-23,0 23,0-23,0 24,0-1,0 0,0-23,0 24,0-1,0-23,0 23,0-23,0 24,0-24,0 0,0 0</inkml:trace>
</inkml:ink>
</file>

<file path=ppt/ink/ink39.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7:39.886"/>
    </inkml:context>
    <inkml:brush xml:id="br0">
      <inkml:brushProperty name="width" value="0.06667" units="cm"/>
      <inkml:brushProperty name="height" value="0.06667" units="cm"/>
      <inkml:brushProperty name="color" value="#7030A0"/>
      <inkml:brushProperty name="fitToCurve" value="1"/>
    </inkml:brush>
  </inkml:definitions>
  <inkml:trace contextRef="#ctx0" brushRef="#br0">0 1099,'0'0,"0"23,0-23,0 0,23 0,-23 0,0 23,24-23,-24 0,46 0,-46 0,24 0,22 0,-46 0,47 0,-24 0,24 0,-24 0,24 0,23-23,-24 0,1-1,-1 24,48 0,-48-23,1-24,-24 47,47-23,-23 0,-24 23,24-23,-24-1,0 24,24-23,-47 23,46-23,1-1,-24 24,47-23,-23 0,-24-1,47 1,-47 0,1 0,46-24,-47 24,0-24,0 24,24-1,-24-22,1 23,-1-24,24 24,-24-24,0 24,0-1,1-22,-1 46,-23-47,0 47,23-23,-23 23,24 0,-24-23,0 23,0 0,0 0,0 23,0-23,23 23,-23 1,0-1,23-23,1 46,-24-46,23 24,-23-1,46 0,-46 1,47-1,-47 0,23-23,1 0,-1 47,0-24,24-23,0 23,-1 1,-23-24,47 23,-23 0,-24 1,47-1,-23 0,23 1,-24-1,24-23,23 23,-46 0,23-23,0 24,-24-24,24 0,-23 0,23 23,-24-23,24 0,0 0,-23 23,46-23,0 24,1-24,-1 23,0-23,23 0,1 0,-47 0,23 0,-23 0,0 0,-24 0,-22 0,-1 0,47 0,-70-23,47 23,-24 0,0-24,24 1,-24 0,24-1,23 1,-24 0,1 0,23-24,-24 47,-22-47,22 24,-22 23,-1-47,-23 47,23 0,-23-23,0 23,23-23,1 0,-1 23,0-24,-23 24,24-23,-24 23,0 0,23-47,-23 47,0-23,23 0,-23 23,24-24,-24 24,0-23,0 23,0-23,23 23,-23-23,0 23,0 0,0 23,0-23,23 0,-23 23,24-23,-24 23,0 1,23-1,-23 0,23 1,0-1,1 0,-1 1,-23-1,47 0,-24 0,0 24,24-47,-24 47,24-24,-24-23,24 47,-1-24,1-23,-1 23,-22 0,22-23,1 47,23-24,-23-23,22 24,1 22,24-22,-1-1,-23-23,0 23,46-23,-46 47,23-47,-23 23,0-23,23 0,-23 0,23 0,-23 0,23 0,1 0,-1 0,23 0,-46 0,0-23,47-1,-47-22,23 46,0-47,0 1,0-24,-23 46,24-22,-24-24,-1 47,1-24,0 0,-23 24,23-23,-47 22,47-22,-47 22,24-22,-24 22,24 1,-24 0,0 0,1-1,-24 1,23 0,0-1,-23 24,24-23,-24 0,0-1,0 24,23-23,0 23,-23-23,0 23,0-24,23 24,-23 0,0 24,0-24,0 0,0 23,24 0,-1 1,-23 22,23-22,1 22,-24-22,23-1,0 23,1 1,-1 0,24-1,-24 1,23-1,1 1,-24-24,47 24,-23-24,-1 24,24-24,-23 24,23-24,-24 0,24 1,0-1,0 0,-23-23,-1 24,24-1,0 0,0-23,-23 0,23 0,-24 23,24-23,0 0,23 0,-46 0,0 0,-1 0,1 0,-1 0,-22 0,-1 0,24-46,-24 46,23-47,-22 24,-1 0,0-1,24-22,0 22,-1-22,1 23,-1-47,1 46,0-46,-24 47,23 0,-22-24,22 24,-46 0,47-1,-47 1,23 23,-23-47,0 47,24-23,-24 23,23 0,-23-23,0 0,0 23,0 0,0-24,23 24,-23 0,0 0,0 0,24 0,-24 24,23-1,-23-23,23 23,0 0,1 1,-1 22,0-22,1 46,22-47,-22 23,22 1,-23-24,1 1,-1-1,24 0,-47-23,23 24,0-24,1 23,-24-23,23 0,0 0,0 0,1 0,-24 0,46 0,-46 23,47-23,-24 23,-23-23,47 0,-47 0,23 24,1-24,-24 0,23 0,0 0,0 0,-23 0,24 0,-24 0,23 0,0 0,1 0,-1 0,0 0,1 0,-1 0,0-24,-23 24,23 0,-23-23,0 23,24 0,-1 0,-23-23,23 23,-23 0,24-23,-24 23,23 0,0 0,-23-24,24 1,-24 23,23-23,0 23,-23-24,23 1,-23 23,24-23,-24 23,23 0,-23-24,23 24,-23 0,0-23,0 0,24 23,-24 0,0 0,0-23,23 23,-23 0,0 0,0-24,23 24,1-23,-24 23,23 0,-23 0,0 0,23-23,-23 23,24 0,-24-24,23 24,-23 0,0 0,0-23,23 23,-23-23,0 23,0 0,23-24,-23 24,0-23,24 23,-24-23,0 23,0 0,0-23,0 23,23 0,-23-24,0 24,0-23,0 23,0-23,0 23</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6:12.334"/>
    </inkml:context>
    <inkml:brush xml:id="br0">
      <inkml:brushProperty name="width" value="0.06667" units="cm"/>
      <inkml:brushProperty name="height" value="0.06667" units="cm"/>
      <inkml:brushProperty name="fitToCurve" value="1"/>
    </inkml:brush>
  </inkml:definitions>
  <inkml:trace contextRef="#ctx0" brushRef="#br0">0 50,'0'0,"0"0,0 0,25 0,-25 0,24 0,1 0,0-25,-1 25,25 0,1 0,-26 0,1 0,24 0,-49-24,50 24,-50 0,24 0,1 0,-25 0,25 0,-1 0,-24 0,0 0,25 0,-25 0,25 0,-1 0,-24 0,25 0,-25 0,25 0,-25 0,24 0,1 0,-25 0,25 0,-25 0</inkml:trace>
  <inkml:trace contextRef="#ctx0" brushRef="#br0" timeOffset="1341.5739">345 1,'0'0,"0"24,0-24,0 25,0-25,0 0,0 25,0-25,25 24,-25 1,0-25,0 25,0-1,24 1,1-25,-25 25,0-25,0 24,25-24,-25 25,0 0,0-25,0 24,0-24,24 0,-24 25,0 0,0-25,0 24,0-24,0 25,0-25,0 25,0-1,0-24,0 25,0-25,0 0,0 25,0-1,0-24,0 25,-24-25,24 25,-25-25,25 0,-25 0,25 0,0 24,-24-24,24 0,-25 0,0 0,25 0,-24 0,24 0,-25 0,25 0,-49 0,49 0,-25 0,25 0,-25 0,1 0,24 0,0 0,0-24,0 24,0 0,0-25,0 25,0-25,0 1,0 24,0-25,0 25,-25 0,25-25,0 1,0 24</inkml:trace>
  <inkml:trace contextRef="#ctx0" brushRef="#br0" timeOffset="3104.3403">666 297,'0'0,"0"0,0 0,0 24,0 1,0-25,0 25,24-25,-24 24,0 1,0-25,0 0,25 0,0 0,-25 25,0-25,24 0,-24 0,25 0,-25 0,25 0,-1 0,-24 0,25 0,-25 0,25 0,-1 0,-24 0,25 0,-25 0,25 0,-25 0,24 0,1 0,-25 0,0-25,25 25,-25-25,0 25,0-24,0 24,0 0,0-25,0 0,0 25,0-24,0 24,0-25,24 25,-24 0,0-25,0 1,0 24,0 24,0-24,0 25,0-25,0 25,0-1,0 1,0 0,25-1,-25 1,0 0,0-1,0-24,0 25,0-25,0 25,25-1,-25-24,0 0</inkml:trace>
  <inkml:trace contextRef="#ctx0" brushRef="#br0" timeOffset="4399.1154">1356 321,'0'-24,"0"24,-24 0,-1 0,25 0,-25 0,25 0,-24 0,24 0,-25 0,0 0,25 0,-24 0,24 0,-25 0,25 0,-25 0,25 24,0-24,0 25,0 0,0-25,25 0,-25 0,0 0,25 0,-25 0,24 0,1 0,-25 24,0-24,25 0,-25 0,24 0,-24 25,25-25,0 25,-1-25,-24 24,25-24,-25 25,25-25,-25 0,0 25,0-1,0-24,0 25,0-25,0 25,0-25,0 0,0 24,0 1,-25-25,25 0,0 0,0 25,-25-25,25 0,-24 0,24 0,0 24,-25-24,0 0,25 0,-24 0,24 0,0 0,0 0,0 0</inkml:trace>
  <inkml:trace contextRef="#ctx0" brushRef="#br0" timeOffset="5553.4932">1529 50,'0'0,"0"0,0 0,24 25,-24-1,25 26,0-26,-25 1,24 24,1-24,-25 24,0-24,25 0,-1-1,-24 1,0 0,25-1,-25 1,25-25,-25 25,0-25,0 24,0 1,24-25,-24 0,0 25,0-25,0 24,0-24,0 25,0 0,0-25,0 24,0-24,0 25,0 0,0-25</inkml:trace>
  <inkml:trace contextRef="#ctx0" brushRef="#br0" timeOffset="6239.88">1627 568,'0'-25,"0"25,0 0,25 0,-25 0,49-24,1 24,-26-25,26 25,-26 0,1-25,24 25,-49-24,25 24,0 0,-25 0,24 0,-24-25,0 25</inkml:trace>
  <inkml:trace contextRef="#ctx0" brushRef="#br0" timeOffset="7207.0614">2121 149</inkml:trace>
  <inkml:trace contextRef="#ctx0" brushRef="#br0" timeOffset="6754.6701">2121 469,'0'25,"0"-25,24 0,-24 25,0-25,0 0,0 24,0 1,25-25,-25 0,0 25,0-1,25 1,-25 0,0-25,0 49,24-49,-24 0,0 0,25 0,-25 0</inkml:trace>
  <inkml:trace contextRef="#ctx0" brushRef="#br0" timeOffset="8891.829">2318 395,'0'0,"25"0,-25 25,0-25,24 25,-24-1,0 1,0 0,25-1,-25 1,0 0,0-1,0 1,0 0,0-25,0 24,0 1,0 0,0-25,0 0,0 0,0-25,0 25,0-25,25 25,-25-24,0-1,0 0,0 25,0-24,0-1,0 0,0 1,0-1,0 25,0-25,0 25,0-24,0 24,24 0,-24-25,0 25,25 0,-25-25,0 25,25 0,-25 0,24 0,1 0,-25 0,25 0,-25 0,24 0,1 0,-25 0,25 0,-25 0,0 0,0 25,0-25,24 0,-24 25,0-1,0 1,0-25,25 25,-25-1,24-24,-24 25,0 0,0-25,25 0,-25 24,0-24,0 25,0 0,0-25,0 24,0-24,0 25,0-25,0 25,0-1,0-24,25 0,-25 25,0-25,0 25,0-1,0-24,0 25,24-25</inkml:trace>
</inkml:ink>
</file>

<file path=ppt/ink/ink40.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7:53.473"/>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2077 490,'0'0,"-23"0,23 0,0 0,0 23,-24-23,24 47,0-24,0 0,0 24,0-24,0 0,0 24,0-24,0 1,0-1,0-23,0 23,0 1,0-24,0 23,0-23,0 23,0-23,0 23,0-23,0 24,0-24,0 23,0-23,0 23,24 1,-24-24,0 23,23-23,-23 23,23 1,1-24,-1 23,-23-23,23 0,-23 23,23-23,1 0,-1 23,-23-23,47 24,-47-24,46 0,-22 23,-1 0,24-23,-47 24,46-24,-46 0,23 0,-23 0,24 0,-1 0,-23 0,23 0,-23 0,0 0,47 0,-47-24,23 24,-23-23,24 23,-1-23,0-1,-23 1,23 0,1 0,-24-1,23-22,-23 46,0-24,23-22,-23 22,0 1,0 23,0-46,0 46,0-24,0 24,0-23,0 23,0-47,0 47,0-23,0 23,0-23,0-1,0 24,0-23,0 23,0-23,0 23,0-23,0 23,0-24,0 24,0-23,0 23,0 0,0 23,0-23,0 24,0-1,0-23,0 23,0 0,0 24,0-24,0 24,0-47,0 47,0-24,0 0,0 24,24-47,-24 23,23 0,-23 1,0-24,0 23,23-23,-23 23,0-23,0 24,24-1,-1 0,-23 0,23 1,0-1,1 0,-1 1,0-1,-23 0,47 1,-47-24,47 23,-47-23,23 23,24 0,-24-23,0 0,-23 24,23-24</inkml:trace>
  <inkml:trace contextRef="#ctx0" brushRef="#br0" timeOffset="1996.7616">3289 583,'0'0,"0"23,0-23,0 24,0-24,0 23,0 0,0 0,0 1,0-1,0 24,0-24,0 0,0 24,0-24,0 0,0 24,23-47,-23 23,0 1,0-1,0-23,0 23,0-23,0 24,0-1,0-23,0 23,0-23,0 23,0-23,0 24,0-1,0-23,0 23,0-23,0 24,0-1,0-23,0 0,0 0,0-23,0 23,0-24,0 24,0-23,0 0,0 23,0-24,0-22,0 46,0-23,0-24,0 24,0-24,0 0,0 24,0 0,0-24,0 24,0 0,0-1,0 24,0-23,0 0,0 23,0-24,0 24,0-23,0 23,0-23,0 0,0 23,0 0,0-24,23 24,-23 0,24-23,-24 0,46 23,-46 0,24 0,22 0,-23 0,1 0,46 0,-47 0,24 0,-24 0,23 0,-46 0,47 0,0 0,-24 0,0 23,24-23,-24 23,24-23,-47 0,23 24,-23-24,23 23,-23-23,0 0,24 23,-1-23,0 47,1-24,-1 0,0 1,1-1,-1 47,-23-47,23 24,0-24,-23 0,0 1,24-1,-1 0,-23 1,0-1,23 0,1 0,-24 24,0-47,23 23,-23 1,0-1,23-23,-23 23,24-23,-24 0,0 24,0-24,0 0,0 23,23-23,-23 23,0-23,0 23,0-23,0 0,23 0,-23 0,0-23,23 0,-23 0,0 23,0-47</inkml:trace>
  <inkml:trace contextRef="#ctx0" brushRef="#br0" timeOffset="4367.916">4524 839,'0'0,"0"0,23 0,-23-23,47 0,-24 23,0 0,24 0,-1-24,-22 24,22-23,1 23,-24 0,1 0,22 0,-22 0,-1 0,0 0,-23 0,23 0,1 0,-1 0,0-23,1 23,22 0,-22 0,-1 0,23 0,-22 0,-1 0,0-24,1 24,-1 0,-23 0,23 0,-23 0,0 0,24 0,-1 0,-23 0,23 0,-23 0,23 0,-23-23,47 23,-47 0,23 0,-23 0,24 0,-1 0,-23 0,0 0,23 0,-23 0,24 0,-24 0,23 0,0 0,-23 0,24 0,-24-23,0 23</inkml:trace>
  <inkml:trace contextRef="#ctx0" brushRef="#br0" timeOffset="5803.0884">6015 630,'23'0,"-23"0,0 0,0 23,0 0,0 0,24 24,-24 0,23-24,0 47,-23-24,24 1,-24-24,23 24,-23 0,0-24,23 23,-23-22,24-1,-24-23,0 23,0-23,0 0,0 24,0-1,0-23,23 0,-23 0,0 0,0-23,0 23,0-24,0 24,0-23,0 0,0-1,-23 1,-1-23,24 22,0 1,-23 0,0-24,23 24,0-24,-24 24,24 0,-23-1,23 1,0 0,0-1,0 1,0 0,0-1,0 24,-23-23,23 23,0-23,0 23,0-23,0-1,0 24,0 0,0-23,0 23,0 0,0-23,23 23,0-24,1 24,-1 0,0 0,1-23,-1 23,0 0,0-23,1-1,-1 24,0 0,1 0,-24 0,46 0,-22 0,-1 0,24-23,-24 23,0 0,0 0,1 0,-1 0,-23 0,23 0,-23 0,24 0,-24 0,23 0,0 0</inkml:trace>
  <inkml:trace contextRef="#ctx0" brushRef="#br0" timeOffset="-4227.5186">725 0,'0'0,"0"0,-23 0,23 0,-23 0,0 0,-1 0,1 0,0 0,-1 0,1 0,0 0,-24 0,47 0,-23 0,23 0,-24 0,1 0,23 0,0 0,-23 0,23 0,0 24,-23-24,-1 0,24 0,-23 23,23-23,0 0,-23 23,23-23,-24 0,1 24,0-1,23-23,-24 23,1-23,23 23,-23 1,23-24,0 0,0 23,-23-23,-1 23,24-23,0 0,0 24,-23-1,23 0,0-23,0 24,0-1,-23-23,23 23,0-23,0 23,0 1,0-24,-24 23,24 0,0 1,0-24,0 23,0-23,0 23,-23-23,23 24,0-1,0-23,0 23,0 1,0-1,0-23,0 23,0-23,0 0,0 23,0 1,0-24,0 23,0-23,0 23,0-23,0 24,0-1,0-23,0 23,0-23,0 47,0-47,0 23,0-23,0 23,0-23,0 24,0-1,0-23,0 23,23-23,-23 47,0-47,0 23,0-23,0 24,24-1,-24-23,0 0,0 23,23-23,-23 23,0-23,23 0,-23 24,24-1,-24-23,23 0,-23 23,0-23,23 0,0 24,-23-1,24-23,-1 0,0 23,-23-23,0 0,24 0,-24 24,23-24,-23 0,23 23,1-23,-24 0,23 0,-23 0,23 0,0 0,1 23,-24-23,23 0,0 0,1 0,-24 0,23 0,0 0,-23 0,24 0,-24 0,23 0,-23 0,23 0,1 0,-24 0,23 0,-23 0,23 0,0 0,-23 0,24 0,-24 0,23 0,-23 0,23 0,1 0,-24 0</inkml:trace>
  <inkml:trace contextRef="#ctx0" brushRef="#br0" timeOffset="-2090.3598">1471 490,'-23'0,"23"-24,0 24,-23 0,23 0,-24 0,1 0,23 0,-23 0,23 0,-24 0,1 0,23 0,-23 0,23 0,-24 0,1 24,0-24,23 0,-24 23,1-23,23 0,-23 23,23 1,-23-24,23 0,-24 23,1-23,23 0,-23 23,23 1,-24-24,24 23,-23-23,23 0,0 23,0-23,0 0,0 23,-23 1,23-24,0 23,0-23,0 0,0 23,0 1,0-24,0 23,-24-23,24 47,0-47,0 23,0 0,0 0,0 1,0-24,0 46,0-46,0 24,0-24,0 23,0-23,0 23,0 1,0-24,0 0,0 23,0-23,0 0,24 0,-24 23,0-23,0 23,0-23,23 0,0 24,-23-24,24 0,-24 23,0-23,23 0,0 0,1 23,-24 1,23-24,0 0,-23 0,23 23,-23-23,47 0,-24 0,1 23,22-23,1 24,-24-24,1 0,-24 0,23 0,-23 0,23 0,0 0,-23 0,0 0,24 0,-24 0,0 0,23-24,0 24,-23-23,24 0,-24 23,46-24,-46 24,24-23,-24 0,0-1,23 1,-23 0,23 0,-23-1,0 1,0 23,0-23,0-117,0 140,0-23,0-1,0 1,0 23,0-23,0 23,0-24,0 24,0-23,0 0,0 23,0 0,0-24,0 24,-23 0,23-23,0 23,0-23,-23 23,23 0,0-23,-24 23,24 0,-23 0,0-24,-24 1,24 23,-1-23,1-1,0 24,23 0,-23 0,23-23,0 23,-24 0,24 0,0 0,0 0,0 0</inkml:trace>
</inkml:ink>
</file>

<file path=ppt/ink/ink4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7:56.827"/>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0 0,'0'0,"0"23,0-23,0 24,0 22,0-22,23 22,-23 24,24-23,-24-1,46 24,-46 0,24 0,-24-47,23 24,0 0,-23-1,0-23,0 1,23 22,-23-22,24 22,-24-22,0 22,23 1,-23-1,0-22,0 22,23 24,-23-23,24-1,-1 24,-23-23,0 23,23-24,-23-22,24-1,-24 0,0 1,0 22,0-46,23 24,-23-1,0 0,0 0,23 1,-23 22,0-22,0-1,0-23,0 23,0-23,23 0,-23 24,0-24,0 23,0 0,0-23,0 0</inkml:trace>
</inkml:ink>
</file>

<file path=ppt/ink/ink4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8:01.788"/>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0 24,'0'0,"23"0,-23 0,0 23,0 0,0 1,0-1,23 24,-23-24,24 24,-24-1,23 1,-23-1,23-22,1 46,-24-47,0 0,23 0,-23 1,0 22,23-46,-23 24,24-24,-24 23,0 0,23 1,-23-24,23 23,0 0,-23-23,24 0,-24 23,23-23,0 0,-23 0,0 0,24 0,-24 0,23 0,-23 0,23 0,1 0,-1 0,0 0,1 0,-1 0,0 0,0-23,1 23,-24-23,0 23,23 0,-23-23,0-1,0 24,0-23,23 0,-23-1,0 24,0-23,0 0,0-1,0 1,24 23,-24-23,0 0,0-24,0 47,0-23,0-1,0 1,23 0,-23 23,0-47,0 47,0-23,0 23,0-23,0 23,0-24,0 1,0 23,0-23,0 23,0-24,0 1,0 23,0-23,0 23,0-24,0 24,0 0,0-23,0 0,0 23,0-24,0 24,0 0,0 0,0 0,0 24,0-1,0-23,0 23,0-23,0 47,0-47,0 23,0 1,0-1,23 0,-23 1,0-1,24 0,-24-23,0 47,0-47,0 23,23 0,-23 24,0-47,0 23,23 24,0-24,-23 0,24 47,-24-46,0 22,23 1,0-1,-23-22,0 22,24 24,-24-46,23-1,0 47,-23-47,0 0,0 47,0-46,0-1,0 24,0-1,0 1,0-1,0 1,0 0,0-1,0 1,0-1,0 1,0-24,0 24,0-24,0 24,0-24,-23 24,23-1,0-22,-23-1,23 24,-24-24,1 23,23-22,-23-24,23 23,-24 0,1 1,23-1,-23 0,23-23,-23 24,-1-24,24 23,-23-23,23 0,-23 0,-1 0,24 0,-23 0,23 0,-47 0,24 0,23 0,-46 0,46 0,-24 0,1 0,0 0,-1 0,24 0,-23 0,0 0,-1 0,24 0,-46 0,46 0,-47 0,47 0,-23-23,23 23,-23 0,23-24,0 24,0 0,-24 0,1 0,23-23,0 23,0-23,-23 23,23 0,0 0,-24 0,24-24,-23 24,23 0,0 0,-23-23,23 23,0-23,0-1,0 24,0 0</inkml:trace>
</inkml:ink>
</file>

<file path=ppt/ink/ink4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12:42.146"/>
    </inkml:context>
    <inkml:brush xml:id="br0">
      <inkml:brushProperty name="width" value="0.06667" units="cm"/>
      <inkml:brushProperty name="height" value="0.06667" units="cm"/>
      <inkml:brushProperty name="color" value="#00B0F0"/>
      <inkml:brushProperty name="fitToCurve" value="1"/>
    </inkml:brush>
  </inkml:definitions>
  <inkml:trace contextRef="#ctx0" brushRef="#br0">396 7293,'0'-23,"0"0,0 23,0-24,0 24,0 0,0-23,0 23,0-23,23 23,-23 0,23 0,-23-23,24 23,-24 0,23 0,0 0,-23 0,0-24,24 24,-24 0,23 0,0 0,-23 0,0 0,0 0,24 24,-24-24,0 23,0 0,23-23,-23 23,0-23,23 0,-23 24,0-1,23-23,-23 0,0 0,0 23,0-23,24 0,-24 24,0-24,0 0,0 23,0 0,23-23,-23 0,23 24,-23-24,0 23,0 0,0-23,24 23,-24-23,0 24,0-24,0 0,0 23,0 0,0-23,0 24,0-24,0 23,0 0,0-23,0 24,0-24,0 23,0-23,0 23,0 1,0-24,0 0,0 23,0-23,0 0,0 23,0-23,0 23,0-23,-24 0,24 24,-23-24,23 0,0 0,0 23,-23-23,23 0,0 0,0 0,0 0</inkml:trace>
</inkml:ink>
</file>

<file path=ppt/ink/ink4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0:58.225"/>
    </inkml:context>
    <inkml:brush xml:id="br0">
      <inkml:brushProperty name="width" value="0.06667" units="cm"/>
      <inkml:brushProperty name="height" value="0.06667" units="cm"/>
      <inkml:brushProperty name="color" value="#92D050"/>
      <inkml:brushProperty name="fitToCurve" value="1"/>
    </inkml:brush>
  </inkml:definitions>
  <inkml:trace contextRef="#ctx0" brushRef="#br0">0 326,'0'0,"0"0,23 0,1 0,22 0,-22-23,-1 23,24 0,-1 0,-23-24,24 24,-24-23,1 23,-24 0,23-23,0 23,1 0,-1 0,0-24,24 1,-24 23,24-23,-1 23,1 0,-24-23,24-1,-24 24,0 0,24-23,-47 23,23-23,1 23,-1-24,24 24,-47 0,46-23,-46 0,23 23,-23 0,24 0</inkml:trace>
  <inkml:trace contextRef="#ctx0" brushRef="#br0" timeOffset="1341.557">536 256,'0'0,"0"23,0-23,0 24,23-1,1 0,-1 47,0-23,1-1,-1 1,0 0,0-1,1 1,-1-24,-23 0,0 24,23-24,1 1,-24-24,0 23,0-23,23 0,-23 23,0-23,0 24</inkml:trace>
  <inkml:trace contextRef="#ctx0" brushRef="#br0" timeOffset="2573.9175">1025 443,'0'0,"0"0,0 0,0 0,0 23,-23-23,23 23,-23 0,23 24,-23-24,-1 24,24 0,0-24,0 0,0 24,0-47,0 23,0 0,0 1,0-24,0 23,0-23,0 47,0-47,0 23,0-23,24 23,-24 0,23-23,0 0,-23 0,23 0,1 0,-1 0,0 24,-23-24,47 0,-47 0,47 0,-24 0,-23 0,23-24,0 1,-23 0,24 0,-1-24,-23 24,0-1,0-22,0 22,0 1,0-23,0 22,0 1,0 0,0-24,0 47,0-47,0 47,0-23,-23 23,-1-23,24 0,-23 23,23 0,-46-24,46 24,-24 0,24 0,-23 0</inkml:trace>
  <inkml:trace contextRef="#ctx0" brushRef="#br0" timeOffset="4196.2655">1189 93,'23'0,"-23"0,0 0,23 47,-23-47,23 23,1 23,-1 1,0 0,1-1,-1 24,0-23,1 23,-1 0,0-24,0 24,1-23,-1 23,0-24,-23-46,0 47,24-47,-24 0,0 0,0 0,0 0,0-23,0-24,0 24,0-24,0 24,-24-1,24-22,-23 23,23-24,0 0,0 24,0 0,0-1,-23 1,23 0,0 23,0-47,-24 47,24 0,0-23,0 23,0-23,0 23,0 0,24 0,-24 0,23-24,-23 24,47 0,-47 0,23 0,24 0,-24 0,0 0,24 0,-24 0,0 0,24 0,-47 0,23 0,-23 0,0 0,24 0,-24 0,23 24,0-24,-23 0,0 23,24-23,-24 23,0 1,23-24,-23 23,23-23,-23 23,0 0,0-23,0 24,0-24,0 23,0-23,0 23,-23 1,0-1,-1 0,1 1,23-24,-47 23,47 0,-23-23,0 0,-1 0,24 23,0-23,-23 0,0 0,0 0,23 24,-47-24,47 0,-23 0,-1 0,1 0,23 23,-23-23,23 0</inkml:trace>
  <inkml:trace contextRef="#ctx0" brushRef="#br0" timeOffset="6676.586">1981 256,'0'0,"0"23,0-23,0 24,23-1,0 0,-23 1,24-1,-1 0,-23 1,23-1,-23-23,24 23,-1 0,-23-23,23 24,-23-24,24 0,-24 0,46 23,-46-23,23 0,-23 0,24 0,-1 0,-23 23,23-23,-23 0,24 0,-1 0,-23 0,0 0,0-23,23 23,-23 0,0-23,24 23,-24 0,0-24,0 1,0 23,23-23,-23 23,0-23,23 23,-23-47,0 47,0-23,0-1,0 1,0 0,0-1,0 1,0 23,0-23,0-1,0 1,0 23,0 0,0-23,0 0,0 23,-23 0,23-24,0 24,0 0,-23-23,23 23,0 0,0 0,0 23,0-23,23 24,-23-1,23 23,-23-46,47 47,-47-24,23 1,0 22,-23-46,0 24,24-1,-24-23,0 23,23-23,-23 0,0 24,0-24,0 23,0-23,0 23,0-23,0 23,0-23,23 24,-23-1,0-23,0 23,0-23,0 24,0-24,24 23,-24 0,0-23,0 24,0-24,0 0,0 23,0 0,0-23,0 23,23-23,-23 0,0 24,0-24,0 23,0 0,0-23,0 24,0-24,0 23,0-23,0 23,0 1,0-24,0 23,0-23,0 0,0 23,0 0,0-23,0 0,-23 0,23 24,0-24,-24 0,24 0,0 0,-23 0,23 23,-23-23,23 0,0 0,-24 0,24 0,0 23,-23-23,0 0,23 24,-24-24,24 0,-23 0,23 0,-23 0,0 0,23 0,0 0,-24 0,24 0,-23 0,0 0,23 0,-24 0,24 0,0 0,0 0,-23 0,23-24,-23 24,23 0,-24 0,24 0</inkml:trace>
</inkml:ink>
</file>

<file path=ppt/ink/ink4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1:08.162"/>
    </inkml:context>
    <inkml:brush xml:id="br0">
      <inkml:brushProperty name="width" value="0.06667" units="cm"/>
      <inkml:brushProperty name="height" value="0.06667" units="cm"/>
      <inkml:brushProperty name="color" value="#92D050"/>
      <inkml:brushProperty name="fitToCurve" value="1"/>
    </inkml:brush>
  </inkml:definitions>
  <inkml:trace contextRef="#ctx0" brushRef="#br0">0 233,'0'0,"0"0,23 0,-23 23,0 1,0-1,24 0,-1 1,-23 22,0-23,23 24,1 0,-24-24,23 24,-23-24,23 0,-23 24,24-24,-24 0,23 24,-23-24,23 1,-23 22,0-46,0 47,24-47,-24 23,0-23,0 0,0 23,0 1,0-24,23 0,-23 23,0-23,0 23,0-23,0 0,0 0,0 0,0 0,0-23,0 0,0-1,0 1,0 0,0-24,0 1,0 22,0 1,0 0,0-1,0-22,0 22,0 1,0 0,-23 23,23-47,-24 24,24 0,0 23,0-24,0 24,0-46,0 46,0-24,-23 24,23-23,0 23,0-23,0 23,0-23,-23 23,23-24,0 24,-24-23,24 0,0 23,0 0,0-24,-23 24,23 0,0-23,0 23,-23 0,23-23,-24 23,24-24,0 24,0 0,0-23,0 23,-23 0,23 0,0 0,0 0,23 0,1 23,-24 1,23 22,0-46,1 47,22-24,-46 24,47-24,-24 0,0 1,1-1,-1 0,-23-23,23 24,-23-24,24 0,-1 0,-23 0,0 0,23 0,-23-24,0 24,0-23,0 0,0-1,0 1,0 23,0-23,0 0,0-24,0 47,0-23,0-24,0 24,0-1,0 1,0 0,0-24,0 24,0 0,0-1,0 24,0-23,0 23,24 0,-24 0,0 0,23 0,-23 23,0 24,23-24,0 24,-23 46,47-46,-24 46,1-23,-1 0,24-24,-47 1,23 23,0-24,0-22,-23 22,0-46,24 24,-1-24,-23 0,0 0,0 0</inkml:trace>
  <inkml:trace contextRef="#ctx0" brushRef="#br0" timeOffset="2324.3255">1259 303,'-24'0,"1"0,23 0,-23 0,23-23,-24 23,24 0,-23 0,0 0,23 0,-24 0,24 0,-23 0,0 0,23 0,-23 0,23 0,0 0,-24 0,24 23,0-23,0 23,-23 1,23-24,-23 23,23-23,0 23,0 0,0-23,0 24,0-24,0 23,0-23,0 23,0 1,0-24,0 23,0-23,0 23,0 1,0-24,0 0,0 23,0-23,23 23,-23-23,0 23,23 1,-23-24,24 0,-24 0,0 23,23-23,0 0,-23 0,23 0,-23 0,0 0,24 0,-1 0,-23-23,23 23,-23-24,0 24,24 0,-24 0,23 0,-23-23,23 23,-23-23,0 23,0 0,24-23,-24-1,0 24,0-23,0 23,23 0,-23-23,0-1,0 24,0-23,0 23,0-23,0 23,0-24,0 1,0 23,0-23,0 23,0 0,0 0,0 0,0 0,23 0,-23 23,0 0,23 1,-23-24,0 23,24 0,-1 1,-23-24,0 0,23 23,-23-23,0 23,24-23,-24 0,0 0,23 0,-23 24,23-24,-23 0,0 0,24 0,-24 0,23 0,-23 23,23-23,-23 0,23 0,-23 0,24 0,-24 0,23 0,0 0,-23 0,24 0</inkml:trace>
  <inkml:trace contextRef="#ctx0" brushRef="#br0" timeOffset="3790.6785">1864 116,'0'0,"-23"0,23 0,0 0,-23 0,23 0,-24 0,24 0,0 0,-23 0,23 0,-23 0,23 0,0 24,0-24,0 0,0 23,-23-23,23 23,0-23,0 0,0 24,0-24,-24 0,24 23,0 0,0-23,0 24,0-24,0 23,0-23,0 23,0 1,0-24,0 23,0-23,0 0,0 23,0 0,0-23,24 0,-24 24,0-24,0 0,23 0,-23 23,23-23,-23 0,23 23,-23-23,24 24,-24-24,23 0,0 0,-23 23,24-23,-24 0,23 0,0 0,-23 0,24 0,-24 0,23 0,0 0,-23 0,24 0,-24 0,0 0,23 0,-23 0,0 0,23 0,0 0,-23-23,0-1,24 24,-24 0,0 0,0-23,23 23,-23 0</inkml:trace>
</inkml:ink>
</file>

<file path=ppt/ink/ink4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1:38.828"/>
    </inkml:context>
    <inkml:brush xml:id="br0">
      <inkml:brushProperty name="width" value="0.06667" units="cm"/>
      <inkml:brushProperty name="height" value="0.06667" units="cm"/>
      <inkml:brushProperty name="color" value="#808080"/>
      <inkml:brushProperty name="fitToCurve" value="1"/>
    </inkml:brush>
  </inkml:definitions>
  <inkml:trace contextRef="#ctx0" brushRef="#br0">0 0,'0'0,"0"23,0-23,24 23,-24-23,23 47,-23-24,47 24,-24-24,0 0,0 24,-23-1,47 1,-24-24,-23 1,24-1,-1 0,-23 24,0-47,23 23,-23 0,24 1,-1-24,-23 23,0-23,0 23,23-23</inkml:trace>
  <inkml:trace contextRef="#ctx0" brushRef="#br0" timeOffset="1247.96">0 0,'0'0,"24"0,-24-24,0 24,23-23,0 23,1-23,-1 23,23-24,-46 1,24 23,22 0,-22-23,22-1,-22 24,-1 0,23-23,-22 23,-1-23,-23 23,23 0,1 0,-1 0,-23-24,0 24,0-23</inkml:trace>
  <inkml:trace contextRef="#ctx0" brushRef="#br0" timeOffset="2168.3305">280 372,'0'0,"0"0,0 0,0 0,23 0,1 0,22-23,-23 0,1 23,22 0,1 0,-24-24,24 1,-24 23,0 0,1 0,-1 0,-23 0,0-23</inkml:trace>
  <inkml:trace contextRef="#ctx0" brushRef="#br0" timeOffset="3463.089">443 699,'0'0,"0"0,0 0,0 0,0 0,23 0,-23-24,24 24,-24 0,0 0,23 0,-23 0,0-23,23 23,1 0,-24-23,0 23,23 0,-23 0,0 0,23-24,-23 24,23 0,1 0,-24 0,23-23,-23 23,23 0,1 0,-1 0,-23-23,23 23,-23-24,24 24,-24 0,0 0,23 0</inkml:trace>
  <inkml:trace contextRef="#ctx0" brushRef="#br0" timeOffset="5600.2205">932 116,'0'0,"0"0,0 0,0 23,0 1,0-24,0 23,0 0,0 1,24 22,-1-46,-23 47,23-24,1 0,-24-23,23 24,-23-24,0 0,23 0,1 0,-24 0,23 0,-23 0,23 0,-23 0,23 0,1 0,-1 0,-23 0,23 0,-23 0,24 0,-24 0,23 0,-23-24,0 24,0-23,23 0,-23 23,24-24,-24 1,0 0,0 23,0-23,0-1,0 24,0-23,0 23,0 0,0-23,-24-1,24 1,0 23,0 0,0-23,-23 23,23-24,0 1,0 23,0-23,-23 23,23-23,-24-1,24 24,0-23,0 23,0 0,0 0,0 0,0 23,0 1,24-1,-24 0,23 0,-23-23,0 47,23-47,1 23,-24 1,0-1,23-23,-23 23,0-23,23 0,-23 24,0-1,23-23,-23 0,0 0,0 23,0-23,24 0,-24 23,0-23,23 24,-23-1,0-23,23 23,-23 1,24-1,-24-23,0 23,0-23,0 0,0 24,0-1,0-23,0 23,0-23,0 23,0-23,0 24,0-1,0-23,0 23,0-23,0 24,0-1,0 0,0-23,-24 24,24-1,0-23,0 23,-23-23,23 0,0 0,-23 0,23 0,-24 0,1 0,23 0,-23 0,23 0,-23 0,-1 0,24 0,-23 0,23 0,-23 0,23 0,0 0,0 0,-24 0,1 0,23 0,0 0</inkml:trace>
  <inkml:trace contextRef="#ctx0" brushRef="#br0" timeOffset="7612.556">1445 23,'0'-23,"0"23,0-24,23 24,-23 0,0 0,24-23,-24 23,23 0,0 0,-23-23,24 23,-24 0,23 0,0-24,-23 24,24-23,-24 23,0 0,23 0,-23-23,0 23,23 0,0 0,-23-24,0 24,0-23,24 23,-24 0,0 0,0-23,0 23,0-24,0 24,0 0,0-23,0 23,0-23,0 23,-24 0,1 0,23 0,-23 0,23 0,0 0,-23 0,23 0,-24 0,1 0,23 0,-23 0,23 0,-24 0,24 0,-23 0,23 0,0 0,0 23,0-23,-23 0,23 23,0 1,0-1,0-23,-24 23,24 1,0-24,0 46,0-46,0 24,0-24,0 23,0 0,0-23,0 24,0-24,0 0,0 23,0-23,0 23,24-23,-24 0,23 23,0-23,-23 0,24 0,-24 24,0-24,23 0,0 0,-23 0,0 23,24-23,-1 23,0-23,-23 0,23 0,-23 0,24 0,-24 0,23 0,0 0,-23 0,24 24,-24-24,23 0,0 0,1 0,-24 0,23 0,0 0,-23 0,23 0,-23 0,0 0,24 0,-24 0,0 0,0-24,23 24,-23-23,0 23,23 0,-23-23</inkml:trace>
  <inkml:trace contextRef="#ctx0" brushRef="#br0" timeOffset="9827.685">2867-630,'-24'0,"24"0,-46 0,46 0,-24-23,1 23,0 0,23 0,0 0,-24 0,24 23,0-23,-23 47,0-47,23 47,0-24,0 0,0 0,0 1,0-1,0-23,0 23,0-23,0 24,0-24,0 23,0-23,23 0,0 23,1-23,22 24,-46-1,24-23,-1 0,0 23,-23-23,24 0,-24 0,0 0,23-23,0 23,-23-47,23 47,-23-46,24 46,-1-24,-23 1,23 0,-23-1,0 24,0-23,0 0,0 23,0-23,0 23,0-24,0 1,0 23,0 0,0-23,0 23,0 0,-23 0,0-24,23 24,-24 0,24 0,-23 0,23 0,0-23,-23 23,0-23,23 23,-24 0,24-24,-23 24,0 0,23 0,0 0</inkml:trace>
  <inkml:trace contextRef="#ctx0" brushRef="#br0" timeOffset="11574.829">3123-793,'0'0,"0"0,0 24,0-1,0 0,0 24,0-47,0 46,0-46,0 24,0-24,23 23,-23-23,0 23,0 1,0-24,0 0,0 23,23-23,-23 0,0 23,24-23,-24 23,0-23,0 0,0 0,0 0,0-23,0 23,0-23,0 0,0-1,0 24,0-23,0 0,0-1,0 1,0 23,0-23,0-1,0 24,0-23,0 23,0 0,0-23,0 23,0-23,0-1,0 24,0-23,0 23,23 0,-23 0,23 0,-23 0,24 0,-1 0,-23 0,23 0,-23 0,24 0,-1 0,24 0,-24 0,0 0,24 0,-24 23,0-23,24 0,-47 0,23 0,-23 0,0 24,0-24,24 0,-24 23,0-23,0 0,0 23,23-23,-23 23,0-23,23 0,-23 24,0-24,0 23,0-23,0 23,0-23,23 0,-23 0,24 0,-1 0</inkml:trace>
  <inkml:trace contextRef="#ctx0" brushRef="#br0" timeOffset="13337.5725">4172-1422,'-24'0</inkml:trace>
  <inkml:trace contextRef="#ctx0" brushRef="#br0" timeOffset="12526.3985">4311-1259,'0'0,"0"0,0 23,0-23,0 24,0-1,24 24,-24-1,23-22,24 22,-47-23,23 1,0 22,-23-46,23 24,-23-1,24-23,-24 0,0-23,0 23,0-24</inkml:trace>
  <inkml:trace contextRef="#ctx0" brushRef="#br0" timeOffset="15942.689">4428-1166,'0'0,"23"0,-23-23,23 23,-23 0,47 0,-47 0,47-23,-24 23,-23 0,47 0,-47 0,23-24,-23 24,23 0,0 0,-23-23,0 23,24 0,-24 0,23 0</inkml:trace>
  <inkml:trace contextRef="#ctx0" brushRef="#br0" timeOffset="15022.3185">4428-1515,'0'0,"0"0,0 0,0 23,23 0,0 1,-23-1,24 24,-1-24,-23 24,23-47,-23 23,0 0,24 0,-1 1,-23-24,0 46,23-46,1 24,-24-24,0 23,23 0,-23-23,0 24,23-1,-23-23,0 23,23-23,1 23,-24-23</inkml:trace>
  <inkml:trace contextRef="#ctx0" brushRef="#br0" timeOffset="21199.7205">3472 186,'0'-23,"0"23,0 0,0-24,0 1,24 23,-24-23,23 23,-23-24,0 24,23 0,1-23,-1 23,-23-23,23 23,1 0,-1 0,0 0,-23 0,23 0,1 0,-24 0,23 0,-23 0,23 0,-23 0,24 0,-24 0,23 0,-23 23,0 0,23-23,-23 24,0-24,0 23,0 0,0-23,0 24,0-24,0 23,0-23,0 23,0-23,0 24,0-24,0 23,-23-23,0 23,23 0,0-23,-24 24,24-24,0 0,-23 0,23 23,0-23,0 0,-23 0,-1 0,24 23,0-23,-23 24,0-24,0 0,-1 0,24 0,0 0,0 0</inkml:trace>
  <inkml:trace contextRef="#ctx0" brushRef="#br0" timeOffset="22931.265">4008-70,'0'0,"0"0,0 0,24 0,-24 0,46 0,-46 0,24 0,22 0,-46 0,24 0,-1 0,-23 0,23 0,-23 0,0 0,23-24,-23 24,0 0,0-23,0 0,0 23,24 0,-24-24,23 24,-23-23,0 23,0-23,0-1,0 24,0 0,0-23,-23 23,23 0,0 0,-24 0,24-23,0 23,-23 0,23 0,-23 0,23 0,-23 0,23 0,-24 0,24 0,-23 0,0 0,23 0,0 0,-24 0,24 0,0 0,-23 23,23-23,0 0,-23 23,23 1,-24-24,24 23,0-23,0 23,0-23,-23 0,23 24,0-1,0-23,0 23,0 1,0-1,0-23,0 23,0 1,0-24,0 23,0-23,0 0,0 23,23-23,1 0,-24 0,0 0,23 0,0 0,1 0,-24 0,23 0,0 0,1 23,-24-23,23 0,-23 0,23 0,-23 0,23 0,1 0,-24 0,23 0,0 0,1 0,-1 0,-23-23,23 23,1 0,-24-23,0 0,23 23,-23 0,0 0,0-24,0 24</inkml:trace>
  <inkml:trace contextRef="#ctx0" brushRef="#br0" timeOffset="24865.603">4707-443,'0'0,"0"0,-23 0,23 0,-23 0,23 0,-47 0,47 0,-23 0,23-24,-23 24,-1 0,24 0,-23 0,23 0,-23 0,-1 0,24 0,-23 0,23 0,0 0,0 0,-23 0,23 24,0-24,0 0,0 23,-23-23,23 47,-24-47,24 46,0-46,0 24,0-1,0-23,0 23,0 0,0-23,0 24,0-24,24 0,-24 0,0 0,23 0,-23 0,23 0,-23 23,0-23,23 0,1 0,-24 0,23 0,-23 0,23 0,1 0,-24 0,23 0,-23 0,23 0,-23 0,0 0,24 0,-24 0,23 0,-23-23,23 23,-23 0,0-24,0 1,23 23,-23 0,0-23,24 23,-24-23,0 23,0-24,0 1,0 23,0-23,0 23,0 0,0-24,-24 24,24 0,0 0,0 0,0 0,24 0,-1 24,0-1,24-23,0 23,-24 24,47-47,-47 23,0 0,1-23,-24 0,23 0,0 0,-23 0,0 0,0-23,0 23,0 0,0-23,-23 0</inkml:trace>
  <inkml:trace contextRef="#ctx0" brushRef="#br0" timeOffset="25957.568">4847-723,'24'0,"-24"0,0 0,23 0,0 47,0-47,1 46,-1-22,0-1,-23 0,47 24,-24-47,-23 23,0-23,24 23,-24 1,0-24,23 0,-23 23,23-23,1 23,-24-23,23 24,-23-24,0 0,23 0,-23 0,0 0,0 0,0-24</inkml:trace>
  <inkml:trace contextRef="#ctx0" brushRef="#br0" timeOffset="27673.513">5197-1026,'0'0,"0"0,0 23,0 1,0-24,0 23,0-23,0 23,0-23,0 24,0-1,0-23,0 23,0-23,0 24,0-1,0-23,0 23,0-23,-23 0,23 24,0-24,0 23,0 0,0-23,0 23,0-23,0 24,-24-24,24 23,0-23,-23 0,23 23,0-23,0 24,0-24,-23 23,23 0,0-23,0 0,0 24,0-24,-24 0,24 23,0-23,0 0,0 0,0-23,0 23,0 0,24-24,-24 1,23 23,0-23,-23 23,24-47,-24 47,23 0,0-23,-23 23,23 0,-23 0,47 0,-47 0,23 0,-23 0,24 0,-1 0,-23 0,23 0,1 0,-1 0,-23 0,23 0,-23 0,23 0,-23 0,24 0,-1 0,0 23,1-23,-1 23,0-23,24 24,-24-1,0-23,-23 23,24-23,-24 24,0-24,0 0,0 23,23-23,-23 0,0 23,23-23,-23 23,0-23,0 0,0 0,0-23,24 23,-24-23,0 23,0-47</inkml:trace>
  <inkml:trace contextRef="#ctx0" brushRef="#br0" timeOffset="18875.395">3100 186,'0'-23,"0"23,0 0,0-24,0 24,-24 0,1-23,0 23,-1 0,1 0,23 0,-23 0,-1 0,24 0,-23 0,23 0,-23 0,23 0,0 0,0 0,-23 0,-1 23,24 1,0-24,0 23,0-23,0 23,-23 1,23-24,0 23,0-23,0 23,0-23,0 23,0 1,0-24,0 23,0-23,0 23,0 1,0-24,0 0,0 23,0-23,0 0,23 0,1 0,-24 0,23 0,-23 0,23 0,-23 0,23 0,1 0,-24 0,23 0,0 0,1 0,-1 0,0 0,24-23,-24 23,-23-24,47 24,-24 0,0 0,24 0,-47 0,23 0,-23 0,24 0,-24 0,23 0,-23 0,23 0,-23 0,0 0,0 24,0-1,0-23,24 23,-24-23,0 24,0-1,0 0,0-23,0 47,0-47,0 23,0-23,0 23,0-23,0 24,-24-1,1-23,23 23,0-23,-23 24,-1-24,24 23,-23-23,0 0,-1 0,24 0,-23 0,0 0,23 0,-24 0,24 0,-23 0,0 0,23 0,-23 0,23 0,-24 0,24 0,0 0,-23 0,23 0,-23 0,23-23,0 23</inkml:trace>
  <inkml:trace contextRef="#ctx0" brushRef="#br0" timeOffset="19920.5615">3472 163,'0'0,"0"0,0 23,0 0,0 1,24-1,-24 0,0 0,23 24,0-24,-23 1,24 22,-24-22,23-1,0 23,-23-22,0-1,24-23,-24 23,0 1,0-24,0 0,23 23,-23-23,23 23,-23-23,0 24,0-1,23-23,-23 0,0 23,0-23,0 0,0 23,24-23,-24 24,0-24,0 0,0 0,0-24,0 1,0 0</inkml:trace>
  <inkml:trace contextRef="#ctx0" brushRef="#br0" timeOffset="29888.642">5966-1305,'0'23,"0"-23,0 0,0 23,0-23,0 23,23-23,-23 24,23-1,-23 0,24 1,-1-24,0 23,-23 0,24 1,-1-24,-23 23,0-23,23 0,-23 23,0-23,24 23,-24 1,0-24,23 0,-23 23,0 0,23 1,-23-24,23 23,-23 0,0 1,24-24,-1 23,-23-23,0 23,0 1,23-24,-23 0,0 23,0-23,0 23,24 0,-1-23,-23 24,0-24,0 0,23 0,-23 0,0 0,0 0,0-24,0 24,0-23,0 23,24-23,-24 23,0-23,0-1,23 24,0-23,-23 23,23 0,-23-23,47 23,-24-24,1 24,22 0,1 0,-24 0,1 0,-1 0,0 0,-23 0,23 0,-23-23</inkml:trace>
  <inkml:trace contextRef="#ctx0" brushRef="#br0" timeOffset="30543.821">6781-1049,'0'0,"0"0,0 0,0 46,0-46,0 24,24-1,-1 0,-23 1,0-24,0 0,0 23,23-23,-23 23,0-23,0 0,0 0,0 0,0-23</inkml:trace>
  <inkml:trace contextRef="#ctx0" brushRef="#br0" timeOffset="31354.995">6735-1305</inkml:trace>
  <inkml:trace contextRef="#ctx0" brushRef="#br0" timeOffset="33507.7258">6968-1399,'0'0,"0"0,0 0,0 0,23 0,-23 24,0-1,23 0,1 1,-1-1,-23 0,47 0,-47-23,23 24,0-1,-23-23,24 23,-24-23,0 24,0-24,0 23,23-23,-23 0,0 23,0-23,0 0,0 24,0-24,0 0,0-24,0 24,0 0,0-23,0 0,-23-1,23 1,-24 23,24 0,0-23,-23 23,23-24,0 24,0 0,-23-23,23 0,0 23,0 0,-24 0,24-23,-23 23,23-24,0 24,0-23,-23 23,23-23,0 23,-24 0,24-24,-23 24,23 0,0 0,0-23,-23 23,23-23,0 23,0 0,0-24,-23 24,23 0,0 0,0-23,0 23,-24 0,24-23,0 0,0 23,0-24,0 24,0-23,0 23,0-23,24 23,-24-24,0 24,0 0,23-23,-23 23,0 0,0-23,23 23,0 0,-23-24,0 24,24 0,-24 0,23 0,0 0,-23 0,24 0,-24 0,23 0,-23 0</inkml:trace>
  <inkml:trace contextRef="#ctx0" brushRef="#br0" timeOffset="34428.0965">7108-1259,'0'0,"23"0,-23 0,0 0,23 0,1 0,-24-23,23 23,0 0,0 0,1 0,-1 0,0-23,-23 23,24 0,-24 0</inkml:trace>
  <inkml:trace contextRef="#ctx0" brushRef="#br0" timeOffset="36331.2353">7411-1422,'0'0,"0"-23,23 23,0 0,0 0,-23 0,0 0,24 0,-24-24,0 24,0 0,23 0,-23-23,23 23,-23-23,0 23,0-23,0 23,0-24,0 24,0 0,0 0,-23 0,23-23,0 23,-23 0,23 0,-24 0,1 0,23 0,-23 0,23 0,0 0,-23 0,23 0,0 23,0-23,0 24,0-1,0-23,0 23,0-23,0 23,0-23,0 24,0-1,0-23,0 23,0-23,0 0,0 24,0-24,0 23,0-23,23 0,-23 23,0-23,0 0,23 0,-23 24,0-24,23 0,-23 23,0 0,24-23,-24 0,0 0,23 23,0-23,-23 0,0 0,24 0,-1 24,0-24,1 0,-24 23,23-23,0 0,1 0,-24 0,23 0,0 0,-23 0,23 0,-23 0,24 0,-24 0,0 0,0-23,23 23,-23 0,23 0,-23-24,0 24,0 0,24 0,-24-23,0 23,0-23,23 23,-23-23,23 23,-23 0,0-24,0 24,0-23,0 0,0 23</inkml:trace>
</inkml:ink>
</file>

<file path=ppt/ink/ink47.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2:36.54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7876 0,'-23'0,"23"0,0 0,0 0,0 0,23 0,-23 0,0 23,24-23,-24 0,0 0,23 24,-23-1,23-23,-23 0,0 0,23 23,-23-23,24 0,-1 24,-23-24,23 23,-23-23,24 23,-24-23,23 24,0-24,-23 46,47-46,-47 23,46 1,-46-1,24 0,-1 1,0-1,-23 0,24-23,-1 47,-23-47,23 46,1-22,-24-24,23 46,-23-46,23 47,1-24,-24 1,23 22,0-22,0 22,-23-46,24 23,-24 24,23-47,-23 23,23 1,-23-1,0 0,24 1,-24-24,0 23,0 0,23-23,-23 23,0-23,23 24,-23-1,0 0,0-23,0 24,0-24,0 23,0 0,0 1,0-24,0 23,0 0,0-23,0 23,0-23,0 47,0-47,0 23,0 1,0-1,0-23,0 23,0-23,0 24,0-1,0 0,0-23,-23 23,23 1,0-1,0-23,-23 0,23 23,0-23,0 0,46 0,-22 0,-1 0,-23 0,23 0,-23-23,0 23,23 0,-23 0,0 0,0 23,0-23,24 0,-24 24,0-1,0-23,23 23,0 1,24 46,-24-47,24 23,-1 24,24 0,-23 0,23 0,-23 0,22-23,-22 46,0-70,-1 24,-22-1,-1 1,23-24,-46 24,24-24,-1 24,-23-47,0 46,23-46,-23 24,24-1,-24 0,0-23,0 24,0-1,23 0,-23 24,23-24,-23 0,0 24,0-24,0-23,0 47,0-24,0 0,0 24,0-47,0 23,0 24,0-24,0 1,0-1,0 0,0 1,0-1,0 0,0 0,0-23,0 24,0-1,0-23,-23 23,23-23,0 24,0-24,0 23,-23 0,23-23,0 47,0-47,-24 23,1-23,23 47,0-47,-23 23,-1 24,24-24,-23 24,0-24,0 23,-24 24,47-23,-47 0,1-1,22 24,-22-23,23 23,-1 0,-22-24,46-23,-47 47,47-46,-23-1,-1 24,24-47,-23 46,23-46,-23 23,23-23,0 0,0 0,0 0,23 0,0 24,1-24,-1 0,24 0,-24 0,0 23,24-23,-1 23,-22 1,22-1,1 0,0 1,-1 22,-23-23,47 1,-46 22,22-46,1 47,-47-47,46 23,-46 1,24-24,-24 23,0-23,23 23,-23 1,0-1,23 0,24 24,-47-24,23 24,1 23,-1-24,0 1,1-1,-1 24,-23-23,46-1,-22 1,-24 0,23-1,0 1,-23 0,24-1,-24 1,0-24,0 47,0-23,23-1,-23-23,23 47,-23-46,0-1,0 24,0-24,0 0,0 0,0 1,0-1,0 0,0 1,0-1,0 0,0 1,0-1,0 0,0 0,0 1,0-1,0 24,0-47,0 23,0 0,0 1,0-1,0-23,0 47,0-47,0 23,-23 0,23 0,0 1,-23-1,-1 0,24 1,0-1,-23 24,0-24,23 0,-24 0,1 24,23-24,-23 1,0 22,23-46,-24 24,1-1,23 0,0-23,-23 47,23-47,-24 23,1-23,23 23,-23 1,23-24,-24 23,1 0,23 1,-47-24,47 46,-46-22,-1 22,1 1,-1-1,0 1,1-24,23 47,-24-47,0 24,1 0,-24-1,47-22,-24 22,24-23,-24 1,24 22,-1-46,1 24,-24-1,47-23,-23 23,23-23,-23 0,0 0,23 0,-24 0,24 0,-46 0,46 0,-24 0,1 0,0 0,-24 0,24 0,0 0,-24 0,0 0,24 0,-24-23,24 23,0 0,0 0,-1 0,24 0,-23 0,23-23,-23 23,23 0,-47 0,47-24,-23 24,23 0,-24 0,1 0,23 0,-23 0,23 0,-24 0,24 0,0 24,0-24,0 0,0 23,-23-23,23 0,0 0,0 0,23 0,-23 23,0-23,0 24,0-24,0 23,0-23,0 23,0-23,0 24,0-1,0-23,0 23,0-23,0 0,0 23,0 1,0-24,-23 23,23 0,-23 1,23-1,-47 0,24 24,23-24,-23 0,-1 47,-22-46,22 46,-22-47,23 23,-1 1,-22-24,-1 24,24-24,-1 24,1-24,-23 0,22 24,1-24,-24 24,24-47,0 23,-1 1,1-1,0 0,23-23,-47 24,24-24,0 0,-1 23,-22 0,22 0,-22-23,-1 24,1-1,-24-23,46 23,-22 1,-1-1,1-23,22 0,-22 0,46 0,-24 0,24 0,-23 0,0 0,23 0,-24 0,24 0,0 0,0 0,-23 0,23 0,0-23,0-1,-23 1,23 23,0-23,0-1,-23 24,23-23,0 23,-24 0,24 0,0 0,0 23,0 1,-23-24,23 0,-23 23,23-23,0 23,-24-23,24 24,-23-1,23 0,-23 1,-1-1,24 0,-46 24,22-24,1 0,-23 24,22 0,1-24,0 23,-24 1,24-24,-1 1,1 22,-23-22,22 22,1-46,0 47,-1-24,1 24,-24-47,47 23,-46-23,46 47,-47-24,47-23,-23 0,0 47,-1-47,-22 0,46 23,-47-23,24 23,-24 0,1 1,22-24,-22 23,-24 0,46 1,-22-24,-1 23,1 0,22-23,-46 0,47 24,-23-1,-1 0,24-23,-1 0,-22 23,22-23,1 24,-47-24,47 0,0 0,-24 0,0 0,47 0,-46 0,46 0,-24 0,24 0,-23 0,0 0,23 0,-23 0,23 0,-24 0,24 0,0 0,-23 0,0 0,23 0,-24 0,24 0,-23 0,0 0,23 0,-24 0,24 0,-23 0,23 0,-23 0,0 0,23-24,-24 24,24 0,-23 0,0-23,23 23,-24 0,24-23,-46 23,46 0,-24 0,24 0,-23-23,0 23,0 0,23 0,0-24,-24 24,24 0,0-23,-23 23,23 0,-23 0,23 0,-24 0,24-23,0 23,-23 0,0 0,23 0,-24 0,24-24,0 24,-23 0,23 0,0 0,0 0,-23 0,-1 24,24-24,0 23,-23 0,23-23,-23 24,0-24,23 23,-24 0,1-23,0 23,-1-23,1 24,0-1,-1-23,1 23,-23 1,22-1,1 0,0-23,-1 0,-22 24,22-1,-22-23,23 23,-1 1,-22-1,22-23,1 23,0-23,-1 23,-22-23,22 24,-22-24,-1 23,24-23,-24 23,-23 1,24-1,-1-23,1 23,-48 1,48-1,-24-23,23 23,-23 0,1 1,22-24,0 0,1 23,-1-23,-23 23,24-23,-1 24,24-24,-24 0,24 0,-1 0,-22 0,23 0,-1 0,24 0,-23 0,0 0,-1 0,24 0,-23 0,0 0,-1 0,24 0,-23-24,0 24,0 0,-1-23,1 23,0 0,-1-23,1 23,23 0,-23-24,-1 24,1-23,23 23,-23 0,23 0,-24 0,24-23,-23 23,23 0,-23 0,23-23,-23 23,-1-24,1 24,23 0,-23-23,23 23,-24 0,1 0,23-23,-23-1,-1 24,1 0,23-23,-23 23,0 0,-1-23,24-1,-23 24,0 0,-1-23,24 23,-23 0,0-23,-1 23,24 0,-23-23,23-1,-23 24,23 0,-23 0,23 0,-24 0,24 0,0 0,-23 0,23 0,-47 24,47-24,-23 23,0-23,-1 23,24 0,-23-23,0 24,-1-24,24 23,-23 0,0-23,23 24,-23-24,23 0,0 23,-24-23,24 0,0 23,-23-23,0 0,23 24,-24-24,24 0,0 0,-23 0,23 23,-23-23,23 0,0 0,-24 0,24 0,-23 0,23 0,-23 0,0 0,23 23,0-23,-24 0,24 0,-23 0,0 0,23 0,-24 0,24 0,-23 0,23 0,-23 0,-1 0,24 0,-23 0,23 0,-23 0,0 0,23 0,-24 0,24 0,-23 0</inkml:trace>
</inkml:ink>
</file>

<file path=ppt/ink/ink48.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4:32.433"/>
    </inkml:context>
    <inkml:brush xml:id="br0">
      <inkml:brushProperty name="width" value="0.06667" units="cm"/>
      <inkml:brushProperty name="height" value="0.06667" units="cm"/>
      <inkml:brushProperty name="color" value="#92D050"/>
      <inkml:brushProperty name="fitToCurve" value="1"/>
    </inkml:brush>
    <inkml:brush xml:id="br1">
      <inkml:brushProperty name="width" value="0.06667" units="cm"/>
      <inkml:brushProperty name="height" value="0.06667" units="cm"/>
      <inkml:brushProperty name="color" value="#808080"/>
      <inkml:brushProperty name="fitToCurve" value="1"/>
    </inkml:brush>
  </inkml:definitions>
  <inkml:trace contextRef="#ctx0" brushRef="#br0">0 163,'0'0,"0"-23,0 23,0 0,0-24,0 24,0 0,0-23,23 23,-23-23,0 23,0 0,24 0,-24-24,0 24,23 0,-23 0,23 0,-23 0,0-23,24 23,-24 0,23 0,-23-23,0 23,23 0,1 0,-24 0,23 0,-23 0,46 0,-22 0,-1 0,0 23,-23-23,24 0,-1 0,-23 0,0 23,23-23,-23 0,0 0,24 0,-24 24,0-24,23 23,0-23,-23 23,0-23,23 0,-23 24,0-1,0-23,0 0,0 23,0-23,0 23,0-23,0 24,0-24,0 23,0-23,0 23,0-23,0 24,0-24,0 23,-23-23,23 0,-23 23,23-23,-23 0,23 24,0-24,-24 0,24 23,0-23,-23 0,0 23,23-23,-24 0,24 0,-23 24,0-24,23 0,0 0,0 0,0 0,23 0,-23 0,23-24,1 24,-1-23,-23 23,23 0,-23 0,24 0,-1 0,0 0,-23 0,23 0,1 0,-1 0,0 0,1 0,-1 0,-23 0,23 0,1 0,-24 0,23 0,-23 0,23 0,1 0,-24 0,0 0,23 0,-23 0,23 23,-23-23,23 0,1 24,-24-24,0 23,23-23,-23 23,23 0,1-23,-24 24,0-1,23-23,-23 23,0-23,0 24,0-24,0 23,0 0,0-23,0 24,0-24,0 23,0 0,0-23,0 23,0-23,0 0,0 24,0-24,0 0,0 23,-23 0,-1 1,24-1,-46-23,46 23,-24-23,24 24,-23-24,0 23,0-23,23 23,-24-23,24 0,0 0,-23 23,0-23,23 0,-24 0,24 0,-23 0,0 0,23 0,-24 0,24 0,-23 0,23 0,-23 0,-1 0,24 0,-23 0,23 0,-23 0,0 0,23 0,-24 0,24 0,-23 0,23 0,0 0,-23 0,23 0,0-23,0 23</inkml:trace>
  <inkml:trace contextRef="#ctx0" brushRef="#br0" timeOffset="-2542.7185">47 140,'0'0,"0"0,0 23,0 0,0 0,0 1,46 22,-22-22,-24 22,23-22,0 22,1 1,-1-24,0 24,-23-24,0-23,23 47,-23-47,0 23,0 0,0 1,0-24,24 46,-24-23,0-23,23 47,-23-47,0 47,0-47,0 23,23-23,-23 23,24 1,-24-24,0 23,0-23,0 23,0-23,0 0,0 0,0-23</inkml:trace>
  <inkml:trace contextRef="#ctx0" brushRef="#br0" timeOffset="1747.1438">1002 489,'0'0,"0"0,23 23,-23 1,0-1,24 24,-24-24,23 47,-23-47,23 0,-23 1,0-24,0 46,0-46,0 24,0-24,0 0,0 0,0 0,0-24,24 1,-24 0,0-1,0 1,0 0,0 0,0-1,0 24,0-23,0 0,0 23,0-24,0 24,0-23,0 23,0-23,0-1,0 24,0-23,0 23,0-23,0 0,0 23,0 0,0 0,23 0,0-24,-23 24,24 0,-24 0,23 0,0 0,-23 0,23 0,-23 0,24 0,-24 0,0 0,23 0,0 0,-23 0</inkml:trace>
  <inkml:trace contextRef="#ctx0" brushRef="#br0" timeOffset="3135.4995">1445 233,'0'0</inkml:trace>
  <inkml:trace contextRef="#ctx0" brushRef="#br0" timeOffset="2573.9175">1491 466,'0'23,"0"-23,0 23,0 1,0-24,0 23,0-23,0 23,0 1,0 22,0-22,0 22,0-46,0 47,24-47,-24 23,0-23,0 0,0 0,0 0</inkml:trace>
  <inkml:trace contextRef="#ctx0" brushRef="#br0" timeOffset="4539.4545">1655 116,'0'0,"0"0,0 24,0-24,0 23,0 0,0-23,23 0,-23 23,0-23,0 24,0-24,0 23,0 0,0-23,0 24,0-24,0 23,0-23,0 23,0-23,0 24,0-24,0 23,23-23,-23 0,0 23,0 1,0-24,24 0,-24 23,0-23,0 23,0-23,0 23,0-23,0 24,0-24,0 23,23-23,-23 0,0 23,0 1,0-24,0 0,0 23,0-23,0 23,0 1,0-24,0 23,0-23,0 23,23-23,-23 0,0 23,0 1,0-24,0 23,0-23,0 0,0 23,23-23,-23 0,0 0,24 0,-24-23</inkml:trace>
  <inkml:trace contextRef="#ctx0" brushRef="#br0" timeOffset="5553.422">1678 536,'0'0,"0"0,0 0,23 0,1 0,22 0,-23 0,24 0,0 0,-1 0,-22 0,-1 0,0 0,-23 0,23 0</inkml:trace>
  <inkml:trace contextRef="#ctx0" brushRef="#br0" timeOffset="7768.551">1934 140,'0'0,"0"0,0 0,0 23,0-23,0 23,0 0,0-23,0 24,0-24,0 23,0 0,0-23,0 24,0-24,0 23,-23-23,23 0,0 23,0 1,0-24,0 23,0-23,0 23,0 1,0-24,0 23,0-23,0 23,0-23,0 23,0 1,0-24,0 23,0-23,0 23,0-23,0 0,0 24,0-1,0-23,0 23,0-23,0 0,0 24,0-1,0-23,0 23,23-23,-23 0,0 23,0-23,0 0,0 24,0-1,0-23,0 23,24-23,-24 0,0 24,0-1,0-23,23 0,-23 23</inkml:trace>
  <inkml:trace contextRef="#ctx0" brushRef="#br0" timeOffset="11949.217">2750 93,'0'0,"0"0,0 23,0 1,0-24,0 23,0-23,0 46,23-22,-23-1,0 24,23-24,-23 24,0-24,0 24,0-1,0-23,24 47,-24-46,23-1,-23 0,0 1,0-1,0-23,0 23,0 24,23-47,-23 46,0-22,24-1,-24 0,0 1,0-1,0-23,23 0,-23 0,0 0,0 0,0-23,0-1,0-22,0 22,0-22,0 22,0-325,0 302,0 24,0 23,0-23,0 23,0-24,-23 24,23-23,0 23,0-23,-47-47,47 47,0 23,0-24,0 1,-23 23,23 0,0-23,0 23,0 0,0 23,0-23,0 23,0 1,23-24,-23 46,23-46,-23 23,0-23,24 24,-24-1,0-23,0 23,23-23,-23 24,0-1,0-23,0 23,23-23,1 24,-24-24,0 0,0 23,0 0,23-23,-23 0,0 24,0-24,23 0,-23 23,23-23,-23 23,0-23,0 0,0 23,24-23,-24 0,0 24,0-24,0 0,23 23,-23 0,0-23,23 24,-23-24,24 0,-24 23,0-23,0 23,0-23,23 0,-23 24,0-24,0 0,23 0,-23 23,24-23,-24 0,0 0,0 23,23-23,-23 23,0-23,0 0,23 0,-23 0,0 24,0-24,0 0,0-24,24 1,-24 23,0-23,0-24,0 47,0-46,0-1,0 24,0-24,0 24,0-24,0 24,0 0,0-24,0 47,0-23,0-1,0 1,0 23,0-23,0 23,0 0,0-24,0 24,0-23,-24 23,24-23,0 23,0-23,0 23,0-24,0 1,-23 23,23-23,0 23,0-24</inkml:trace>
  <inkml:trace contextRef="#ctx0" brushRef="#br0" timeOffset="12713.5925">3542 512,'0'0,"0"24,23-24,-23 0,0 23,0-23,0 23,24 1,-24-1,23 0,-23 24,0-24,0 0,23-23,-23 24,0-24,24 0,-24 23,0-23</inkml:trace>
  <inkml:trace contextRef="#ctx0" brushRef="#br0" timeOffset="13134.779">3589 233</inkml:trace>
  <inkml:trace contextRef="#ctx0" brushRef="#br0" timeOffset="14679.1295">4008 466,'0'0,"0"0,-23 0,0 0,23 0,-24 0,24 0,-23 0,23 0,0 0,-23 0,-1 0,24 23,0-23,0 0,-23 0,23 23,0-23,0 0,0 24,0-1,-23-23,23 0,0 23,0-23,0 24,0-1,0-23,0 23,0-23,0 24,0-24,0 23,0 0,0-23,0 0,0 23,0-23,23 0,-23 0,23 0,-23 0,24 0,-24 0,23 0,-23 0,23 0,-23 0,24 0,-1 0,-23 0,23 0,-23 0,23 0,-23 0,24 0,-24 0,23 0,-23 0,0 0,23 0,-23 0,0 0,24 0,-1 0,-23 0,23 0</inkml:trace>
  <inkml:trace contextRef="#ctx0" brushRef="#br0" timeOffset="16878.6589">4498 419,'0'0,"-24"0,1 0,23 0,0 0,-23 0,23 0,-24 0,24 24,0-24,-23 0,23 23,-23-23,23 0,0 0,0 23,-24-23,24 0,0 23,0 1,0-24,0 23,-23-23,23 0,0 23,0 1,0-24,0 23,0-23,0 23,0-23,0 24,0-1,0-23,0 23,0-23,0 23,0-23,23 0,-23 0,24 0,-24 0,23 0,0 0,-23 0,24 0,-24 0,23 0,0 0,-23 0,24 0,-24 0,23 0,-23 0,23 0,0 0,-23 0,24 0,-24 0,0 0,0-23,0 23,23 0,-23-23,0 0,23 23,-23 0,0-24,0 24,0-46,0 46,0-24,0 24,0-23,0 23,0-47,0 47,0 0,-23-23,23 23,0-23,-23 0,23 23,-24 0,1 0,23-24</inkml:trace>
  <inkml:trace contextRef="#ctx0" brushRef="#br0" timeOffset="18064.221">4707 70,'0'0,"0"0,24 0,-24 23,0-23,0 23,0-23,0 24,0-24,0 0,0 23,0 0,23 0,-23-23,0 24,0-24,23 0,-23 23,0 0,0-23,0 24,0-24,0 23,0 0,23-23,-23 24,0-24,0 23,0-23,0 23,0 1,24-1,-24-23,0 46,23-22,-23-1,0 0,0 1,23 22,-23-46,24 47,-24-47,0 23,0-23,0 23,0-23,23 0,-23 24,0-1,0-23,0 23,0-23</inkml:trace>
  <inkml:trace contextRef="#ctx0" brushRef="#br0" timeOffset="19639.7705">5057 559,'23'0,"-23"0,23 0,-23 0,24 0,-1 0,-23 0,23 0,1 0,-1 0,0 0,-23 0,24 0,-1 0,-23 0,23 0,-23 0,23 0,-23 0,0 0,0-23,0-1,24 24,-24 0,0-23,23 23,-23 0,0-23,0 0,0 23,0 0,0-24,0 24,0-23,0 23,0 0,0-23,0 23,-23 0,-1-24,24 24,-23 0,0 0,23 0,0 0,-23 0,23 0,-24 0,24 0,-23 0,0 0,23 0,-24 0,24 0,0 0,-23 0,0 0,23 0,0 0,-24 24,24-24,0 0,-23 0,23 23,0-23,-23 23,0-23,23 24,0-1,0-23,-24 23,24-23,0 23,0-23,0 24,0-1,0-23,0 23,0-23,0 47,0-47,0 23,0 1,0-1,0-23,0 23,0-23,24 23,-1 1,-23-24,23 23,0-23,1 0,-1 23,0 1,24-24,0 23,-47-23,46 0,1 0,-47 0,46 0,-22 0,-24 0,23 0,0 0,1 0,-1 0,0 0,0 0,-23 0,24 0,-1 0,-23 0,0-23,23 23</inkml:trace>
  <inkml:trace contextRef="#ctx0" brushRef="#br1" timeOffset="24943.6214">1701 1584,'0'-23,"-23"23,23 0,-23-23,-24 23,24-24,-24-22,47 46,-47 0,47-23,0 23,-23 0,23 0,-23 0,23 0,-23 0,-1 0,1 0,23 0,-47 0,47 0,-23 0,23 0,-23 0,-1 0,24 0,0 0,-23 0,23 0,-23 0,23 23,-23-23,-1 23,24-23,-23 0,23 23,-23-23,23 0,-24 24,24-24,0 23,0 0,0-23,-23 24,23-1,0 0,0-23,0 24,0-24,0 23,0 0,0 0,0-23,0 24,0-1,0-23,0 23,0 1,0-24,0 23,0 0,0-23,0 24,0-24,23 23,-23 0,24 0,-24-23,0 24,23-1,-23-23,0 23,0-23,23 0,1 24,-24-1,23-23,-23 0,23 23,-23-23,47 0,-47 0,23 0,0 0,1 0,-24 0,46 0,-22 0,22 0,-23 0,24 0,-47 0,23 0,-23 0,47 0,-47 0,0 0,23 0,-23 0,24 0,-1 0,-23-23,0 0,0 23,0-24,23 1,-23 0,0 23,0-24,0 24,0-23,0 0,0 23,0-23,0 23,0 0,0 0,0 0,-23-24,0 24,23 0,-24 0,24 0,-23 0,23 0,-23 0,23 0,-24 0,24 0,-23 0,23 0,-23 0,23 0,-24 0,1 0,23 0</inkml:trace>
  <inkml:trace contextRef="#ctx0" brushRef="#br1" timeOffset="26269.5874">2051 1654,'-24'0,"1"0,23 0,-23 0,23 0,-23 0,23 0,-24 0,1 0,23 0,-23 0,23 0,0 0,0 24,-24-1,24-23,0 23,-23-23,23 23,0-23,0 24,0-1,0-23,0 0,0 23,0-23,0 24,0-1,0-23,0 23,0-23,0 0,0 24,23-24,-23 23,24 0,-24-23,23 23,0-23,-23 0,24 0,-24 0,23 0,-23 0,23 0,0 0,-23 0,24 0,-24 0,23 0,0 0,-23 0,24 0,-24 0,23 0,-23 0,0 0,23-23,1 23,-24-23,0 23,0-23,0 23,0-24,0 24,0-23,0 0,0-1,0 24,-24-46,24 22,-23-22,0 46,-1-47,24 47,-23-23,23 23,0-23,0-1,-23 24,-1 0,24 0,0 0,0 0</inkml:trace>
  <inkml:trace contextRef="#ctx0" brushRef="#br1" timeOffset="27283.5614">2330 1375,'0'0,"0"0,0 0,0 23,0 0,0 1,0-24,0 46,24-23,-24 1,0 22,0-46,0 47,23-24,-23-23,0 24,0-1,0 0,0 0,0-23,0 24,23-24,-23 23,0-23,0 23,24 1,-24-1,0-23,0 23,0 1,0-24,23 0,-23 23,0-23,0 23,0-23,0 23,0-23,0 24,0-24,23 23,-23-23,0 23,24-23,-24 24,0-24,0 0,0 0,23 0,-23-24</inkml:trace>
  <inkml:trace contextRef="#ctx0" brushRef="#br1" timeOffset="29857.4954">2890 1398,'0'0,"0"0,0 23,23 1,-23-1,23-23,-23 23,0 0,0 1,0-1,0 0,0-23,0 24,0-24,24 23,-24 0,0 1,0-24,0 46,23-23,-23 1,0-24,0 46,0-46,0 24,0-24,0 23,0-23,23 23,-23 1,0-24,0 23,0-23,0 0,0 23,0 0,0-23,0 24,23-24,-23 0,0 23,0-23,0 23,0-23,0 24,0-24,0 23,24-23,-24 0,0-23,0-1,0 24,0-23,23 23,-23-47,0 24,0 0,0 0,0-1,0 1,0 0,0 23,-23-24,23 1,0 23,0 0,0-23,0 23,-24 0,24-24,0 24,0 0,0-23,-23 23,23 0,-23 0,23-23,-23 23,23 0,-24 0,24 0,-23 0,0 0,23 0,-24 0,24 0,-23 0,23 0,-23 0,-1 0,24 0,-23 0,23 0,-23 0,23 0,-23 0,23 0,-24 0,24 23,0-23,0 0,-23 0,23 23,0-23,0 0,-23 0,23 24,0-24,0 23,-24-23,24 23,0-23,0 24,0-24,0 23,0 0,0-23,0 24,0-24,0 23,0-23,0 23,0 0,0-23,0 0,0 24,0-24,24 0,-24 23,0-23,23 0,-23 23,0-23,0 24,23-24,-23 0,0 0,24 0,-1 0,-23 23,0-23,23 0,-23 0,23 0,1 0,-24 0,23 0,-23 0,23 0,-23 0,24 0,-1 0,-23 0,23 0,-23 0,24 0,-1 0,-23 0,0 0,23 0,-23 0,0 0,23 0,-23-23,0 23,24 0,-1 0,-23-24,0 24</inkml:trace>
  <inkml:trace contextRef="#ctx0" brushRef="#br1" timeOffset="47879.2806">-1724 3052,'0'0,"0"0,0 0,0-23,23 23,-23 0,23-23,-23 0,24 23,-24 0,23 0,0-24,-23 24,24 0,-24 0,0 0,23 0,0-23,0 23,1 0,-1-23,-23 23,23 0,-23 0,47 0,-47 0,23 0,24 0,-24 0,24 0,-24 0,24 0,-24 0,0 0,-23 0,24 0,-24 0,23 0,0 0,-23 0,23 0,-23 0,0 0,0 23,0-23,24 0,-24 23,0 1,0-1,0-23,0 23,0-23,0 23,0-23,0 24,0-1,0-23,0 0,0 23,0-23,-24 24,24-24,0 23,-23-23,0 0,23 23,0-23,0 0,-23 0,23 0,0 24,-24-24,24 0,-23 0,23 23,-23-23,23 23,-24-23,24 0,-23 0,0 0,23 23,-24-23,24 0,0 0,-23 0,23 24,0-24,-23 0,23 23,-23-23,23 0,0 0,-24 23,24-23,0 0,-23 0,0 24,23-24,-24 0,24 0,0 0,-23 0,23 0,0 23</inkml:trace>
  <inkml:trace contextRef="#ctx0" brushRef="#br1" timeOffset="45788.9342">-1701 3076,'0'0,"0"0,23 0,-23 0,0 46,24-46,-1 24,-23-1,0-23,23 23,-23 1,24-1,-24 0,23-23,-23 23,23 1,-23-1,0-23,23 47,1-47,-24 23,23 0,-23 1,0-24,0 46,23-46,1 23,-24 1,0-1,0-23,23 23,-23-23,0 47,0-47,23 23,-23-23,24 24,-24-24,0 23,0-23,0 23,0-23,23 0,-23 24</inkml:trace>
  <inkml:trace contextRef="#ctx0" brushRef="#br1" timeOffset="49501.6389">-1398 3425,'0'0,"0"-23,0 23,23 0,-23-23,0 23,24 0,-24 0,23 0,0 0,24 0,-1-24,-46 24,47 0,-47 0,23 0,-23 0,24 0,-1 0,-23 0,23 0,-23 0,47 0,-47 0,23 0,-23 0,23 0,-23 24,24-24,-1 0,-23 23,23-23,-23 0,24 23,-24 1,23-24,-23 0,0 0,0 23,0-23,23 0,-23 23,0 0,0-23,0 0,0 24,0-24,24 0,-24 23,0-23,0 0,0 23,0 1,23-24,-23 0</inkml:trace>
  <inkml:trace contextRef="#ctx0" brushRef="#br1" timeOffset="51420.3898">-582 3449,'23'0,"0"0,0 0,1 0,-1 0,47 0,-47 0,-23 0,47 0,-47 0,116-24,-92 24,-24-23,0 0,23 23,-23-24,0 24,0-23,0 0,0 23,0-24,0 24,0-23,0 23,0 0,0-23,0 23,0 0,-23 0,23-23,-24 23,1 0,23 0,-47 0,47 0,-23 0,-23 0,22 0,1 0,23 0,-23 0,-1 0,24 0,0 0,0 0,-23 0,23 0,-23 23,23 0,0-23,-24 23,24-23,-23 0,23 47,0-47,0 0,0 23,-23-23,23 24,0-1,0 0,0-23,0 0,0 24,0-24,0 23,0 0,0-23,0 0,0 23,0-23,0 0,0 0,23 24,0-24,-23 23,0-23,24 0,-24 0,23 0,-23 23,47-23,-47 0,23 0,0 0,1 0,-24 0,23 0,0 0,0 0,1 0,-1 0,0-23,-23 23,24 0,-1 0,-23 0,23 0,-23 0,0 0,24 0,-24-23,0 23,23 0,0 0</inkml:trace>
  <inkml:trace contextRef="#ctx0" brushRef="#br1" timeOffset="53229.9433">513 3262,'-24'0,"1"0,23-23,0 23,-23 0,23 0,0-23,-23 23,23 0,-24 0,1 0,23 0,-23 0,23 0,-24 0,1 0,23 0,-23 0,23 23,-24-23,24 0,-23 0,0 0,23 23,0-23,-23 0,23 0,0 0,0 23,-24-23,24 24,0-24,-23 0,23 23,0-23,0 23,0-23,-23 24,23-1,0-23,0 23,0-23,0 24,0-1,0-23,0 23,0-23,0 0,0 23,0-23,23 0,-23 0,23 0,-23 0,24 0,-1 0,0 0,0 0,-23 0,47 0,-47 0,23 0,1 0,-1 0,0 0,1 0,-1 0,-23 0,46 0,-46 0,0 0,0 0,24-23,-24 23,0-23,0 0,0 23,0-24,0 24,0-23,0 0,0 23,0-24,0 24,0 0,0-23,0 23,0 0,0 0,0 23,0 1,0-1,0 0,0 1,0-24,23 0,-23 23,23-23,-23 0,24 0,-24 0,46 0,-22 0,-1 0,-23 23,23-23,-23 23,24-23,-24 0,0 0</inkml:trace>
  <inkml:trace contextRef="#ctx0" brushRef="#br1" timeOffset="55320.2898">1212 2936,'0'0,"0"0,0 0,0 47,0-24,0 0,0 24,23-24,0 24,-23-47,0 23,0 0,24 1,-24-1,23 0,-23 0,0-23,0 47,0-47,0 23,0-23,23 24,-23-24,0 23,0 0,0-23,0 24,0-24,0 23,24-23,-24 23,0-23,0 23,0-23,0 0,0 0,0 0,0-23,0 0,0 23,0-23,0 23,0-24,0 1,-24 23,24-23,0 23,-23-24,0 1,23 23,-24-23,24 23,-23-24,23 24,-46-23,46 23,-24-23,1 23,23 0,0 0,-23 0,23 0,-24 0,24 0,-23 0,0 0,23 0,0 0,-24 0,24 0,-23 0,0 0,23 0,-23 0,23 23,0-23,-24 23,24-23,0 0,-23 0,23 24,-23-24,23 0,0 23,-24-23,24 23,0-23,0 24,0-24,0 0,0 23,0-23,0 23,0 1,0-24,0 23,0-23,0 23,0 0,0-23,0 0,24 0,-24 24,23-24,-23 0,23 0,-23 0,24 0,-24 0,23 0,0 0,24 0,-24 0,0 0,1 0,-1 0,0 0,-23 0,24 0,-24 0,23 0,0-24,0 24,1 0,-1-23,-23 23,23 0,-23 0,24 0,-1 0,-23 0,0-23,23 23,-23 0</inkml:trace>
  <inkml:trace contextRef="#ctx0" brushRef="#br1" timeOffset="57285.8394">1515 3309,'0'0,"0"0,0 0,0 23,0 0,0-23,0 24,0 22,0-46,23 24,-23-24,0 23,23-23,-23 0,0 23,24-23,-1 0,-23 0,23 0,-23 0,24 0,-1 0,-23 0,23 0,-23 0,0 0,24 0,-24 0,23-23,0 23,-23 0,0 0,23 0,-23 0,0-23,24 23,-24 0,0 0,23 0,-23-24,23 24,-23 0,0 0,0-23,0 0,24 23,-24 0,0-24,0 24,0-23,0 0,0 23,0 23,0-23,0 23,0-23,0 0,0 24,0-1,0-23,0 23,23-23,-23 24,0-24,0 23,23-23,-23 23,0 0,0-23,0 24,0-1,0 0,0 1,0-1,0-23,0 23,0-23,0 24,0-1,0-23,0 23,0-23,0 0,0 0,0 24,-23-24,23 0,0 23,-23-23,23 0,-24 0,1 0,0 0,23 0,-24 23,1-23,0 0,-24 0,47 0,-23 0,0 0,-1 0,24 0,-23 0,0 0,23 0,-24 0,24 0,-23 0,-24 0,47 0,-46 0,46 0,-23 0,23 0,-24 0,1 0,23 0,0-23,0 23</inkml:trace>
  <inkml:trace contextRef="#ctx0" brushRef="#br1" timeOffset="62620.9026">2843 3192,'0'0,"0"0,-23 0,23 0,-24 0,24 0,-23 0,23 24,0-24,-23 0,23 23,0 0,0-23,0 23,0-23,0 24,0-24,0 46,0-46,0 24,0-24,0 23,0 0,0-23,-23 0,23 24,0-24,0 23,0-23,0 0,0 23,0-23,23 23,-23 1,23-1,-23-23,47 23,-47-23,23 0,0 0,1 0,-24 0,23 0,-23 0,23 0,1 0,-24 0,23 0,-23 0,23 0,0 0,1 0,-24 0,23-23,-23 0,23-1,-23 1,24 23,-24-23,0 0,0-1,0 1,0 0,0-1,0 24,0-23,0 23,0-23,0 23,0 0,0-47,0 47,0 0,-24 0,24-23,-23 23,23 0,-23 0,23 0,-24 0,1-23,0 23,23 0,-23 0,23 0,-47 0,24 0,-1 0,1 0,23 0,-23 0,-1 0,24 0,-23 0,23 0,0 0,0 0,23 0,1 0,-1 0</inkml:trace>
  <inkml:trace contextRef="#ctx0" brushRef="#br1" timeOffset="64180.8626">3263 3216,'0'0,"0"23,0-23,0 0,0 23,0-23,0 23,0 1,0-24,0 23,0-23,0 23,23 1,-23-1,0-23,0 23,0 1,0-24,0 23,0-23,0 23,0-23,0 23,0 1,23-24,-23 0,0 23,0-23,0 23,0 1,0-24,0 23,0-23,0 0,0-23,0-1,0 24,0-23,0 23,0-23,0 23,0-24,0 24,0-23,-23 23,23 0,0-23,0 23,-23-23,23-1,0 24,0 0,0-23,0 23,-24 0,24-23,0-1,0 24,-23 0,23-23,0 23,0-23,0 23,0 0,0-24,0 1,0 23,0 0,0-23,0 23,23 0,-23 0,24 0,-24 0,23 0,0-23,0 23,1 0,-1 0,0 0,-23 0,24 0,-1 0,-23 0,0-24,23 24,-23 0,24 0,-24 0,23 0,0 0,0 0,-23 0,24 0,-1 0,-23 0</inkml:trace>
  <inkml:trace contextRef="#ctx0" brushRef="#br1" timeOffset="67597.175">4334 2866,'0'0,"0"0,0 0,0 0,0 23,0 1,24-1,-24 0,0 1,23-1,-23-23,0 23,23 0,-23 1,24-24,-24 46,0-46,0 24,0-24,0 23,23 0,-23-23,0 24,0-1,0 0,0 0,0-23,23 47,-23-24,24 1,-24-1,0 0,0 24,0-47,0 23,0-23,0 23,0-23,0 24,0-1,0-23,0 23,23-23,-23 0,0 24,0-1,0-23,0-23,0 23,0-24,0 24,0-23,0 0,0-1,-23 1,23 0,0 23,-24-47,24 47,0-23,0 23,0-23,0-1,0 1,0 23,-23-23,23-1,0 24,0-23,0 23,0-23,-23 23,23-23,0-1,-24 24,24 0,0-23,0 23,0 0,0-23,0-1,0 24,-23 0,23-23,0 23,0-23,0 23,0 0,0-24,0 1,0 23,0-23,-23 23,23 0,0-23,0-1,0 24,0-23,0 23,0-23,0 23,0 0,0 0,0 0,23 0,-23 0,0 0,0 23,47 0,-47-23,0 24,46-1,-22 0,-24 0,23 1,-23-1,23 0,-23-23,0 24,23-24,1 0,-24 23,0-23,0 0,23 0,-23 23,0 1,23-24,1 0,-24 23,0-23,23 0,-23 23,0-23,0 23,23-23,-23 0,0 24,0-24,24 0,-24 23,23-23,-23 23,0 1,0-24,23 23,-23-23,0 23,23 1,1-1,-24-23,23 46,0-22,-23-1,0-23,24 23,-24-23,0 0,0 24,0-24,0 0,0-24,0 24,0-23,0 0,0-1,0 1,0 0,0-24,0 1,0 22,0-46,-24 47,24 0,-23-24,23 24,0 0,0-1,-23 24,23-46,0 46,0-24,0 1,0 0,-24 23,24-23,0 23,0-24,0 24,0-23,0 0,0 23,0-24,0 24,0 0,0-23</inkml:trace>
  <inkml:trace contextRef="#ctx0" brushRef="#br1" timeOffset="68579.9497">5197 3332,'0'0,"0"0,0 0,0 23,0 1,0-1,0 0,23 24,-23-1,23-46,-23 24,0-24,0 23,0 0,0-23,0 24,0-24,24 0,-24 23,0-23,0 0,0-23,0 23,0-47</inkml:trace>
  <inkml:trace contextRef="#ctx0" brushRef="#br1" timeOffset="69188.3342">5220 3006</inkml:trace>
  <inkml:trace contextRef="#ctx0" brushRef="#br1" timeOffset="73946.212">5383 3052,'0'0,"-23"0,23 0,-24 0,24 0,-23 0,23 0,-23 0,0 0,23 0,0 0,-24 0,24 24,0-24,0 0,-23 0,23 23,-23-23,23 0,0 23,0-23,0 24,0-24,0 23,-24-23,24 0,0 23,0-23,0 24,0-1,0-23,0 23,0-23,0 23,0 1,0-24,0 23,0-23,0 23,0-23,0 24,0-1,0-23,0 23,0-23,0 24,0-1,0-23,0 23,0-23,0 23,0-23,0 24,0-1,0-23,0 0,24 0,-24 23,23-23,-23 0,23 0,-23 0,0 0,24 0,-1 0,-23 0,23 0,-23 24,0-24,23 0,-23 0,24 0,-24 0,23 0,-23 0,23 0,-23 0,0-24,24 24,-24 0,23 0,-23-23,0 0,0 23,23 0,-23-24,0 1,0 0,0 23,24 0,-24-23,0 23,0-24,0 1,0 23,0-23,0 23,0-24,0 24,0-23,0 0,0 23,0-24,0 1,0 0,0 23,0-23,0 23,0-24,0 1,0 0,0 23,0-24,0 1,-24 23,24-23,0 23,0 0,0-24,-23 24,23 0,0-23,-23 23,23-23,0 23</inkml:trace>
  <inkml:trace contextRef="#ctx0" brushRef="#br1" timeOffset="75490.5726">5639 3309,'0'0,"0"0,0-24,0 24,0-23,0 23,24 0,-1-23,0 23,24 0,-24 0,47-23,-23 23,-24-24,24 24,-1-23,-46 23,47 0,-47 0,0-23,23 23,-23 0,23 0,-23 0,24 0,-24 0,23 0,-23 0</inkml:trace>
  <inkml:trace contextRef="#ctx0" brushRef="#br1" timeOffset="74710.5924">5733 2773,'0'0,"0"0,0 23,0-23,0 47,0-24,23 0,0 47,-23-23,24 23,-1 0,0-24,0 47,1-23,-1-23,0 0,-23-1,0-46,0 23,24-23,-24 24,0-24,0-24,0 24,0-23</inkml:trace>
</inkml:ink>
</file>

<file path=ppt/ink/ink49.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6:38.919"/>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2617 280,'0'0,"0"0,23 0,-23-23,0 23,0-24,0 1,0 0,0-1,0 24,0-46,0 46,0-24,0 1,0 0,-23 23,23-23,-24-1,24 24,0-23,0 23,-23-23,23 23,0-24,-23 24,23-23,0 23,-24 0,24-23,-23 23,23 0,-23 0,-1 0,1-24,-23 1,22 23,1 0,-24-23,47 23,-46-23,46 23,-24 0,1 0,0 0,23 0,-23 0,23 0,-47-24,47 24,-23 0,-1 0,1 0,0 0,-1 0,1 0,0 0,0 0,23 0,0 0,-24 0,24 0,0 24,-23-24,23 0,-23 0,23 23,0 0,-24-23,24 0,0 23,-23-23,23 24,0-1,-23-23,-1 23,24-23,0 24,0-1,0 0,-23-23,23 24,0-24,0 23,0 0,0-23,0 23,0 1,0-1,0 0,0-23,0 47,0-47,0 23,0 1,0-1,0-23,0 23,0-23,0 23,0 1,0-1,0-23,0 47,0-47,23 23,1 0,-24 1,0-24,0 23,23-23,-23 23,0-23,0 24,23-24,1 23,-24-23,23 0,-23 0,23 0,-23 23,0-23,24 0,-1 0,-23 0,23 23,-23-23,23 0,1 0,-24 0,0 0,23 0,-23 0,47 0,-24 0,-23 0,47 0,-1 0,-23 0,1 0,22 0,-22 0,-1 0,0 0,1 0,-1 0,0 24,0-24,24 0,0 0,-24 0,0 0,24 0,-47 23,47-23,-47 23,23-23,-23 24,46-24,-46 23,24 0,-24 1,23-1,0 23,1-22,-1-1,0 0,-23 1,24 22,-24-46,0 24,0-24,0 23,0 0,0-23,0 23,0-23,0 24,0-24,0 23,0 0,0-23,0 0,0 24,0-24,0 23,0 0,-24-23,24 24,0-1,-46 0,46-23,-24 47,1-47,0 23,-1 0,1 1,0-24,0 23,-24 0,47-23,-47 24,24-24,0 23,-1-23,1 23,-24-23,47 0,-23 0,-23 24,22-24,1 0,-24 0,24 0,0 0,-1 0,24-24,-23 24,0 0,0-23,-1 23,24 0,0-23,-23 23,23-24,-23 24,23 0,0 0,-24 0,1-23,23 23,0 0,-23 0,23 0,0-23,-24 23,24 0,0-24,-23 24,0 0,23 0,0 0,-23 0,23-23,0 23,-24 0,24 0,-23 0,23-23,0 23</inkml:trace>
  <inkml:trace contextRef="#ctx0" brushRef="#br0" timeOffset="3509.91">3269 303,'0'0,"0"-23,0 23,0-23,0 23,23-24,-23 1,0 23,0-23,24-1,-24 1,0 0,0 23,0 0,23-24,-23 1,23 23,-23-23,24 23,-1 0,0-23,1-1,-1 24,0 0,0 0,24-23,-24 23,1 0,22-23,-22 23,-1 0,0 0,0 0,1 0,22 0,-46 0,47 0,-47 0,47 0,-24 0,23 0,-22 0,-1 23,0-23,1 0,-1 23,-23-23,47 24,-47-1,46 0,-46 0,47 24,-47-47,23 47,0-24,-23 0,24-23,-24 24,0-24,0 23,0 0,0-23,23 23,-23-23,0 24,0-1,0 0,23-23,-23 24,0-1,0-23,0 23,0 1,0-1,0-23,0 23,0-23,0 24,0-24,0 46,0-46,0 23,0 1,0-1,-23 0,23 1,-23-1,-1-23,1 47,23-47,-23 46,0-46,-1 23,24-23,-23 24,0-1,-1-23,24 23,-46-23,46 0,-47 24,47-1,-23-23,-1 0,1 23,0-23,23 0,-23 24,-1-24,1 0,23 0,-23 0,-1 23,-22-23,22 0,24 0,-46 0,23 0,-1 0,1 0,0 0,-1 0,24 0,-23 0,23 0,-23 0,-1 0,24 0,-23 0,23 0,0 0,-46 0,46 0,-24 0,1 0,0 0,23-23,-24 23,24 0,-23 0,23 0,-23 0,-1 0,24 0,-23 0,23 0,-23 0,-1 0</inkml:trace>
  <inkml:trace contextRef="#ctx0" brushRef="#br0" timeOffset="1481.962">3292 326,'0'0,"0"0,0 0,0 24,0-1,0 24,0-1,0 1,0 0,0 22,0 1,24 0,-24 23,0-23,23 0,-23 0,0 0,0-23,0-1,0 24,0-46,0-1,0 23,0 1,0-24,0 1,23 22,-23-22,0-1,0 47,24-47,-24 0,0 24,0-24,0 24,0-24,0 24,0-47,0 23,0 0,0-23,23 24,-23-24,0 23,0-23,0 23,0 1,0-24,0 23,0-23,0 23,0 0,0-23,0 24,0-24,0 23,0-23,0 0,0 0,0 0,0-47,0 1,23-1,1 1,-24-1,0 0</inkml:trace>
  <inkml:trace contextRef="#ctx0" brushRef="#br0" timeOffset="-3073.1212">706 47,'0'0,"-24"0,24-23,0 23,-23 0,23 0,-46 0,46 0,-24 0,24 0,-23 0,23 0,-23 0,-1 0,24 0,-23 0,23 0,0 0,-23 0,-1 0,24 23,-23-23,0 0,0 23,23-23,-24 0,24 23,-23 1,0-24,-1 0,24 23,-23-23,23 0,-23 23,-1-23,24 0,-23 24,0-1,0-23,23 23,0-23,-24 24,24-1,0-23,-23 0,0 23,23-23,0 23,-24 1,24-24,0 23,0-23,0 23,0-23,0 24,-23-1,23 0,0-23,0 47,-23-24,23 1,0 45,0-45,0-1,0 0,0 24,0-24,0 1,0-1,0 0,0 0,0-23,0 24,0-1,0-23,0 23,0 1,0-1,0 24,0-24,0 0,0 24,23-24,-23 0,23 24,-23-24,0 1,24-1,-24 0,0-23,23 24,0-24,-23 0,24 0,-24 23,23-23,0 23,24 0,-47-23,23 0,0 24,1-24,22 23,-46-23,24 0,-1 0,0 23,-23-23,23 24,1-24,-1 0,24 0,-24 0,0 0,-23 0,24 0,-1 0,-23 0,23 0,0 0,1 0,-1-24,-23 24,23-23,1 0,-1 23,0-24,-23 24,24-23,-1 23,0-23,1 0,-24-1,23 24,0-23,0 0,-23-1,24 24,-1-46,-23 46,23-24,-23 24,0-23,24 0,-24-1,0 24,23-46,0 23,1-1,-24-22,0 46,0-47,23 24,-23-1,0 1,0 0,0 0,0-1,0 1,23 0,-23-1,0 1,0 0,0-1,0 24,0-23,0 23,0-23,0 23,0-23,0-1,0 24,0-23,0 23,0 0,0-23,0-1,0 24,0-23,-23 23,23-23,0 23,0-47,-23 47,23-23,0 23,0 0,-24-24,24 1,-23 23,23-23,0 23,0-23,-23-1,23 24,0 0,0-23,-24 23,24-23,0 23,0 0,-23-24,0 24,23-23,-24 23,24 0,0 0,-23 0,23-23,-23 23,23 0,-23 0,23-24,-24 24,24-23,0 23,-23 0,0 0,23-23,-24 23,24 0,-23 0,0 0,23 0,-24-23,1 23,0 0,-1 0,24-24,-23 24,0 0,23 0</inkml:trace>
  <inkml:trace contextRef="#ctx0" brushRef="#br0" timeOffset="6115.0432">4924 536,'0'0,"0"0,0 0,46 0,-46 0,47 0,-24 0,0 0,1 0,22 0,-22 0,-1 0,24-23,-24 23,0 0,24 0,-24 0,0 0,1 0,-1-23,24 23,-1 0,1 0,-1 0,1 0,0 0,-1 0,1 0,-24 0,24 0,-1 0,-22 0,-1 0,-23-24,23 24,-23 0,24 0,-24-23,23 23,-23 0,23-23,-23 23,23 0,-23-24,24 24,-24 0,23-23,-23 0,23 23,1-24,-24 24,0 0,23-23,-23 23,0 0,0-23,0 0,23 23,-23-24,0 24,0-23,0 0,0 23,0-24,0 24,0 0,0-23,0 23,-23-23,23-1,0 24,-23 0,-1-23,1 23,23 0,-47-23,24 0,-23 23,46 0,-24-24,1 24,0-23,-1 23,24 0,-46-23,46-1,-47 24,24 0,-1 0,-22 0,-1-23,24 23,0 0,-24 0,24-23,-1 23,24 0,-23 0,23 0,-23 0,0 0,23 0,0 0,0 0,-24 0,24 23,-23 0,0-23,23 24,-24-24,24 0,-23 23,23 0,-23-23,-1 24,24-1,-46 0,46-23,0 23,-23-23,23 0,0 24,-24-24,24 23,0-23,-23 0,23 23,0-23,0 0,0 24,0-1,0-23,0 23,-23-23,23 0,0 24,0-24,0 23,0 0,0-23,0 23,0-23,0 24,0-1,0-23,0 23,-24-23,24 24,0-1,0 0,0 1,0-24,0 46,0-46,0 47,0-47,0 23,0 0,0 1,0-24,0 23,0 0,0 1,0-1,24-23,-24 23,0 1,23 22,0-46,-23 23,0 1,24-1,-1 0,-23 1,23-1,-23-23,23 23,1-23,-24 24,23-1,-23-23,47 0,-47 23,23-23,24 23,-24 1,23-24,-22 23,-1-23,24 23,-24-23,0 24,1-24,-1 0,23 0,-22 0,-1 0,24 0,-1 0,-22 0,-1 0,47 0,-47 0,24 0,-1 0,1 0,0 0,-1-24,24 1,-23 23,-1 0,-22-23,22-1,-23 24,1 0,-24 0,23 0,-23-23,0 23,23-23</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7:24.21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345 27,'0'-24,"0"24,0 0,-25 0,25 0,-49 0,49 0,-25 0,25 0,-24 0,-1 0,25 0,-25 0,25 0,-24 0,24 0,-25 0,25 0,0 0,-25 0,25 24,0-24,0 0,-24 25,24-25,0 0,-25 25,25-1,-25-24,25 0,0 25,0-25,-24 25,24-1,0-24,0 0,0 25,0-25,0 25,0-25,0 0,0 24,0-24,0 0,24 0,1 0,-25 0,25 0,-25 0,24 0,-24 0,25 25,0-25,-25 0,24 0,-24 0,25 0,0 0,-25 0,0 0,24 0,-24 0,50 0,-50 0,24 25,1-25,0 0,-25 0,0 24,24-24,-24 25,0-25,0 0,25 25,-25-25,0 49,25-49,-1 25,-24 24,25-24,0-1,-25-24,0 50,0-50,0 24,0-24,0 25,0 0,0-25,0 0,0 24,0-24,0 25,0-25,-25 0,25 25,-25-25,25 24,-24-24,24 0,-25 0,25 0,-25 0,1 0,-26 0,26 0,-1 0,-24 0,49 0,-25 0,0 0,1 0,24 0,-25 0,25 0,-25 0,25 0,0 0,-24 0,-1 0,25 0,0 0,-25 0</inkml:trace>
  <inkml:trace contextRef="#ctx0" brushRef="#br0" timeOffset="2277.5562">740 373,'0'0,"-25"0,25 0,0 24,0-24,0 25,0 0,0-25,0 24,0 1,0 0,0-25,0 24,0 1,0 0,25-25,-25 0,0 24,0-24,0 25,24-25,1 25,-25-25,0 24,25-24,-25 0,24 0,-24 25,25-25,-25 0,25 0,-25 0,24 0,-24 0,25 0,0 0,-1 0,-24 0,25-25,-1 25,-24 0,0-24,25 24,-25 0,25-25,-25 25,24-25,-24 25,25-24,-25-1,0 25,0-25,0 25,0-24,25-1,-25 25,0-25,0 25,0-24,0 24,0 0,0 0,0-25,-25 25,25-25,0 25,0 0,0 0,0 0,0 25,0-25,0 25,0-25,0 24,0-24,0 25,0 0,0-25,0 24,0-24,0 25,0 0,0-25,0 24,0-24,0 25,0-25,0 25,0-1,0-24,0 0,0 25,0-25,0 25,0-25,0 24,0-24,0 0,0 25,0-25,25 0,-25 25,0-25,0 0,0 24,0-24,24 0</inkml:trace>
  <inkml:trace contextRef="#ctx0" brushRef="#br0" timeOffset="3041.9415">1331 471,'0'0,"0"0,0 25,0 0,25-25,-25 24,0 26,0-26,25 26,-25-26,24 1,-24 0</inkml:trace>
  <inkml:trace contextRef="#ctx0" brushRef="#br0" timeOffset="3619.1304">1356 225</inkml:trace>
  <inkml:trace contextRef="#ctx0" brushRef="#br0" timeOffset="5834.2876">1529 521,'0'0,"0"0,0 0,24 0,1 0,-25 0,25 0,-25 0,24 0,-24 0,25 0,0 0,-25 0,24 0,-24 0,25 0,0 0,-25 0,24 0,-24 0,25 0,-25 0,25 0</inkml:trace>
  <inkml:trace contextRef="#ctx0" brushRef="#br0" timeOffset="4695.5096">1627-22,'0'0,"0"0,0 25,0-1,0 1,0 0,0 24,0 0,0-24,0 24,0 1,0-26,0 1,0 0,0 24,0-49,0 49,0-49,0 25,0 0,0-1,0-24,0 25,0 0,0-1,0-24,0 25,0 0,0-1,0-24,0 25,0-25,0 25,0-25,0 24,0-24,0 25,0-25,0 25,25-25,-25 0,0 0</inkml:trace>
  <inkml:trace contextRef="#ctx0" brushRef="#br0" timeOffset="6848.2683">2318 447,'0'0,"0"24,0-24,0 25,0-25,0 49,0-49,0 25,0 24,0-49,0 50,0-50,0 24,0-24,0 25,0-25,0 25,0-1,0-24,0 25,0-25</inkml:trace>
  <inkml:trace contextRef="#ctx0" brushRef="#br0" timeOffset="8127.4436">2170 669,'0'-25,"0"25,0 0,0 0,25 0,-1 0,-24 0,25 0,-25 0,24 0,-24 0,25 0,-25 0,25 0,-25 0,24 0,-24 0,25 0,0 0,-25 0,24 0,-24 0,25 0,0 0,-25 0,24 0,-24 0,25 0,-25 0,25 0,-1 0,-24 0,25 0,-25 0</inkml:trace>
  <inkml:trace contextRef="#ctx0" brushRef="#br0" timeOffset="9531.4167">962 1334,'0'0,"0"0,0 25,0-25,0 49,0-24,0 24,0-24,0 0,0 24,0-49,0 49,0-49,0 25,0-25,0 25,0-25,0 24,0 1,0-25,0 25,0-25,0 24,0 1,0-25,0 25,0-25,0 0,0 24,0-24,0 25,0 0,0-25,0 24,0-24</inkml:trace>
  <inkml:trace contextRef="#ctx0" brushRef="#br0" timeOffset="11106.9864">641 1334,'0'0,"25"0,-25 0,24 0,-24 0,50 0,-26 25,26-25,-1 0,-24 0,-1 0,26 0,-26 0,-24 0,25 0,-1 0,-24 0,25 0,-25 0,25 0,-25 0,24 0,1 0,-25 0,25 0,-25 0,24 0,1 0,-25 0,25 0,-25 0,24 0,-24 0,25 0,0 0,-25 0,24 0,-24 0,25 0,0 0,-1 25,-24-25</inkml:trace>
  <inkml:trace contextRef="#ctx0" brushRef="#br0" timeOffset="12932.1513">1430 1556,'25'0</inkml:trace>
  <inkml:trace contextRef="#ctx0" brushRef="#br0" timeOffset="12245.7645">1381 1729,'-25'0,"25"0,0 0,0 25,0-1,0-24,0 25,0 0,0-1,0-24,-25 25,25-25,0 25,0-1,0-24,0 25,0-25,0 25,0-25,0 0,0 0</inkml:trace>
  <inkml:trace contextRef="#ctx0" brushRef="#br0" timeOffset="15365.7045">1652 1754,'0'0,"25"0,-25 0,24 0,-24 0,25 0,0 0,-25 0,0 0,24 0,-24 0,25 0,-25 0,25 0,-25-25,24 25,-24 0,0 0,0-25,0 1,25 24,-25 0,0-25,0 25,0 0,0-25,-25 25,25-24,-24 24,24 0,-25 0,25 0,0 0,-25 0,25 0,-24 0,-1 0,25 0,-25 0,25 0,0 0,0 0,-24 0,24 24,-25-24,25 0,0 0,0 25,0-25,0 25,-25-25,25 24,0-24,0 0,0 25,0-25,0 25,0-25,-24 0,24 24,0 1,0-25,0 25,0-25,0 24,0 1,0-25,0 25,0-25,0 24,0-24,0 25,0-25,0 25,0-25,0 0,24 0,-24 0,25 0,-25 24,25-24,-25 0,24 0,-24 0,25 0,0 0,-25 0,24 0,-24 0,25 0,-25 0,25 0,-25 0,24 0,-24 0,0 0,25 0,-25-24,0 24,0-25,25 25,-1 0,-24 0,0 0,0-25,0 25,25 0</inkml:trace>
</inkml:ink>
</file>

<file path=ppt/ink/ink50.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6:33.100"/>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1654 216,'0'0,"0"-23,0 23,0 0,-24 0,24-23,0-1,-23 24,23 0,0 0,0-23,-23 23,23 0,-24-23,24 23,-23 0,0 0,23 0,-24 0,24-24,0 24,-23 0,23-23,-23 23,23 0,-23 0,23 0,-24 0,24 0,-23 0,23-23,-23 23,23 0,-24 0,24 0,-23 0,0 0,-1 0,1 0,0-23,-1 23,24 0,-23 0,0 0,23 0,-23 0,23 0,-24 0,24 0,-23 0,0 0,23 0,-24 0,24 0,-23 0,0 0,23 0,-24 0,24 0,-46 0,46 0,-23 0,-1 0,1 23,0-23,23 0,-47 23,47-23,-23 23,-1-23,1 24,0-24,0 0,23 23,-24 0,1-23,0 0,23 47,-47-47,47 23,-23-23,23 24,-24-24,1 23,23-23,0 47,-23-47,23 23,-24 0,1 0,23-23,0 24,-23-1,23 0,-23 24,-1-47,24 47,-23-24,0 0,23 0,0 1,-24-1,24 0,-23 1,23-1,-23 0,23 1,0-24,-24 46,24-46,-23 47,23-24,0 0,0 24,-23-47,0 47,23-24,0-23,-24 23,24 0,0 1,0-24,-23 23,23 0,0 1,-23-24,23 46,0-46,0 24,0-1,-24 0,24 1,0-1,0 0,0 0,0 1,0-1,0 0,0 1,0-24,0 23,0 0,0 1,0-24,0 46,0-46,0 23,0 24,0-24,0 1,0 22,0-22,0-1,0 23,0 1,0-24,0 1,0 22,0-46,0 24,0-24,0 23,0 0,0-23,0 24,0-24,0 23,0-23,0 0,0 23,0 0,0-23,0 24,0-24,0 23,0 0,0-23,24 24,-24-1,23 0,-23 24,23-24,1 0,-24 24,0-24,23 24,0-24,-23 1,23 22,-23-23,24 1,-24-1,23 0,-23 24,47-24,-47 1,23 22,0-22,-23 22,24 1,22-24,-46 24,23-24,1 0,-24 1,23-1,-23 0,47 0,-24 1,-23-1,23-23,-23 23,24 1,-1-1,0-23,1 23,-1 1,23-1,-22-23,-1 23,0-23,24 23,-47 1,23-24,24 0,-1 0,-22 23,22-23,-22 0,-1 0,24 0,-1 0,1 0,-1 0,1 0,0 0,-24 0,0-23,24 23,-47 0,23-24,-23 24,23 0,1 0,-1-23,-23 23,23 0,1-23,-1 0,-23 23,23 0,1-24,-24 24,23 0,0-23,0 23,-23-23,24 23,-24-24,23 24,0 0,-23-23,24 0,-24 23,23 0,-23 0,0-24,23 24,1 0,-1-23,-23 0,23 23,0-23,1 23,-1-24,0 1,-23 23,24-23,-1-1,0-22,1 46,-1-24,0 1,1 0,-1-24,0 47,0-46,-23 22,24 1,-1 0,-23-24,47 24,-24-1,-23-22,23 46,-23-47,24 24,-24 0,23 23,-23-24,0 24,0-23,23 0,-23 23,0-24,0 24,0-23,0 23,0-23,0 0,0 23,0-24,0 24,0-23,0 23,0-23,0 23,-23 0,23 0,0 0,-23 0,-1 0,24 0,0-24,-23 24,23 0,-23 0,23 0,-24 0,24 0,-23 0,23 0,-23 0,23-23,-24 23,1 0,23 0,-23 0,23 0,-23 0,-1 0,24 0,-23 0,23 0,-23 0,23 0,0 0,-24 0,1 0,23 0,-23 0,23 0,-47 0,47 0,-23 0,23 0,-24 0,1 0,23 0,-23 0,0 0,23 0,-24 0,1 0,23 0,-23 0,23 0,-24 0,1 0,0 0,23 0,-24 0,1 0,23 0,-23 0,23 0,-23 0,-1 0,1 0,23-23,-23 23,-1 0,1 0,23 0,-23 0,23 0,-24 0,1 0,23 0,-23 0,23 0,-23 0,-1 0,24 0,-23 0,23-24,0 24</inkml:trace>
</inkml:ink>
</file>

<file path=ppt/ink/ink5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3:40.70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0,'0'0,"23"0,-23 0,24 0,-24 0</inkml:trace>
</inkml:ink>
</file>

<file path=ppt/ink/ink5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6:47.655"/>
    </inkml:context>
    <inkml:brush xml:id="br0">
      <inkml:brushProperty name="width" value="0.21167" units="cm"/>
      <inkml:brushProperty name="height" value="0.21167" units="cm"/>
      <inkml:brushProperty name="color" value="#808080"/>
      <inkml:brushProperty name="fitToCurve" value="1"/>
    </inkml:brush>
  </inkml:definitions>
  <inkml:trace contextRef="#ctx0" brushRef="#br0">7021-1025,'0'0,"0"0,0 23,0 1,0-24,0 23,0-23,0 23,0-23,0 23,0 1,0-24,0 23,0-23,0 47,0-47,0 23,0-23,0 47,0-47,0 23,0-23,0 23,0 0,0-23,0 24,0-1,0 0,0 1,23-1,-23 0,0-23,0 24,0-1,23 0,-23 0,0 1,0-1,0 0,0 1,0-1,0-23,0 47,0-47,0 23,0 24,0-47,24 46,-24-23,0 1,0 22,0-46,0 24,0 22,0-22,0-1,0 0,23 24,-23-24,0 24,0-1,0-22,23-1,-23 0,0 0,0 1,0-1,0 0,0 1,0-24,0 46,0-46,0 24,0 22,24-46,-24 24,0-1,0 0,0 0,0 1,0-24,0 23,0 0,0 1,0-24,23 23,-23-23,0 23,0 1,0-24,0 23,0-23,23 0,-23 23,0-23,0 23,0 1,0-24,0 0,0 23,0-23,0 23,0-23,0 24,0-1,0-23,0 23,24-23,-24 0,0 24,0-1,0-23,0 23,0-23,0 23,0-23,0 24,0-1,0-23,23 0,-23 23,0-23,0 24,0-1,0-23,0 23,0-23,0 0,0 24,0-24,0 23,0 0,0-23,23 0,-23 24,0-24,0 23,0 0,0-23,23 0,-23 23,0-23,0 24,0-24,0 23,0 0,0-23</inkml:trace>
</inkml:ink>
</file>

<file path=ppt/ink/ink5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20T17:26:00.40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1691 8442,'0'0,"0"0,0 0,0 0,0 0,-24 0,24 23,-23-23,23 0,-23 0,23 0,-47 0,47 0,-23 0,-24 0,24 0,-1 0,-22 0,23 0,-1 0,-22 0,22 0,1 0,-47 0,24-23,22 0,-46-1,24 24,22 0,-22-23,-1 0,24-1,0 24,-1-23,1 23,23-23,-23 23,-1-24,1-22,23 46,0-23,-23 23,23-24,-24 1,1-24,0 24,23 0,-47-47,24 0,-47 23,47-46,-47 47,47-1,-24-23,24 23,23 1,-24-1,1 1,0-1,-1 0,1-23,0 1,23 22,-47 0,24-23,23 47,-23-23,23 22,-24-46,1 47,23 0,0-47,0 46,0-22,-23-1,23-23,0 24,0-1,0 1,0-1,0-23,0 23,0 1,0-1,0 1,0-24,0 46,0-22,0 23,23-47,0 46,1-22,-24-1,0 24,46-1,-22-45,-24 45,23-22,0 46,-23-24,47-22,-47 22,46-22,-22 46,22-70,-46 70,24-47,-1 24,0 0,0 23,1-47,-1 47,24-23,-47 0,46 23,-46 0,24-24,-24 24,23 0,-23 0,23 0,-23 0,0-23,0 0,0 23,0 0,0-24,0 24,0-23,0 0,0-1,0 1,0 0,0-24,0 24,0-24,0 1,0-1,0-23,0 24,0-24,0 23,0 0,0-46,0 47,0-24,0 23,0-23,0 0,23 24,1-48,-1 25,-23 22,0 0,47-23,-24-23,0 23,-23 0,47-46,-24 46,1 0,22 0,-23-23,1 46,22-23,-22-23,46 23,-24 24,-23-24,24 23,-47 1,47-1,-24 24,24-24,-1 24,-23-1,47 1,-23 23,0-23,-1 23,24-23,-47-1,1 24,46 0,-70-23,23 23,47 0,-47-23,0 23,24 0,-24 0,1 0,22 0,-46 0,24 0,-1 0,0 0,0 0,1 0,-1 0,0 0,-23 0,47 0,-47 0,47 0,-47 0,46 23,1-23,-1 23,1 24,23-47,-47 23,1-23,-1 0,-23 0,23 0,-23 0,23 0,-23 0,0 0,0-23,24 23,-24 0,0-23,0 23,23 0,-23-24,0 1,0 23,23 0,-23-23,0-1,24 1,-24 0,0-1,46-22,-22-1,-1 1,0-1,0-46,24 46,0 1,-24-24,0 23,1 0,22 1,-23-24,24 23,-24 1,1-1,22 24,-22-24,22 24,-22-24,-1 24,0 0,24-24,-47 24,46 0,-22-1,-1 24,0-23,1 23,22-23,-23 23,1 0,-1-24,24 1,-24 23,24 0,-1 0,1 0,-1-23,24 23,0 0,23 0,-46 0,23-24,0 24,-24 0,1 0,23 0,-47 0,1 0,-1 0,47 0,-24 0,1 24,23-24,-24 0,24 0,0 23,0-23,0 0,0 23,0 1,-23-1,22-23,1 0,0 23,-23-23,-24 24,47-1,-47-23,24 0,0 23,-1-23,1 23,-1-23,48 47,-24-24,23 24,0-24,-23-23,-47 24,24-1,-24-23,-23 0,0 0,0 0,23 0,-23 0,0 0,24-23,-24-1,0 24,23-23,-23 0,23-24,24 0,-47 1,47-1,-24 1,23-24,-22 23,22 1,1-48,0 48,-24-1,47-23,-47 24,47-1,-23-23,-1 23,1 24,-1-47,48 47,-48-47,1 47,-1-24,1 24,-24 0,47-1,-46 1,22 0,24 23,-47-24,24 24,0 0,22 0,-22 0,23 0,-23 0,46 0,23 0,-69 0,46 0,0 0,1 0,-1 24,0-24,0 23,-23-23,70 23,-70 1,0-24,46 46,-46-23,23 24,1-24,-25 1,48 22,-47 1,0-1,0-46,23 47,-46 0,-1-47,1 23,-1 24,1-47,0 23,-24 0,0-23,0 23,1 1,-24-24,23 0,0 23,1-23,-24 0,46 23,-46 1,24-24,-1 23,0-23,-23 23,23-23,-23 24,24-24,-24 0,23 23,0-23,-23 23,24 1,-1-24,0 23,1 0,-1 0,24 1,-47-24,46 0,-46 23,47-23,-47 23,23-23,-23 24,0-24,23 0,-23 0,0 0,24 0,-24 23,23-23,-23 0,23 0,-23 0,0-23,24 23,-1-24,-23 24,0-23,23 23,0-23,1-1,-1 24,-23-23,47 23,-47-46,46 22,-22 24,-1-23,0 23,0-23,24-1,-47 24,47-23,-24 23,0-23,1 23,-24-24,23 24,0 0,1 0,-1 0,23-23,-46 0,47 23,-24-24,24 1,0 0,-1 23,24-23,-23-24,-1 47,1-47,-1 24,-22 0,46-1,-24 1,-22 23,45-23,-45 0,22 23,1 0,23-24,-23 24,-24 0,23-23,1 23,-24 0,24 0,-24 0,47 0,-47 0,1 0,22 0,-22 0,-1 0,24 23,-24-23,23 24,1-24,0 23,-24-23,47 23,-47-23,24 23,-24-23,47 24,-23-24,-24 0,24 0,-24 0,-23 0,46 0,-46 0,24 0,-24 23,23-23,0 23,1-23,22 0,1 0,-24 24,47-24,-47 23,24-23,0 0,-1 0,-22 23,22-23,-23 24,1-24,-1 0,0 0,1 23,22-23,-46 23,47-23,-24 23,24 1,-24-24,47 46,-23-46,-1 47,1-24,23 1,-47 22,24-22,22-1,-45 0,46 24,-47-24,24 0,-1 24,1-47,-47 23,23 1,0-24,-23 0,24 23,-24-23,23 0,-23 23,23-23,-23 23,0-23,24 0,-24 0,0 0,0 24,23-24,-23 0,0 0,0 0,23 0,-23 0,0 0,24 0,-24-24,0 1,0 23,23-23,-23 23,0-23,0-1,0 24,23 0,-23-23,0 23,23-23,-23 23,0-24,24 1,-24-24,23 47,0-46,-23 46,24-23,-1-1,0 1,-23 0,47-1,-47-22,46 22,-22-22,22 46,-22-47,-1 47,0-23,1 0,-1 23,0-24,1 24,-1-23,23 0,-22 23,22 0,1-24,-24 1,24 23,-1 0,24-23,-46 23,22 0,1 0,23-24,-47 24,47 0,-47-23,47 23,-23 0,-24 0,0 0,47 0,-46 0,22 0,-22 0,45 0,-22 0,23 0,0 0,0 0,-24 0,24 0,0 0,0 0,-23 0,23 0,-47 0,24 0,-1 0,-23 0,-23 23,47-23,-24 0,1 24,22-24,-22 23,22 0,24 1,-23-24,-1 23,1 0,23 1,0-24,-24 23,1 0,0 0,-24-23,0 24,24-1,-24-23,24 23,-24 1,0-1,24-23,-24 47,24-47,-1 23,1 0,0 1,-1-24,-23 23,24 0,-47-23,23 0,1 23,-1 1,0-24,-23 0,24 23,-1-23,-23 0,23 0,-23 23,24-23,-24 0,23 0,0 24,-23-24,0 23,23-23,-23 0,24 0,-1 0,-23 23,23-23,-23 0,24 0,-24 24,0-24,0 23,23-23,0 0,-23 0</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6:22.989"/>
    </inkml:context>
    <inkml:brush xml:id="br0">
      <inkml:brushProperty name="width" value="0.06667" units="cm"/>
      <inkml:brushProperty name="height" value="0.06667" units="cm"/>
      <inkml:brushProperty name="fitToCurve" value="1"/>
    </inkml:brush>
  </inkml:definitions>
  <inkml:trace contextRef="#ctx0" brushRef="#br0">1036 1185,'0'0,"0"0,0 0,24 0,26 0,-26 0,50 0,0-25,-24 25,-1 0,0 0,0 0,1 0,-26 0,1-25,0 25,-1 0,-24-24,0 24,25 0,-25 0,25 0,-1 0,-24 0,25 0,-25 0,25 0,-25 0,24 0,1 0,24 0,-49 0,25 0,-25 0,25 0</inkml:trace>
  <inkml:trace contextRef="#ctx0" brushRef="#br0" timeOffset="1138.7781">1553 1185,'0'24,"0"-24,0 0,0 25,0-1,25 1,-25-25,0 25,25-1,-25 1,24-25,-24 25,0-25,0 24,0-24,25 25,-25 0,0-1,0-24,0 50,0-50,25 24,-25 1,0 0,0-25,0 24,0-24,24 0,-24 25,0 0,0-25,25 0,-25 24,0-24,0 25,0 0,0-25</inkml:trace>
  <inkml:trace contextRef="#ctx0" brushRef="#br0" timeOffset="2542.7511">1923 1382</inkml:trace>
  <inkml:trace contextRef="#ctx0" brushRef="#br0" timeOffset="2012.3612">1973 1604,'0'0,"0"0,24 0,-24 0,0 0,0 0,0 24,0-24,25 0,-25 25,25 0,-25-25,0 24,0-24,0 25,0 0,24-25,-24 0</inkml:trace>
  <inkml:trace contextRef="#ctx0" brushRef="#br0" timeOffset="4711.1094">2121 1480,'0'25,"0"0,0-25,0 0,0 24,0-24,24 25,-24-25,0 25,25-1,-25-24,0 50,0-50,25 24,-25-24,24 25,-24 0,0-25,0 24,0-24,0 0,0-24,0-1,0 25,0-25,0 1,0-1,0 0,0 1,0-1,0 25,0-25,0 1,-24 24,24-25,0 25,0 0,0 0,24 0,-24-25,25 25,0 0,-25 0,24 0,-24 0,25 0,0 0,-25 0,0 0,24 0,1 0,0 25,24 0,-24-1,24 1,-49-25,25 25,-25-1,0-24,24 0,-24 0,0 0,0-24,0 24,0-25,0 25,25-25,-25 1,0 24,0-25,0 25,0 0,25 0,-25-25,0 25,24 0,1 0,-25 0,24 0,-24 0,25 0,-25 0,25 0,-1 0,-24 0,0 0,0 0,25 0,-25 25,25 0,-1-1,-24 1,0 0,50-1,-50 1,0-25,24 25,-24-25,0 0,0 24,0-24,0 25,0 0,0-25,0 24</inkml:trace>
  <inkml:trace contextRef="#ctx0" brushRef="#br0" timeOffset="6349.0776">2910 1160,'0'0,"0"25,0-25,0 0,0 24,0-24,0 25,24-1,-24 1,0 24,0-24,25 24,0-24,-25 0,0-1,0 1,24 0,-24-25,0 24,0 1,25 0,-25-25,0 24,0-24,0 25,0-25,0 0,0-25,0 25,0-24,0 24,0-25,0 0,0 1,0-1,0 0,0-24,0 49,0-49,0 49,0-25,0 25,0 0,0 0,25 0,-25 0,24 0,1 0,0 0,-1 0,1 0,0 0,-25 0,24 0,1 0,-25 0,25 0,-25 0,0 0,0 0,24 25,-24-1,25 1,-25-25,25 49,-25-49,0 25,0-25,0 25,0-1,0-24,0 25,0-25,0 25,0-25,0 0,0 0,0 24,0 1,-25-25,25 0,-25 0,25 0,0 25,-24-25,24 0,-25 0,0 0,25 0,-24 0,24 0,-25 0,25 0,-25 0,1 0,24 0,-25 0,25 0,-25 0,25 0,-24 0,-1 0,25 0,0 0,0 0,0 0,0 0,0 0,0-25</inkml:trace>
  <inkml:trace contextRef="#ctx0" brushRef="#br0" timeOffset="7643.853">3378 1456,'25'0,"0"0,-25 0,24 0,-24 0,25 0,-25 0,25 0,-1 0,1 0,-25 0,25 0,-1 0,-24 0,25 0,-25 0,25 0,-25 0,24 0,-24-25,25 25,-25-25,0 1,0 24,0 0,0-25,0 25,0 0,-25 0,25-25,-24 25,24-24,0 24,-25 0,25 0,-25 0,1 0,24 0,0 0,-25 0,25 24,0-24,-25 0,25 25,-24-25,-1 0,0 25,25-1,0-24,0 25,-24-25,-1 25,25-1,0-24,0 25,-25-25,25 25,0-25,0 24,0 1,0-25,0 25,0-25,0 24,0 1,0-25,0 0,0 25,25-25,0 24,-1-24,1 25,0-25,-1 0,1 0,24 0,-24 25,0-25,-1 0,-24 0,25 0,-25 0,25-25,-1 25,-24-25,25 1,-25 24,0 0,0-25,25 25,-25 0</inkml:trace>
  <inkml:trace contextRef="#ctx0" brushRef="#br0" timeOffset="8767.0314">3921 1456,'0'0,"0"0,0 24,0-24,0 0,0 25,25 0,-25-25,0 24,0 1,0 0,0-25,0 24,0-24,0 25,0-25,0 25,0-25,0 0,0-25,0 25,0 0,0-25,0 25,0-24,0-1,-25 25,25-25,0 25,0-24,0-1,0 25,0-25,0 25,0-24,0 24,0-25,0 0,0 25,0 0,0 0,25-24,-25 24,24 0,1 0,-25 0,24 0,1 0,0 0,24 0,-49 0,25 0,24 0,-49 0,25 0,-1 0,1 0,-25 0,0 0</inkml:trace>
  <inkml:trace contextRef="#ctx0" brushRef="#br0" timeOffset="9625.0149">4315 1185,'0'0,"0"0,0 24,25 1,-25 49,25-50,-1 26,1-1,0 0,-1-24,1 49,-25-49,25 24,-25-49,0 25,0-1,24 1,-24 0,0-1,0 1,0 24,0-24,0 0,0-1,0-24,0 0,0 0,25 0,-25 0,0-24,0 24,0-50,0 50,0-24</inkml:trace>
  <inkml:trace contextRef="#ctx0" brushRef="#br0" timeOffset="12058.568">4562 1480,'0'0,"0"0,0-24,0 24,0-25,25 25,-1 0,-24 0,25 0,-25 0,25 0,-25 0,0 0,24 0,1 0,-25 0,25 0,-25 0,24 0,1 0,-25 0,25 0,-25 0,0 0,24 0,-24 0,0 0,0 25,0-1,25-24,0 50,-25-50,0 24,0-24,24 25,-24 0,0-25,0 24,0-24,0 25,0 0,0-25,0 0,0 24,0-24,0 0,0-24,25 24,-25-25,0 0,0 25,0-24,0-1,0 0,0 25,0-24,0-1,0 25,0 0,0-25,-25 25,25 0,0-24,-24 24,24-25,-25 25,25 0,-25 0,25 0,-24 0,24 0,-25 0,0 0,25 0,-24 0,24 0,-25 0,0 0,25 0,-24 0,24 0,-25 25,25-25,0 0,0 24,-25-24,25 0,0 25,-24-25,24 25,0-25,0 24,0-24,0 0,0 25,0-25,0 25,0-1,0-24,0 0,0 25,0-25,0 0,24 0,-24 25,25-1,0-24,-1 0,1 25,-25-25,25 0,-1 25,-24-25,25 0,-25 0,25 0,-1 0,-24 0,25 0,-25 0,0 0,25 0,-25 0,0 0,0-25,0 25,0-25,24 25,-24-24,0 24,0-25,25 25,-25 0,0-25,0 25,0-24,0 24,0-25,0 25,0-25,0 25,0 0,0 25,0 0,25-25,-25 24,0-24,24 50,1-50,-25 24,25-24,-1 25,1 0,-25-25,25 0,-25 0,24 0,1 0,-25 0,25 0,-25 0,24 0,-24 0,0 0,25 0,-25 0</inkml:trace>
  <inkml:trace contextRef="#ctx0" brushRef="#br0" timeOffset="12963.3504">5228 1185,'0'0,"0"0,0 24,0 1,0-1,0 26,24-26,-24 1,25 49,-25-49,0 24,25 0,-25 1,24-26,-24 26,0-26,0-24,0 25,0 0,0-25,0 24,0-24,0 25</inkml:trace>
  <inkml:trace contextRef="#ctx0" brushRef="#br0" timeOffset="14507.721">5474 1258,'0'0,"0"0,0 0,0 0,0 25,0 0,-24-1,-1 1,25 0,0-25,-25 49,25-49,-24 25,24-25,-25 24,25 1,0-25,0 25,-25-25,25 0,0 24,0-24,0 0,0 25,-24-25,24 25,0-25,0-25,0 25,0 0,0 0,24-25,-24 25,25 0,0 0,-1-24,1 24,-25 0,25 0,-1 0,1 0,-25 0,25 0,-25 0,24 0,-24 0,0 0,0 0,0 24,0-24,25 0,-25 25,25 0,-25-25,0 0,0 24,0-24,24 25,-24 0,0-25,25 24,-25-24,25 0,-25 25,0-25,0 25,0-1,24-24,-24 0,0 25,0-25,0 0,0 25,25-25,-25 24,0-24,0 25,25-25,-25 0,0 0</inkml:trace>
  <inkml:trace contextRef="#ctx0" brushRef="#br0" timeOffset="16176.8888">5894 1653,'0'0,"24"0,1 0,-25 0,25 0,-25 0,0 0,24 0,1 0,0 0,-25-25,0 25,24 0,-24 0,0-24,25 24,-25-25,25 25,-25-25,0 25,0 0,0-24,0 24,0-25,0 0,0 25,0-24,0 24,0-25,0 25,0 0,-25 0,25 0,-25 0,25 0,-24 0,24 0,-25 0,25 0,-25 0,25 0,0 0,0 25,-24-25,24 0,0 0,0 24,-25-24,25 25,-25-25,25 25,0-25,0 0,0 24,0-24,-24 0,24 25,0 0,0-25,0 0,0 24,0-24,0 25,0 0,0-25,0 24,0-24,0 25,0-25,0 25,0-1,0-24,0 25,0-25,0 0,0 0,0 25,0-1,0-24,24 0,-24 25,25-25,-25 0,25 0,-25 0,0 0,24 0,1 0,-25 0,25 0,-1 0,1 0,-25 0,25 0,-25 0,24 0,-24 0,25 0,0 0,-25 0,24 0,-24 0,25 0,0 0,-25 0,24 0,-24 0,0 0</inkml:trace>
</inkml:ink>
</file>

<file path=ppt/ink/ink7.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8:04.5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789 2541,'0'0,"0"0,0 24,0-24,0 0,0 25,0 0,0-25,25 24,-25-24,0 25,0 0,24-1,1 26,-25-26,0 26,25-50,-25 24,0 1,0 0,0-25,0 24,24-24,-24 25,25-25,-25 25,0-1,0 1,25-25,-25 25,0-1,0 1,24-25,-24 25,25-25,-25 24,0-24,0 0,0-24,25 24,-25-25,0 0,24 1</inkml:trace>
  <inkml:trace contextRef="#ctx0" brushRef="#br0" timeOffset="2542.7511">814 2516,'0'0,"0"0,0 0,0-25,0 25,0-24,0 24,24 0,-24-25,0 25,0 0,0-24,25 24,-25-25,25 25,-25 0,0 0,24 0,1-25,0 25,-1 0,-24 0,25 0,0 0,-25 0,24 0,-24 0,25 0,0 0,-1 0,-24 0,50 0,-50 0,24 0,-24 0,25 0,-25 0,49 0,-49 0,25 0,-25 0,0 0,0 0,0 25,0 0,0-25,0 24,0-24,0 25,0-1,0-24,0 0,0 25,0-25,0 25,0-25,-25 24,25 1,-24-25,-1 0,25 25,0-25,-25 0,25 0,-24 24,-1-24,25 0,-25 0,25 25,-24-25,24 25,-25-25,0 0,1 0,24 0,-25 0,0 0,1 0,-1 0,0 0,25 24,0-24,-24 0,24 0,0 0,0 25,0-25,0 0,0 0</inkml:trace>
  <inkml:trace contextRef="#ctx0" brushRef="#br0" timeOffset="4024.7225">1233 2861,'0'25,"0"0,0-25,0 0,0 24,0-24,0 25,25-25,-25 0,0 25,0-1,0 1,24 0,-24-1,0-24,25 25,0-25,-25 25,24-1,-24-24,25 0,-25 0,49 0,-49 0,25 0,-25 0,24 0,1-24,-25 24,0 0,25 0,-25-25,0 25,0-25,24 25,-24 0,25-24,-25-1,0 25,0-25,0 25,0-24,0-1,0 25,0-25,0 25,0-24,0 24,0-25,0 0,0 25,0 0,0-24,0 24,0-25,0 25,0 0,0 0,0 25,0-25,0 49,0-49,0 25,0 24,0-24,25 24,-1-49,-24 25,0-25,0 24,25-24,-25 25,0-25,0 0,0 25,25-25,-25 0,24 0,-24 0</inkml:trace>
  <inkml:trace contextRef="#ctx0" brushRef="#br0" timeOffset="5631.4916">2071 2837,'0'0,"-24"0,24 0,0 0,-25 0,0 0,25 0,-24 0,24 0,-25 0,0 0,25 0,-24 0,24 0,-25 0,25 0,-25 0,1 0,24 0,-25 0,25 0,0 0,-25 0,1 0,24 0,0 0,0 24,-25-24,25 25,0-25,0 25,0-25,0 0,0 0,25 0,-1 0,-24 0,50 24,-50-24,24 0,26 0,-50 25,24-25,26 0,-26 0,1 0,-25 0,25 0,-25 0,0 25,24-25,1 0,-25 0,0 0,25 24,-25 1,0-25,0 0,0 25,24-25,-24 0,0 24,0-24,0 25,0 0,0-25,0 0,0 0,0 24,-24-24,24 0,0 0,-25 0,0 0,1 0,24 0,-50 0,50 0,-24 0,-1 0,0 0,1 0,-1 0,25 0,-25 0,25 0</inkml:trace>
  <inkml:trace contextRef="#ctx0" brushRef="#br0" timeOffset="7534.6551">2244 2565,'0'0,"0"0,0 0,0 25,0 0,0-25,0 24,0 1,0 0,0-1,0 1,0 24,0-24,25 24,-25 1,24-26,-24 26,25-26,-25 1,0 24,0-49,0 0,0 25,0-25,0 25,25-25,-25 24,0-24,0 25,0-25,0 0,0-25,0 1,0 24,0-25,0 25,0-25,0 25,0-24,0-1,0 25,0-25,0 1,0-1,0 25,0-25,0 25,0-24,0-1,0 25,0-25,0 25,0 0,0 0,24 0,-24-24,0 24,25 0,0 0,-25 0,24 0,-24-25,25 25,0 0,-25 0,24 0,-24 0,25 0,-25 0,0 0,25 0,-1 0,-24 25,0-25,25 24,-25-24,0 25,25 0,-25-25,0 24,24-24,-24 0,0 25,0-25,0 25,0-25,0 24,25-24,-25 0,0 25,0-25,0 0,0 25,24-25,-24 24,0-24,0 0,0 25,0-25,0 25,25-25,-25 24,0-24,0 25,25-25,-25 0,0 25,0-25,0 0,0 0,0-25,0 25</inkml:trace>
  <inkml:trace contextRef="#ctx0" brushRef="#br0" timeOffset="8923.0284">2836 2960,'0'0,"24"0,-24 0,25 0,-25 0,25 0,-1 0,-24 0,25 0,0 0,-1-25,-24 25,25 0,-25 0,25 0,-25-24,24 24,-24-25,0 25,0 0,0-25,0 25,0-24,0 24,0-25,0 0,0 25,0 0,0-24,0 24,0 0,-24 0,24-25,0 25,-25-25,25 25,-25 0,1 0,24 0,-25-24,0 24,1 0,24 0,-25 0,25 0,-25 0,1 0,24 0,0 0,0 0,-25 0,25 0,0 24,0 1,-25-25,25 25,0-1,0 1,0-25,0 25,0-1,0 1,0 0,-24-25,24 24,0 1,0-25,0 25,0-25,0 24,0 1,0-25,0 25,24-25,-24 24,0-24,25 25,-25 0,0-25,0 0,25 0,-1 0,-24 24,0-24,25 0,0 0,-1 0,1 0,0 0,-1 0,-24 0,50 0,-50 0,24 0,-24 0,25 0,-25 0,0 0,25 0,-1 0,-24 0,0 0,25 0,-25-24</inkml:trace>
  <inkml:trace contextRef="#ctx0" brushRef="#br0" timeOffset="10108.6055">3255 3009,'0'0,"0"0,0 0,25 0,-25 25,0-25,0 25,0-25,24 0,-24 24,25 1,-25-25,0 0,25 0,-25 0,0 0,0 0,0-25,0 25,-25-24,25 24,-25-50,25 50,-24-24,24 24,0-25,-25 0,25 25,0-24,0 24,-25 0,25-25,0 0,0 25,0-24,0 24,0-25,0 25,0 0,0 0,0-25,25 25,-25 0,0-24,25 24,-25 0,24 0,1 0,0 0,-25 0,24-25,1 25,0 0,-25 0,24 0</inkml:trace>
  <inkml:trace contextRef="#ctx0" brushRef="#br0" timeOffset="11434.58">3921 2491,'0'0,"0"0,0 0,0 25,0-25,0 25,0-1,0 26,0-26,25 26,-25-1,0-24,24 24,-24-24,0 24,0-24,0-1,0 1,0 0,0-1,0 1,25 0,-25 24,0-49,0 25,0-25,0 24,0 1,0-25,0 25,24-25,-24 0,0 0,25 0,-25 0,25 0,-1 0,-24-25,25 25,-25 0,49 0,-49 0,25-25,-25 25,25 0,-1 0,-24 0,25 0,-25 0,0 0,25 0,-25 0,24 0,1 0,-25 0</inkml:trace>
  <inkml:trace contextRef="#ctx0" brushRef="#br0" timeOffset="12916.5515">4833 2861,'-24'0,"-1"0,25 0,-25-24,25 24,-24 0,24 0,-50 0,50 0,-49 0,49-25,-25 25,1 0,-1 0,25 0,-25 0,25 0,-24 0,24 0,0 0,-25 0,0 0,25 25,-24-25,24 0,0 24,0 1,-25-25,25 25,-25-25,25 24,0 1,0-25,0 25,0-25,0 24,0-24,0 25,0 0,0-25,0 24,0-24,0 25,0-25,0 0,25 0,-25 0,25 0,-25 25,0-25,24 0,1 0,0 0,-25 0,24 0,1 0,0 0,-25 0,24 0,1 0,-25 0,0 0,25 0,-25 0,0 0,24 0,-24 0,25 0,0-25,-25 25,24 0,-24 0,0 0,25 0,-25-25,0 25,25 0,-25-24,0-1,0 25,0 0,0-25,0 25,0-24,0 24,0-25,0 0,0 25,0-24,0 24,0 0,0-25,0 25,0-25,-25 25,25 0,0-24,-25 24,25 0,0 0,-24 0,24-25,-25 25,25 0,0 0,0 0,25 0</inkml:trace>
  <inkml:trace contextRef="#ctx0" brushRef="#br0" timeOffset="14195.727">4907 2812,'25'0,"-25"0,0 0,0 25,25-25,-1 24,-24 1,0-25,25 25,-25-25,0 49,25-49,-25 25,24-25,-24 49,0-49,0 25,25-25,-25 24,0-24,0 0,0 25,0 0,25-25,-25 0,0 24,0-24,0 0,0 0,0-24,0-1,0 25,0-25,0 25,0-24,0 24,0-25,0 0,24 25,-24 0,0-24,25-1,-25 0,0 25,25-24,-25 24,0-25,0 0,0 25,24 0,-24-24,0 24,25 0,-25-25,0 25,0-25,0 25,0-24</inkml:trace>
  <inkml:trace contextRef="#ctx0" brushRef="#br0" timeOffset="15630.8994">5326 2911,'25'0,"0"0,-25 0,0 0,24 0,-24 0,50-25,-1 25,-24 0,24-25,0 25,-24 0,-25 0,49 0,-49-24,25 24,-25 0,0 0,0-25,0 0,0 25,0-24,0 24,0 0,0-25,0 25,0 0,-25 0,25 0,-24 0,24-25,-25 25,25 0,-25 0,25 0,0 0,-24 0,-1 0,25 25,-25-25,1 25,-1-25,25 24,-25 1,1-25,-1 25,25-25,-25 24,25 1,0-25,-24 0,24 25,0-25,0 24,0 1,0-25,-25 25,25-25,0 24,0-24,0 25,0 0,0-25,0 24,0-24,0 25,0-25,0 25,0-25,25 0,-25 0,24 0,-24 0,50 0,-26 0,1 0,24 24,1-24,-26 25,26-25,-50 0,24 0,-24 0,25 0,0 0,-25 0,24 0,-24 0,0 0,25 0,-25 0,0-25,25 25,-1 0,-24 0,0 0</inkml:trace>
  <inkml:trace contextRef="#ctx0" brushRef="#br0" timeOffset="17846.0568">7077 2393,'0'0,"0"0,0 0,-24 0,-1 0,25-25,-25 25,25 0,-49 0,24 0,1 0,24 0,-25 0,25 0,-25 0,25 0,-24 0,-1 0,0 0,25 0,-24 0,-1 0,0 0,25 0,-24 25,-1-25,0 25,1-25,24 24,-25-24,25 25,-25-1,25-24,0 0,-24 25,24-25,-25 25,25-1,0-24,0 0,-24 0,24 25,0-25,0 25,0-25,0 0,0 24,-25-24,25 25,0-25,0 25,0-25,0 24,0 1,0-25,0 25,0-25,0 24,0-24,0 25,0 0,0-25,0 24,0-24,0 25,0 0,0-25,0 0,0 24,0-24,0 0,0 25,25-25,-25 0,0 25,0-25,0 24,24-24,1 0,-25 25,0-25,0 0,24 0,-24 25,0-25,25 24,-25-24,25 0,-1 0,-24 25,25-25,-25 0,25 0,-1 0,1 0,0 25,-1-25,-24 0,25 0,0 0,-1 0,-24 0,25 0,0 0,-1 0,1 0,-25-25,25 25,-1 0,-24 0,25-25,-25 25,0-24,25 24,-25 0,24 0,-24-25,0 25,0 0,0-25,0 25,0-24,0-1,0 25,0-25,0 25,0-24,0 24,0-25,0 25,0 0,-24 0,24 0,0-25,-25 25,25 0,0 0,-25 0,1 0,24 0,-25-24,25 24,-25 0,25 0,-24 0,-1 0,25 0,-25 0,25 0,-24 0,-1 0</inkml:trace>
  <inkml:trace contextRef="#ctx0" brushRef="#br0" timeOffset="18782.0388">7324 2837,'0'0,"0"0,0 24,25-24,-25 0,0 50,0-50,0 24,0 1,0 0,0-25,0 24,0 1,24 0,-24-25</inkml:trace>
  <inkml:trace contextRef="#ctx0" brushRef="#br0" timeOffset="19265.6292">7349 2689</inkml:trace>
  <inkml:trace contextRef="#ctx0" brushRef="#br0" timeOffset="20513.6054">7447 2812,'0'0,"25"0,-25 25,0-25,25 24,-25-24,0 25,24 0,-24-25,0 24,0-24,25 25,-25 0,0-25,0 0,0 24,0-24,0 25,0-25,0 25,25-25,-25 24,0-24,0 0,0 0,0-24,0 24,0-25,0 25,0-25,0 25,0-24,0-1,0 25,0-25,0 25,0-24,0-1,0 25,0-25,0 25,0-24,0 24,0-25,0 0,0 25,0-24,0 24,0 0,0 0,0-25,24 25,-24 0,25 0,-25 0,0 0,25 0,-1 0,-24 0,25 0,-25 0,25 0,-25 0,24 0</inkml:trace>
  <inkml:trace contextRef="#ctx0" brushRef="#br0" timeOffset="21371.589">8014 2393,'0'0,"0"25,0-25,0 24,0-24,0 25,0-1,0 1,0 24,0 1,0-26,0 26,0 24,0-50,25 26,-25-1,0 0,0-24,25 24,-25 1,0-26,0 1,0 0,0-1,0 1,0-25,0 25,0-25,24 24,-24 1</inkml:trace>
</inkml:ink>
</file>

<file path=ppt/ink/ink8.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22:58.957"/>
    </inkml:context>
    <inkml:brush xml:id="br0">
      <inkml:brushProperty name="width" value="0.06667" units="cm"/>
      <inkml:brushProperty name="height" value="0.06667" units="cm"/>
      <inkml:brushProperty name="fitToCurve" value="1"/>
    </inkml:brush>
  </inkml:definitions>
  <inkml:trace contextRef="#ctx0" brushRef="#br0">2416-1424,'0'0,"0"-25,0 25,0 0,-24 0,24 0,0 0,-25 0,25 0,-25 0,1 0,24 0,-25 0,25 0,-25 0,25 0,-24 0,-1 0,0 0,25 0,-24 0,-1 0,25 0,-25 0,25 0,-24 25,-1-1,25-24,0 0,-25 0,25 25,-24-25,24 0,0 25,-25-25,25 0,-25 24,25 1,-24-25,24 25,0-25,0 24,0 1,-25-25,25 25,0-1,0-24,0 25,0 0,0-25,-25 0,25 24,0-24,0 50,0-50,0 24,0 1,0 0,0-25,0 24,0 1,0 0,0-25,0 24,0-24,0 25,0 0,0-25,0 24,0-24,0 25,0-25,0 25,0-25,0 24,0-24,0 25,0-25,0 25,25-1,-25-24,0 25,0-25,25 0,-25 25,0-25,0 24,0 1,24-25,-24 0,25 0,-25 25,0-25,0 0,25 0,-25 0,0 24,24-24,-24 0,0 25,25-25,0 0,-25 0,0 0,24 0,-24 0,25 25,0-25,-25 0,24 0,-24 0,25 0,-25 0,25 0,-1 24,-24-24,25 0,-25 0,25 0,-1 0,-24 0,25 0,-25 0,0 0,25 0,-25 0,24 0,1 0,-25 0,0 0,25 0,-25 0,24 0,1 0,-25-24,0 24,25 0,-1 0,-24 0,0 0,0-25,25 25,-1 0,-24-25,0 25,0 0,25 0,-25-24,0 24,0 0,25 0,-25-25,24 25</inkml:trace>
  <inkml:trace contextRef="#ctx0" brushRef="#br0" timeOffset="2027.961">3230-956,'0'0,"-25"0,25-24,-24 24,-1 0,25 0,-25 0,25 0,0 0,-24 0,24 0,-25 0,0 0,25 0,-24 0,24 0,-25 0,0 0,25 0,-24 0,24 0,0 0,-25 0,25 0,0 0,-25 0,25 0,-24 0,24 24,-25-24,25 25,-25 0,1-25,24 24,0-24,-25 25,25 0,0-25,-25 24,25-24,0 25,0-25,0 25,0-1,-24-24,24 0,0 25,0-25,0 25,0-1,0-24,0 0,0 25,0-25,0 0,24 0,-24 25,25-25,-25 24,25 1,-1-25,-24 0,25 0,-25 25,25-25,-1 0,1 0,-25 0,25 0,-1 0,-24 0,25 0,-25 0,25 0,-25 0,24 0,1 0,-25-25,25 0,-1 25,1-24,0 24,-1-25,1 25,-25-25,25 25,-1-24,-24 24,25-25,-25 25,0-25,25 25,-25-24,0 24,0-25,24 25,-24-25,0 1,0 24,0-25,0 25,0 0,0-25,0 25,0 0,0 25,0-25,0 25,0-1,0 1,0 0,0-1,0 1,0 0,25-1,-25-24,0 25,0 0,25-25,-25 24,0-24,0 0,24 0,-24 25,25-25,-25 25,0-25,0 0,0 24,25-24,-25 25,24-25,1 0,-25 25,0-25,0 0,0 0</inkml:trace>
  <inkml:trace contextRef="#ctx0" brushRef="#br0" timeOffset="3463.1334">3625-832,'0'0,"0"0,0 24,24-24,-24 25,0 0,25-1,0 1,-1 24,-24-24,0 0,25-25,-25 24,0 1,0-25,0 0,0-25,0 25,0-24,0-1,0 0,0 1,0-1,0 0,0 25,0-24,0-1,0 0,-25 25,25-24,0-1,0 25,0-25,0 25,0-24,0 24,0-25,0 25,0-25,0 25,25 0,-25-24,25 24,-25 0,24-25,1 25,-25-25,24 25,-24 0,25 0,0 0,-1 0,-24 0,25 0,0 0,-25 0,24 0,-24 0,25 0,0 0,-25 0,24 0,-24 0</inkml:trace>
  <inkml:trace contextRef="#ctx0" brushRef="#br0" timeOffset="4352.3163">4241-1301,'0'0,"0"0,0 49,0-24,0 24,25 1,-25-1,24 0,1 1,-25 24,0-50,0 1,0 24,0 1,0-1,0-24,0 24,0-24,0 24,0-24,0-1,0 1,0 0,0 24,0-49,0 49,0-49,0 25,0-25,0 0,0 0</inkml:trace>
  <inkml:trace contextRef="#ctx0" brushRef="#br0" timeOffset="6005.8845">4488-832,'0'0,"0"0,0 0,0 0,0 24,0 1,0 0,0-1,24 1,-24 0,0-1,0 1,25 0,-25-1,0 1,0 0,25-25,-25 0,0 0,0 24,24-24,1 0,-25 0,25 0,-25 0,24 0,-24 0,25 0,0 0,-25 0,0 0,24 0,1 0,0-24,-25-1,24 25,-24-25,50 25,-50-24,24-1,1 25,-25-25,25 25,-25 0,0-24,0-1,0 25,0-25,0 25,0-24,0 24,0-25,0 0,0 25,0-24,0 24,0 0,0-25,0 25,0-25,0 25,0 0,0-24,0 24,-25 0,25-25,0 25,0 0,0 25,0-25,0 24,0 26,0-26,0 50,0-24,0-1,25-24,-25 49,0-50,24 26,-24-26,0 26,0-50,0 49,0-49,0 25,0-1,0 1,0-25,0 24,0-24,0 50,0-50,0 24,0-24,25 25,-25-25,0 25</inkml:trace>
</inkml:ink>
</file>

<file path=ppt/ink/ink9.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4-11-18T17:18:39.50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2097 0,'0'0,"0"0,-25 0,25 0,-24 0,24 0,-25 0,25 0,-24 0,24 25,-25-25,0 0,25 0,0 0,-24 0,24 0,-25 25,0-25,25 0,-24 0,24 24,-25-24,25 0,-25 25,1-25,-1 25,25-25,-25 0,1 24,24-24,0 0,-25 0,25 0,-25 25,25 0,-24-25,-1 0,25 24,0-24,-25 0,25 25,0-25,-24 0,24 25,-25-25,25 24,0-24,-25 0,25 25,0-1,0 1,-24-25,24 25,-25-25,25 24,0 1,0-25,-25 25,25-25,0 24,0 1,0-25,0 25,0-25,-24 0,24 24,0-24,0 25,0 0,0-1,0 1,0 0,0-1,0 1,0 24,0-49,0 25,0 0,0-25,0 24,0 1,0 0,0-1,0 1,0 0,0-1,0 1,0 0,0-1,24 26,-24-26,0 26,25-50,-25 24,0 1,25 0,-25-25,24 24,-24-24,0 25,0 0,25-1,-25-24,0 25,25-25,-25 25,0-25,24 24,-24-24,0 25,25-25,-25 25,0-25,0 0,0 24,-25-24,1 0,24 0,-25 0,25 0,0 0,-25 25,1-25,24 0,0 0,0 24,-25-24,25 25,0-25,0 0,-25 0,25 25,0-25,0 0,-24 0,-1 24,25-24,0 25,-25 0,25-25,-24 24,-1-24,25 0,0 25,-25-25,25 0,0 25,-24-1,24-24,-25 0,25 25,-25-25,25 25,0-1,-24-24,24 0,0 25,-25-25,0 25,25-25,0 24,-24 1,24-25,0 25,-25-25,25 0,0 24,-25 1,25-25,-24 25,24-25,0 24,-25-24,25 25,0 0,-25-25,25 24,-24 1,24 0,0-25,0 24,0 1,-25 0,25-25,0 24,0-24,0 25,0 0,0-25,-25 24,25-24,0 50,0-50,-24 24,24 1,0 0,0-1,0-24,0 25,0 0,0-1,0-24,0 50,0-50,0 24,0 1,0 0,-25 24,25-49,0 49,0-49,0 25,0 24,0-24,0-1,0 1,0 0,0-1,0-24,0 25,0 0,0-1,0-24,0 25,0-25,0 25,0-1,0-24,25 25,-25-25,0 25,24-1,1 1,-25-25,0 25,25-1,-25-24,24 25,1-25,-25 25,25-1,-25 1,24-25,1 25,0-1,-25-24,24 0,-24 25,25-25,0 0,-25 0,24 25,1-1,-25-24,25 0,-25 0,49 25,-49-25,25 0,-25 0,24 0,-24 25,25-25,-25 0,25 0,-25 24,24-24,-24 0,25 25,0-25,-25 0,24 0,-24 0,0 25,25-25,-25 0,0 0,0 0,-25 0,25 0,0 24,-24-24,-1 0,25 0,-25 25,25-25,-24 0,24 0,-25 0,0 25,25-25,-49 0,49 0,-25 24,1 1,-1-25,0 0,1 25,-1-25,25 24,-49 1,49-25,-25 0,25 25,-49-25,49 0,-25 24,25 1,-25-25,1 25,-1-25,25 0,-25 24,1 1,-1 0,0-1,1-24,24 25,-25-25,1 49,-1-49,0 25,25-1,-24 1,-1-25,25 49,-25-49,25 25,-24 0,-1-1,25-24,-25 25,25 0,0-25,0 24,-24 1,-1 0,25-25,0 24,-25-24,25 25,0-25,0 49,-24-49,24 25,0 0,-25-1,25 1,-25 0,25-1,0 1,0 24,0-49,-24 25,24 0,0-1,-25 26,25-50,0 24,0 1,0 0,0 24,0-49,0 25,0-1,0 1,0 0,0-1,0 1,0 0,0-1,0 1,0 0,0-1,0 26,0-26,0 1,0-1,0 1,0 0,0-1,0-24,0 50,0-50,25 49,-25-24,24-1,-24 1,0 0,25 24,0-49,-25 25,24 24,1-49,-25 25,25-1,-25 1,24-25,1 49,0-49,-1 25,1-25,-25 25,25-25,-1 0,1 0,-25 24,25-24,-1 0,-24 0,25 0,-1 0,1 0,-25 0,25 0,-1 0,1 0,-25 25,25-25,-1 0,1 0,-25 0,25 0,-25 0,24 0,-24 0,25 0,0 0,-25 0,-25 0,25 0,-25 0,25 0,-24 0,24 0,-25 0,0 0,25 0,0 0,-24 0,24 25,-25-1,0-24,1 0,24 25,-50 0,50-25,-24 24,-1-24,1 25,-1 0,0-1,1 1,-26 0,50-1,-24 1,-1 0,-24-1,49 1,-25 24,0-24,1 24,-1-24,25 0,-25-1,1 1,24-1,-25 1,25 0,-25-1,25 1,-24 0,-1-1,25 26,-25-50,25 49,-24-24,-1-1,25 26,-25-26,25 1,-24 0,-1-1,25 26,0-26,0 1,-25 0,25-1,-24 26,24-26,0 1,0 0,-25-1,25 26,-25-26,25 1,0 0,0-1,0 26,-24-1,24-24,0-1,0 26,-25-1,25-24,0 24,0-24,0-1,0 1,0 24,0-24,0-1,0 1,0-25,0 49,0-49,0 50,0-26,0 1,0 0,25-25,-25 49,0-24,0-1,24 26,-24-26,25 1,-25 0,0-25,25 49,-25-49,0 25,24-25,1 49,-25-49,25 49,-1-24,1 0,-25-25,25 24,-1-24,-24 25,25 0,-25-25,49 24,-49-24,50 25,-26 0,26-1,-1-24,-49 25,25-25,-1 0,1 0,0 0,-25 0,49 0,-24 0,-1 25,26-25,-50 0,24 0,1 0,-1 0,-24 0,25 0,-25 0,25 0,-1 0,-24 0,25 0,-25 0,25 0,-1 0,1 24,-25-24,25 0,-25 0,24 0,-24 0,0 25,0-25,0 0,0 0,0 25,-24-1,24 1,0-25,-25 49,0 1,1-1,-1 0,0-24,25 24,0 0,0 25,0-24,-24-1,24 0,0 25,0-24,0 24,0-25,0 0,0 1,0 24,0-25,0 25,0-25,0 1,0-1,0 0,24 25,-24-24,25-26,0 50,-25-49,24-1,1 26,-25-26,25 1,-1 0,1-1,0 1,24 0,-24-1,24-24,-24 0,24 0,0 25,-24-25,24 0,-24 0,49 25,-25-25,1 0,-1 0,0 0,1 0,-1 0,-24 0,73 24,-48-24,-1 25,25 0,-25-25,25 24,0-24,-25 0,1 0,-1 0,0 0,25 0,-24 0,-1 0,25 0,-25 25,25-25,0 0,0 0,0 0,-24 0,-1 0,-24 0,24-25,-24 1,-1 24,1 0,-1-25,1 0,0 25,-1 0,1-24,24-1,-24 25,0-25,24-24,-24 49,-1-25,1 25,0-24,-1-1,1 25,24-25,-49 1,50 24,-50 0,24-25,-24 25,25-25,0 25,-25-24,24 24,1-25,0 25,-25 0,24 0,-24 0,0-25,25 25,-25 0,0 0,0 25,0 0,0-1,0 1,0 0,0-1,25-24,-25 50,24-50,-24 24,25-24,-25 50,49-50,-49 24,50-24,-26 50,26-26,-26-24,26 25,-1 0,0-1,1 1,-1 0,0-1,0-24,-24 25,49 0,-25-25,-24 24,49 1,-25 0,1-25,24 24,-25 1,50-25,-25 25,0-1,0-24,0 0,0 0,0 25,0-25,0 0,-1 0,1 0,-24 0,-1 0,0 0,1 0,-50-25,49 1,-49 24,25 0,-1-25,1 25,-25 0,25-25,24 1,-49-1,49 0,1 25,-26-49,50 24,-49 1,0-1,24 0,-49 1,49-1,-24 25,0-25,-1 1,1-1,0 25,-25-25,49 1,-49 24,25-25,-1 25,1-25,0 1,-1-1,1 0,0 25,-1-24,-24-1,25 0,-25 25,0-24,24 24,-24 0,0 0,0 0,0 0,0 0,25 24,0 1,-25 24,24-49,-24 50,50-26,-50 1,49 0,-24-1,24 1,-49 0,49 24,1-24,-26-25,26 49,-26-24,50-25,-49 24,24 1,1-25,24 25,-25-1,0-24,25 25,-24-25,-1 0,25 0,-25 25,25-25,-24 0,23 0,26 0,-25 0,0 0,-25 0,50 0,-25 0,0 0,0 0,0 0,-25 0,50 0,0 0,-25 0,-25 0,25 0,-25-25,25 25,0-25,-49 25,24-24,0-1,-24 0,24 25,-24-24,0-1,-1 25,1-25,0 1,-1 24,1-25,49 0,-49 1,24-26,-24 50,-1-49,26 24,-26-24,1 24,0 1,24-1,-24-24,-1 49,1-25,-25 25,25-49,-25 49,0 0,0-25,24 25,-24-24,25 24,-25-25,0 25,0 0,0 0,0 0,0 25,0-25,25 24,-25-24,0 49,0-49,24 25,1 0,-25-1,25-24,-25 25,24-25,1 25,0-1,-25-24,24 25,1-25,-25 0,25 25,-1-25,1 0,-25 24,24-24,1 25,0-25,-25 0,24 25,26-1,-50-24,49 0,0 25,-24 0,49-25,-49 24,-1 1,26-25,-26 25,26-25,-26 0,1 24,24-24,-24 0,0 0,-1 0,1 0,0 0,-25 0,24 0,1 0,0 0,-25 0,24 0,1 0,0 0,24 25,-24-25,-1 0,1 0,-25 0,25 0,-1 0,-24 0,25 0,-25 0,0 0,25 0,-25 0,24 0,1 0,-25 0,25 0,-25 0,24 0,-24-25,25 25,-25 0,24 0,-24 0,0 0,25 0,-25 0,25 0,-1 0,-24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8BED5-B425-4137-A0A0-CE342389C030}" type="datetimeFigureOut">
              <a:rPr lang="ru-RU" smtClean="0"/>
              <a:pPr/>
              <a:t>1/13/15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8879F-A06F-42FA-818D-271DF530A375}" type="slidenum">
              <a:rPr lang="ru-RU" smtClean="0"/>
              <a:pPr/>
              <a:t>‹#›</a:t>
            </a:fld>
            <a:endParaRPr lang="ru-RU"/>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7943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Indie</a:t>
            </a:r>
            <a:r>
              <a:rPr lang="en-US" baseline="0" dirty="0" smtClean="0">
                <a:latin typeface="Centaur" pitchFamily="18" charset="0"/>
              </a:rPr>
              <a:t> music (independent music) is a music genre originated in the U.K. (United Kingdom) in the 1950`s.</a:t>
            </a:r>
          </a:p>
          <a:p>
            <a:endParaRPr lang="en-US" baseline="0" dirty="0" smtClean="0">
              <a:latin typeface="Centaur" pitchFamily="18" charset="0"/>
            </a:endParaRPr>
          </a:p>
          <a:p>
            <a:r>
              <a:rPr lang="en-US" baseline="0" dirty="0" smtClean="0">
                <a:latin typeface="Centaur" pitchFamily="18" charset="0"/>
              </a:rPr>
              <a:t>Some bands of this genre include:</a:t>
            </a:r>
          </a:p>
          <a:p>
            <a:pPr marL="0" indent="0">
              <a:buNone/>
            </a:pPr>
            <a:endParaRPr lang="en-US" baseline="0" dirty="0" smtClean="0">
              <a:latin typeface="Centaur" pitchFamily="18" charset="0"/>
            </a:endParaRPr>
          </a:p>
          <a:p>
            <a:pPr marL="0" indent="0">
              <a:buNone/>
            </a:pPr>
            <a:r>
              <a:rPr lang="en-US" baseline="0" dirty="0" smtClean="0">
                <a:latin typeface="Centaur" pitchFamily="18" charset="0"/>
              </a:rPr>
              <a:t>1. Arctic monkeys</a:t>
            </a:r>
          </a:p>
          <a:p>
            <a:r>
              <a:rPr lang="en-US" baseline="0" dirty="0" smtClean="0">
                <a:latin typeface="Centaur" pitchFamily="18" charset="0"/>
              </a:rPr>
              <a:t>2. Arcade Fire</a:t>
            </a:r>
          </a:p>
          <a:p>
            <a:r>
              <a:rPr lang="en-US" baseline="0" dirty="0" smtClean="0">
                <a:latin typeface="Centaur" pitchFamily="18" charset="0"/>
              </a:rPr>
              <a:t>3. Death Cab for cutie</a:t>
            </a:r>
          </a:p>
          <a:p>
            <a:r>
              <a:rPr lang="en-US" baseline="0" dirty="0" smtClean="0">
                <a:latin typeface="Centaur" pitchFamily="18" charset="0"/>
              </a:rPr>
              <a:t>4. Vampire weekend</a:t>
            </a:r>
          </a:p>
          <a:p>
            <a:r>
              <a:rPr lang="en-US" baseline="0" dirty="0" smtClean="0">
                <a:latin typeface="Centaur" pitchFamily="18" charset="0"/>
              </a:rPr>
              <a:t>5. Two Door Cinema Club</a:t>
            </a:r>
          </a:p>
          <a:p>
            <a:r>
              <a:rPr lang="en-US" baseline="0" dirty="0" smtClean="0">
                <a:latin typeface="Centaur" pitchFamily="18" charset="0"/>
              </a:rPr>
              <a:t>6. The Kooks</a:t>
            </a:r>
          </a:p>
          <a:p>
            <a:r>
              <a:rPr lang="en-US" baseline="0" dirty="0" smtClean="0">
                <a:latin typeface="Centaur" pitchFamily="18" charset="0"/>
              </a:rPr>
              <a:t>7. The XX</a:t>
            </a:r>
          </a:p>
          <a:p>
            <a:r>
              <a:rPr lang="en-US" baseline="0" dirty="0" smtClean="0">
                <a:latin typeface="Centaur" pitchFamily="18" charset="0"/>
              </a:rPr>
              <a:t>8. Florence and the Machine</a:t>
            </a:r>
          </a:p>
          <a:p>
            <a:r>
              <a:rPr lang="en-US" baseline="0" dirty="0" smtClean="0">
                <a:latin typeface="Centaur" pitchFamily="18" charset="0"/>
              </a:rPr>
              <a:t>9. The Killers</a:t>
            </a:r>
          </a:p>
          <a:p>
            <a:r>
              <a:rPr lang="en-US" baseline="0" dirty="0" smtClean="0">
                <a:latin typeface="Centaur" pitchFamily="18" charset="0"/>
              </a:rPr>
              <a:t>10. Foster the People</a:t>
            </a:r>
            <a:endParaRPr lang="en-US" dirty="0"/>
          </a:p>
        </p:txBody>
      </p:sp>
      <p:sp>
        <p:nvSpPr>
          <p:cNvPr id="4" name="Slide Number Placeholder 3"/>
          <p:cNvSpPr>
            <a:spLocks noGrp="1"/>
          </p:cNvSpPr>
          <p:nvPr>
            <p:ph type="sldNum" sz="quarter" idx="10"/>
          </p:nvPr>
        </p:nvSpPr>
        <p:spPr/>
        <p:txBody>
          <a:bodyPr/>
          <a:lstStyle/>
          <a:p>
            <a:fld id="{86AFD2EE-2295-417F-9D39-67995303596F}" type="slidenum">
              <a:rPr lang="en-US" smtClean="0"/>
              <a:pPr/>
              <a:t>10</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51369264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 music</a:t>
            </a:r>
            <a:r>
              <a:rPr lang="en-US" baseline="0" dirty="0" smtClean="0"/>
              <a:t> (rock and roll) is a genre originated in the U.S.A. (United States) in 1950`s.</a:t>
            </a:r>
          </a:p>
          <a:p>
            <a:endParaRPr lang="en-US" baseline="0" dirty="0" smtClean="0"/>
          </a:p>
          <a:p>
            <a:r>
              <a:rPr lang="en-US" baseline="0" dirty="0" smtClean="0"/>
              <a:t>Some bands of this genre include:</a:t>
            </a:r>
          </a:p>
          <a:p>
            <a:endParaRPr lang="en-US" baseline="0" dirty="0" smtClean="0"/>
          </a:p>
          <a:p>
            <a:r>
              <a:rPr lang="en-US" baseline="0" dirty="0" smtClean="0"/>
              <a:t>1. Led Zeppelin</a:t>
            </a:r>
          </a:p>
          <a:p>
            <a:r>
              <a:rPr lang="en-US" baseline="0" dirty="0" smtClean="0"/>
              <a:t>2. Aerosmith</a:t>
            </a:r>
          </a:p>
          <a:p>
            <a:r>
              <a:rPr lang="en-US" baseline="0" dirty="0" smtClean="0"/>
              <a:t>3. The Beatles</a:t>
            </a:r>
          </a:p>
          <a:p>
            <a:r>
              <a:rPr lang="en-US" baseline="0" dirty="0" smtClean="0"/>
              <a:t>4. Green Day</a:t>
            </a:r>
          </a:p>
          <a:p>
            <a:r>
              <a:rPr lang="en-US" baseline="0" dirty="0" smtClean="0"/>
              <a:t>5. Kiss</a:t>
            </a:r>
          </a:p>
          <a:p>
            <a:r>
              <a:rPr lang="en-US" baseline="0" dirty="0" smtClean="0"/>
              <a:t>6. </a:t>
            </a:r>
            <a:r>
              <a:rPr lang="en-US" baseline="0" dirty="0" err="1" smtClean="0"/>
              <a:t>Metalica</a:t>
            </a:r>
            <a:endParaRPr lang="en-US" baseline="0" dirty="0" smtClean="0"/>
          </a:p>
          <a:p>
            <a:r>
              <a:rPr lang="en-US" baseline="0" dirty="0" smtClean="0"/>
              <a:t>7. Red hot Chili Peppers</a:t>
            </a:r>
          </a:p>
          <a:p>
            <a:r>
              <a:rPr lang="en-US" baseline="0" dirty="0" smtClean="0"/>
              <a:t>8. Falling In Reverse</a:t>
            </a:r>
          </a:p>
          <a:p>
            <a:r>
              <a:rPr lang="en-US" baseline="0" dirty="0" smtClean="0"/>
              <a:t>9. Black Veil Brides</a:t>
            </a:r>
          </a:p>
          <a:p>
            <a:r>
              <a:rPr lang="en-US" baseline="0" dirty="0" smtClean="0"/>
              <a:t>10. Bring me the Horizon</a:t>
            </a:r>
          </a:p>
        </p:txBody>
      </p:sp>
      <p:sp>
        <p:nvSpPr>
          <p:cNvPr id="4" name="Slide Number Placeholder 3"/>
          <p:cNvSpPr>
            <a:spLocks noGrp="1"/>
          </p:cNvSpPr>
          <p:nvPr>
            <p:ph type="sldNum" sz="quarter" idx="10"/>
          </p:nvPr>
        </p:nvSpPr>
        <p:spPr/>
        <p:txBody>
          <a:bodyPr/>
          <a:lstStyle/>
          <a:p>
            <a:fld id="{86AFD2EE-2295-417F-9D39-67995303596F}" type="slidenum">
              <a:rPr lang="en-US" smtClean="0"/>
              <a:pPr/>
              <a:t>11</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5355504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D5E5F8-95A1-4DAD-A2E4-F3F65D6917AB}" type="slidenum">
              <a:rPr lang="es-ES">
                <a:cs typeface="Arial" charset="0"/>
              </a:rPr>
              <a:pPr fontAlgn="base">
                <a:spcBef>
                  <a:spcPct val="0"/>
                </a:spcBef>
                <a:spcAft>
                  <a:spcPct val="0"/>
                </a:spcAft>
              </a:pPr>
              <a:t>16</a:t>
            </a:fld>
            <a:endParaRPr lang="es-E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58879F-A06F-42FA-818D-271DF530A375}" type="slidenum">
              <a:rPr lang="ru-RU" smtClean="0"/>
              <a:pPr/>
              <a:t>46</a:t>
            </a:fld>
            <a:endParaRPr lang="ru-RU"/>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1825215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58879F-A06F-42FA-818D-271DF530A375}" type="slidenum">
              <a:rPr lang="ru-RU" smtClean="0"/>
              <a:pPr/>
              <a:t>47</a:t>
            </a:fld>
            <a:endParaRPr lang="ru-RU"/>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8390570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D5E5F8-95A1-4DAD-A2E4-F3F65D6917AB}" type="slidenum">
              <a:rPr lang="es-ES">
                <a:cs typeface="Arial" charset="0"/>
              </a:rPr>
              <a:pPr fontAlgn="base">
                <a:spcBef>
                  <a:spcPct val="0"/>
                </a:spcBef>
                <a:spcAft>
                  <a:spcPct val="0"/>
                </a:spcAft>
              </a:pPr>
              <a:t>50</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B32461A-250E-4A29-9E9B-599CA3838FA1}" type="datetime1">
              <a:rPr lang="en-US" smtClean="0"/>
              <a:pPr/>
              <a:t>1/13/15</a:t>
            </a:fld>
            <a:endParaRPr lang="en-US" dirty="0"/>
          </a:p>
        </p:txBody>
      </p:sp>
      <p:sp>
        <p:nvSpPr>
          <p:cNvPr id="19" name="Нижний колонтитул 18"/>
          <p:cNvSpPr>
            <a:spLocks noGrp="1"/>
          </p:cNvSpPr>
          <p:nvPr>
            <p:ph type="ftr" sz="quarter" idx="11"/>
          </p:nvPr>
        </p:nvSpPr>
        <p:spPr/>
        <p:txBody>
          <a:bodyPr/>
          <a:lstStyle/>
          <a:p>
            <a:endParaRPr lang="en-US" dirty="0"/>
          </a:p>
        </p:txBody>
      </p:sp>
      <p:sp>
        <p:nvSpPr>
          <p:cNvPr id="27" name="Номер слайда 2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C81099-48EC-46A3-9530-F58EB96AF77C}" type="datetime1">
              <a:rPr lang="en-US" smtClean="0"/>
              <a:pPr/>
              <a:t>1/13/15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697E24-FFB9-4C73-8C6D-E02A7AD33DB8}" type="datetime1">
              <a:rPr lang="en-US" smtClean="0"/>
              <a:pPr/>
              <a:t>1/13/15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2646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1AD66C-382E-48AD-8F4C-E87C4D4A8B28}" type="datetime1">
              <a:rPr lang="en-US" smtClean="0"/>
              <a:pPr/>
              <a:t>1/13/15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6F4ADA4-35DF-4BD1-8C53-4246F035229A}" type="datetime1">
              <a:rPr lang="en-US" smtClean="0"/>
              <a:pPr/>
              <a:t>1/13/15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F40B41D-FD10-4A38-B39B-626510BD49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59F63ED-02B1-490A-8EAD-E0CB136D5388}" type="datetime1">
              <a:rPr lang="en-US" smtClean="0"/>
              <a:pPr/>
              <a:t>1/13/15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F771BB6-685D-4518-8FAD-1882B9671546}" type="datetime1">
              <a:rPr lang="en-US" smtClean="0"/>
              <a:pPr/>
              <a:t>1/13/15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65FFBFE-5C08-4E0E-AF38-FB925F0B4D71}" type="datetime1">
              <a:rPr lang="en-US" smtClean="0"/>
              <a:pPr/>
              <a:t>1/13/15</a:t>
            </a:fld>
            <a:endParaRPr lang="en-US"/>
          </a:p>
        </p:txBody>
      </p:sp>
      <p:sp>
        <p:nvSpPr>
          <p:cNvPr id="8" name="Номер слайда 7"/>
          <p:cNvSpPr>
            <a:spLocks noGrp="1"/>
          </p:cNvSpPr>
          <p:nvPr>
            <p:ph type="sldNum" sz="quarter" idx="11"/>
          </p:nvPr>
        </p:nvSpPr>
        <p:spPr/>
        <p:txBody>
          <a:bodyPr/>
          <a:lstStyle/>
          <a:p>
            <a:fld id="{CF40B41D-FD10-4A38-B39B-626510BD49B7}" type="slidenum">
              <a:rPr lang="en-US" smtClean="0"/>
              <a:pPr/>
              <a:t>‹#›</a:t>
            </a:fld>
            <a:endParaRPr lang="en-US"/>
          </a:p>
        </p:txBody>
      </p:sp>
      <p:sp>
        <p:nvSpPr>
          <p:cNvPr id="9" name="Нижний колонтитул 8"/>
          <p:cNvSpPr>
            <a:spLocks noGrp="1"/>
          </p:cNvSpPr>
          <p:nvPr>
            <p:ph type="ftr" sz="quarter" idx="12"/>
          </p:nvPr>
        </p:nvSpPr>
        <p:spPr/>
        <p:txBody>
          <a:bodyPr/>
          <a:lstStyle/>
          <a:p>
            <a:endParaRPr lang="en-US"/>
          </a:p>
        </p:txBody>
      </p:sp>
    </p:spTree>
  </p:cSld>
  <p:clrMapOvr>
    <a:masterClrMapping/>
  </p:clrMapOvr>
  <p:transition spd="slow">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23242C-D747-4ADD-80D8-99421268E3A8}" type="datetime1">
              <a:rPr lang="en-US" smtClean="0"/>
              <a:pPr/>
              <a:t>1/13/15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transition spd="slow">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E82007-CDD1-4BCF-B9F4-9D458EFEEFE1}" type="datetime1">
              <a:rPr lang="en-US" smtClean="0"/>
              <a:pPr/>
              <a:t>1/13/15</a:t>
            </a:fld>
            <a:endParaRPr lang="en-US"/>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a:xfrm>
            <a:off x="8156448" y="6422064"/>
            <a:ext cx="762000" cy="365125"/>
          </a:xfrm>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34A4F265-CA88-4C30-A9AD-02E6A5184734}" type="datetime1">
              <a:rPr lang="en-US" smtClean="0"/>
              <a:pPr/>
              <a:t>1/13/15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spd="slow">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823242C-D747-4ADD-80D8-99421268E3A8}" type="datetime1">
              <a:rPr lang="en-US" smtClean="0"/>
              <a:pPr/>
              <a:t>1/13/15</a:t>
            </a:fld>
            <a:endParaRPr lang="en-US"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40B41D-FD10-4A38-B39B-626510BD49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ransition spd="slow">
    <p:checker/>
  </p:transition>
  <p:timing>
    <p:tnLst>
      <p:par>
        <p:cTn id="1" dur="indefinite" restart="never" nodeType="tmRoot"/>
      </p:par>
    </p:tnLst>
  </p:timing>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png"/><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0.jpeg"/><Relationship Id="rId3" Type="http://schemas.openxmlformats.org/officeDocument/2006/relationships/image" Target="../media/image8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slideLayout" Target="../slideLayouts/slideLayout1.xml"/><Relationship Id="rId2" Type="http://schemas.openxmlformats.org/officeDocument/2006/relationships/image" Target="../media/image8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 Id="rId3"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2HN8wnG4BA" TargetMode="External"/><Relationship Id="rId4" Type="http://schemas.openxmlformats.org/officeDocument/2006/relationships/hyperlink" Target="https://www.youtube.com/watch?v=ntpBsL7x2AY" TargetMode="External"/><Relationship Id="rId5" Type="http://schemas.openxmlformats.org/officeDocument/2006/relationships/hyperlink" Target="https://www.youtube.com/watch?v=AOPMlIIg_38" TargetMode="External"/><Relationship Id="rId6" Type="http://schemas.openxmlformats.org/officeDocument/2006/relationships/hyperlink" Target="https://www.youtube.com/watch?v=Pd058Qb0Res" TargetMode="External"/><Relationship Id="rId1" Type="http://schemas.openxmlformats.org/officeDocument/2006/relationships/slideLayout" Target="../slideLayouts/slideLayout1.xml"/><Relationship Id="rId2" Type="http://schemas.openxmlformats.org/officeDocument/2006/relationships/hyperlink" Target="https://www.youtube.com/watch?v=V__GEETrWvQ"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Ps-mZ5BQQDY" TargetMode="External"/><Relationship Id="rId4" Type="http://schemas.openxmlformats.org/officeDocument/2006/relationships/hyperlink" Target="https://www.youtube.com/watch?v=IMWmFA8itkY" TargetMode="External"/><Relationship Id="rId5" Type="http://schemas.openxmlformats.org/officeDocument/2006/relationships/hyperlink" Target="https://www.youtube.com/watch?v=QUNzcqxsw7I" TargetMode="External"/><Relationship Id="rId6" Type="http://schemas.openxmlformats.org/officeDocument/2006/relationships/hyperlink" Target="https://www.youtube.com/watch?v=Z7YM9gAVeMs" TargetMode="External"/><Relationship Id="rId1" Type="http://schemas.openxmlformats.org/officeDocument/2006/relationships/slideLayout" Target="../slideLayouts/slideLayout1.xml"/><Relationship Id="rId2" Type="http://schemas.openxmlformats.org/officeDocument/2006/relationships/hyperlink" Target="https://www.youtube.com/watch?v=0fbx2E4sd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jpeg"/><Relationship Id="rId5" Type="http://schemas.openxmlformats.org/officeDocument/2006/relationships/image" Target="../media/image96.jpeg"/><Relationship Id="rId6" Type="http://schemas.openxmlformats.org/officeDocument/2006/relationships/image" Target="../media/image97.jpeg"/><Relationship Id="rId7" Type="http://schemas.openxmlformats.org/officeDocument/2006/relationships/image" Target="../media/image98.jpeg"/><Relationship Id="rId8" Type="http://schemas.openxmlformats.org/officeDocument/2006/relationships/image" Target="../media/image99.jpeg"/><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jpeg"/><Relationship Id="rId5" Type="http://schemas.openxmlformats.org/officeDocument/2006/relationships/image" Target="../media/image103.jpeg"/><Relationship Id="rId6" Type="http://schemas.openxmlformats.org/officeDocument/2006/relationships/image" Target="../media/image104.jpeg"/><Relationship Id="rId7" Type="http://schemas.openxmlformats.org/officeDocument/2006/relationships/image" Target="../media/image105.jpeg"/><Relationship Id="rId8"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7.png"/><Relationship Id="rId3" Type="http://schemas.openxmlformats.org/officeDocument/2006/relationships/image" Target="../media/image10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1" Type="http://schemas.openxmlformats.org/officeDocument/2006/relationships/slideLayout" Target="../slideLayouts/slideLayout12.xml"/><Relationship Id="rId2" Type="http://schemas.openxmlformats.org/officeDocument/2006/relationships/image" Target="../media/image1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ng"/><Relationship Id="rId1" Type="http://schemas.openxmlformats.org/officeDocument/2006/relationships/slideLayout" Target="../slideLayouts/slideLayout12.xml"/><Relationship Id="rId2" Type="http://schemas.openxmlformats.org/officeDocument/2006/relationships/image" Target="../media/image1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7.png"/><Relationship Id="rId3" Type="http://schemas.openxmlformats.org/officeDocument/2006/relationships/image" Target="../media/image1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7.xml.rels><?xml version="1.0" encoding="UTF-8" standalone="yes"?>
<Relationships xmlns="http://schemas.openxmlformats.org/package/2006/relationships"><Relationship Id="rId3" Type="http://schemas.openxmlformats.org/officeDocument/2006/relationships/image" Target="../media/image121.jpeg"/><Relationship Id="rId4" Type="http://schemas.openxmlformats.org/officeDocument/2006/relationships/image" Target="../media/image122.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3.jpeg"/><Relationship Id="rId3" Type="http://schemas.openxmlformats.org/officeDocument/2006/relationships/image" Target="../media/image1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5.jpeg"/><Relationship Id="rId3" Type="http://schemas.openxmlformats.org/officeDocument/2006/relationships/image" Target="../media/image1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3.jpeg"/><Relationship Id="rId4" Type="http://schemas.openxmlformats.org/officeDocument/2006/relationships/image" Target="../media/image134.jpeg"/><Relationship Id="rId5" Type="http://schemas.openxmlformats.org/officeDocument/2006/relationships/image" Target="../media/image135.jpeg"/><Relationship Id="rId6" Type="http://schemas.openxmlformats.org/officeDocument/2006/relationships/image" Target="../media/image136.jpeg"/><Relationship Id="rId1" Type="http://schemas.openxmlformats.org/officeDocument/2006/relationships/slideLayout" Target="../slideLayouts/slideLayout2.xml"/><Relationship Id="rId2" Type="http://schemas.openxmlformats.org/officeDocument/2006/relationships/image" Target="../media/image13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7.jpeg"/></Relationships>
</file>

<file path=ppt/slides/_rels/slide6.xml.rels><?xml version="1.0" encoding="UTF-8" standalone="yes"?>
<Relationships xmlns="http://schemas.openxmlformats.org/package/2006/relationships"><Relationship Id="rId20" Type="http://schemas.openxmlformats.org/officeDocument/2006/relationships/image" Target="../media/image15.emf"/><Relationship Id="rId21" Type="http://schemas.openxmlformats.org/officeDocument/2006/relationships/customXml" Target="../ink/ink9.xml"/><Relationship Id="rId22" Type="http://schemas.openxmlformats.org/officeDocument/2006/relationships/image" Target="../media/image16.emf"/><Relationship Id="rId23" Type="http://schemas.openxmlformats.org/officeDocument/2006/relationships/customXml" Target="../ink/ink10.xml"/><Relationship Id="rId24" Type="http://schemas.openxmlformats.org/officeDocument/2006/relationships/image" Target="../media/image17.emf"/><Relationship Id="rId25" Type="http://schemas.openxmlformats.org/officeDocument/2006/relationships/customXml" Target="../ink/ink11.xml"/><Relationship Id="rId26" Type="http://schemas.openxmlformats.org/officeDocument/2006/relationships/image" Target="../media/image18.emf"/><Relationship Id="rId27" Type="http://schemas.openxmlformats.org/officeDocument/2006/relationships/customXml" Target="../ink/ink12.xml"/><Relationship Id="rId28" Type="http://schemas.openxmlformats.org/officeDocument/2006/relationships/image" Target="../media/image19.emf"/><Relationship Id="rId29" Type="http://schemas.openxmlformats.org/officeDocument/2006/relationships/customXml" Target="../ink/ink13.xml"/><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customXml" Target="../ink/ink1.xml"/><Relationship Id="rId4" Type="http://schemas.openxmlformats.org/officeDocument/2006/relationships/image" Target="../media/image6.emf"/><Relationship Id="rId5" Type="http://schemas.openxmlformats.org/officeDocument/2006/relationships/customXml" Target="../ink/ink2.xml"/><Relationship Id="rId30" Type="http://schemas.openxmlformats.org/officeDocument/2006/relationships/image" Target="../media/image20.emf"/><Relationship Id="rId31" Type="http://schemas.openxmlformats.org/officeDocument/2006/relationships/customXml" Target="../ink/ink14.xml"/><Relationship Id="rId32" Type="http://schemas.openxmlformats.org/officeDocument/2006/relationships/image" Target="../media/image21.emf"/><Relationship Id="rId9" Type="http://schemas.openxmlformats.org/officeDocument/2006/relationships/image" Target="../media/image9.png"/><Relationship Id="rId6" Type="http://schemas.openxmlformats.org/officeDocument/2006/relationships/image" Target="../media/image7.emf"/><Relationship Id="rId7" Type="http://schemas.openxmlformats.org/officeDocument/2006/relationships/customXml" Target="../ink/ink3.xml"/><Relationship Id="rId8" Type="http://schemas.openxmlformats.org/officeDocument/2006/relationships/image" Target="../media/image8.emf"/><Relationship Id="rId33" Type="http://schemas.openxmlformats.org/officeDocument/2006/relationships/customXml" Target="../ink/ink15.xml"/><Relationship Id="rId34" Type="http://schemas.openxmlformats.org/officeDocument/2006/relationships/image" Target="../media/image22.emf"/><Relationship Id="rId35" Type="http://schemas.openxmlformats.org/officeDocument/2006/relationships/customXml" Target="../ink/ink16.xml"/><Relationship Id="rId36" Type="http://schemas.openxmlformats.org/officeDocument/2006/relationships/image" Target="../media/image23.emf"/><Relationship Id="rId10" Type="http://schemas.openxmlformats.org/officeDocument/2006/relationships/customXml" Target="../ink/ink4.xml"/><Relationship Id="rId11" Type="http://schemas.openxmlformats.org/officeDocument/2006/relationships/image" Target="../media/image10.emf"/><Relationship Id="rId12" Type="http://schemas.openxmlformats.org/officeDocument/2006/relationships/customXml" Target="../ink/ink5.xml"/><Relationship Id="rId13" Type="http://schemas.openxmlformats.org/officeDocument/2006/relationships/image" Target="../media/image11.emf"/><Relationship Id="rId14" Type="http://schemas.openxmlformats.org/officeDocument/2006/relationships/image" Target="../media/image12.png"/><Relationship Id="rId15" Type="http://schemas.openxmlformats.org/officeDocument/2006/relationships/customXml" Target="../ink/ink6.xml"/><Relationship Id="rId16" Type="http://schemas.openxmlformats.org/officeDocument/2006/relationships/image" Target="../media/image13.emf"/><Relationship Id="rId17" Type="http://schemas.openxmlformats.org/officeDocument/2006/relationships/customXml" Target="../ink/ink7.xml"/><Relationship Id="rId18" Type="http://schemas.openxmlformats.org/officeDocument/2006/relationships/image" Target="../media/image14.emf"/><Relationship Id="rId19" Type="http://schemas.openxmlformats.org/officeDocument/2006/relationships/customXml" Target="../ink/ink8.xml"/><Relationship Id="rId37" Type="http://schemas.openxmlformats.org/officeDocument/2006/relationships/customXml" Target="../ink/ink17.xml"/><Relationship Id="rId38" Type="http://schemas.openxmlformats.org/officeDocument/2006/relationships/image" Target="../media/image24.emf"/><Relationship Id="rId39" Type="http://schemas.openxmlformats.org/officeDocument/2006/relationships/customXml" Target="../ink/ink18.xml"/><Relationship Id="rId40" Type="http://schemas.openxmlformats.org/officeDocument/2006/relationships/image" Target="../media/image2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customXml" Target="../ink/ink22.xml"/><Relationship Id="rId20" Type="http://schemas.openxmlformats.org/officeDocument/2006/relationships/image" Target="../media/image36.emf"/><Relationship Id="rId21" Type="http://schemas.openxmlformats.org/officeDocument/2006/relationships/customXml" Target="../ink/ink27.xml"/><Relationship Id="rId22" Type="http://schemas.openxmlformats.org/officeDocument/2006/relationships/image" Target="../media/image37.emf"/><Relationship Id="rId23" Type="http://schemas.openxmlformats.org/officeDocument/2006/relationships/customXml" Target="../ink/ink28.xml"/><Relationship Id="rId24" Type="http://schemas.openxmlformats.org/officeDocument/2006/relationships/image" Target="../media/image38.emf"/><Relationship Id="rId25" Type="http://schemas.openxmlformats.org/officeDocument/2006/relationships/customXml" Target="../ink/ink29.xml"/><Relationship Id="rId26" Type="http://schemas.openxmlformats.org/officeDocument/2006/relationships/image" Target="../media/image39.emf"/><Relationship Id="rId27" Type="http://schemas.openxmlformats.org/officeDocument/2006/relationships/customXml" Target="../ink/ink30.xml"/><Relationship Id="rId28" Type="http://schemas.openxmlformats.org/officeDocument/2006/relationships/image" Target="../media/image40.emf"/><Relationship Id="rId29" Type="http://schemas.openxmlformats.org/officeDocument/2006/relationships/customXml" Target="../ink/ink31.xml"/><Relationship Id="rId30" Type="http://schemas.openxmlformats.org/officeDocument/2006/relationships/image" Target="../media/image41.emf"/><Relationship Id="rId10" Type="http://schemas.openxmlformats.org/officeDocument/2006/relationships/image" Target="../media/image30.emf"/><Relationship Id="rId11" Type="http://schemas.openxmlformats.org/officeDocument/2006/relationships/customXml" Target="../ink/ink23.xml"/><Relationship Id="rId12" Type="http://schemas.openxmlformats.org/officeDocument/2006/relationships/image" Target="../media/image31.emf"/><Relationship Id="rId13" Type="http://schemas.openxmlformats.org/officeDocument/2006/relationships/image" Target="../media/image32.png"/><Relationship Id="rId14" Type="http://schemas.openxmlformats.org/officeDocument/2006/relationships/customXml" Target="../ink/ink24.xml"/><Relationship Id="rId15" Type="http://schemas.openxmlformats.org/officeDocument/2006/relationships/image" Target="../media/image33.emf"/><Relationship Id="rId16" Type="http://schemas.openxmlformats.org/officeDocument/2006/relationships/image" Target="../media/image34.png"/><Relationship Id="rId17" Type="http://schemas.openxmlformats.org/officeDocument/2006/relationships/customXml" Target="../ink/ink25.xml"/><Relationship Id="rId18" Type="http://schemas.openxmlformats.org/officeDocument/2006/relationships/image" Target="../media/image35.emf"/><Relationship Id="rId19" Type="http://schemas.openxmlformats.org/officeDocument/2006/relationships/customXml" Target="../ink/ink26.xml"/><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customXml" Target="../ink/ink19.xml"/><Relationship Id="rId4" Type="http://schemas.openxmlformats.org/officeDocument/2006/relationships/image" Target="../media/image27.emf"/><Relationship Id="rId5" Type="http://schemas.openxmlformats.org/officeDocument/2006/relationships/customXml" Target="../ink/ink20.xml"/><Relationship Id="rId6" Type="http://schemas.openxmlformats.org/officeDocument/2006/relationships/image" Target="../media/image28.emf"/><Relationship Id="rId7" Type="http://schemas.openxmlformats.org/officeDocument/2006/relationships/customXml" Target="../ink/ink21.xml"/><Relationship Id="rId8" Type="http://schemas.openxmlformats.org/officeDocument/2006/relationships/image" Target="../media/image29.emf"/></Relationships>
</file>

<file path=ppt/slides/_rels/slide8.xml.rels><?xml version="1.0" encoding="UTF-8" standalone="yes"?>
<Relationships xmlns="http://schemas.openxmlformats.org/package/2006/relationships"><Relationship Id="rId9" Type="http://schemas.openxmlformats.org/officeDocument/2006/relationships/customXml" Target="../ink/ink34.xml"/><Relationship Id="rId20" Type="http://schemas.openxmlformats.org/officeDocument/2006/relationships/image" Target="../media/image52.emf"/><Relationship Id="rId21" Type="http://schemas.openxmlformats.org/officeDocument/2006/relationships/customXml" Target="../ink/ink40.xml"/><Relationship Id="rId22" Type="http://schemas.openxmlformats.org/officeDocument/2006/relationships/image" Target="../media/image53.emf"/><Relationship Id="rId23" Type="http://schemas.openxmlformats.org/officeDocument/2006/relationships/customXml" Target="../ink/ink41.xml"/><Relationship Id="rId24" Type="http://schemas.openxmlformats.org/officeDocument/2006/relationships/image" Target="../media/image54.emf"/><Relationship Id="rId25" Type="http://schemas.openxmlformats.org/officeDocument/2006/relationships/customXml" Target="../ink/ink42.xml"/><Relationship Id="rId26" Type="http://schemas.openxmlformats.org/officeDocument/2006/relationships/image" Target="../media/image55.emf"/><Relationship Id="rId27" Type="http://schemas.openxmlformats.org/officeDocument/2006/relationships/customXml" Target="../ink/ink43.xml"/><Relationship Id="rId28" Type="http://schemas.openxmlformats.org/officeDocument/2006/relationships/image" Target="../media/image56.emf"/><Relationship Id="rId10" Type="http://schemas.openxmlformats.org/officeDocument/2006/relationships/image" Target="../media/image47.emf"/><Relationship Id="rId11" Type="http://schemas.openxmlformats.org/officeDocument/2006/relationships/customXml" Target="../ink/ink35.xml"/><Relationship Id="rId12" Type="http://schemas.openxmlformats.org/officeDocument/2006/relationships/image" Target="../media/image48.emf"/><Relationship Id="rId13" Type="http://schemas.openxmlformats.org/officeDocument/2006/relationships/customXml" Target="../ink/ink36.xml"/><Relationship Id="rId14" Type="http://schemas.openxmlformats.org/officeDocument/2006/relationships/image" Target="../media/image49.emf"/><Relationship Id="rId15" Type="http://schemas.openxmlformats.org/officeDocument/2006/relationships/customXml" Target="../ink/ink37.xml"/><Relationship Id="rId16" Type="http://schemas.openxmlformats.org/officeDocument/2006/relationships/image" Target="../media/image50.emf"/><Relationship Id="rId17" Type="http://schemas.openxmlformats.org/officeDocument/2006/relationships/customXml" Target="../ink/ink38.xml"/><Relationship Id="rId18" Type="http://schemas.openxmlformats.org/officeDocument/2006/relationships/image" Target="../media/image51.emf"/><Relationship Id="rId19" Type="http://schemas.openxmlformats.org/officeDocument/2006/relationships/customXml" Target="../ink/ink39.xml"/><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customXml" Target="../ink/ink32.xml"/><Relationship Id="rId4" Type="http://schemas.openxmlformats.org/officeDocument/2006/relationships/image" Target="../media/image43.emf"/><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customXml" Target="../ink/ink33.xml"/><Relationship Id="rId8" Type="http://schemas.openxmlformats.org/officeDocument/2006/relationships/image" Target="../media/image46.emf"/></Relationships>
</file>

<file path=ppt/slides/_rels/slide9.xml.rels><?xml version="1.0" encoding="UTF-8" standalone="yes"?>
<Relationships xmlns="http://schemas.openxmlformats.org/package/2006/relationships"><Relationship Id="rId9" Type="http://schemas.openxmlformats.org/officeDocument/2006/relationships/customXml" Target="../ink/ink47.xml"/><Relationship Id="rId20" Type="http://schemas.openxmlformats.org/officeDocument/2006/relationships/customXml" Target="../ink/ink52.xml"/><Relationship Id="rId21" Type="http://schemas.openxmlformats.org/officeDocument/2006/relationships/image" Target="../media/image67.emf"/><Relationship Id="rId22" Type="http://schemas.openxmlformats.org/officeDocument/2006/relationships/customXml" Target="../ink/ink53.xml"/><Relationship Id="rId23" Type="http://schemas.openxmlformats.org/officeDocument/2006/relationships/image" Target="../media/image68.emf"/><Relationship Id="rId10" Type="http://schemas.openxmlformats.org/officeDocument/2006/relationships/image" Target="../media/image61.emf"/><Relationship Id="rId11" Type="http://schemas.openxmlformats.org/officeDocument/2006/relationships/image" Target="../media/image62.png"/><Relationship Id="rId12" Type="http://schemas.openxmlformats.org/officeDocument/2006/relationships/customXml" Target="../ink/ink48.xml"/><Relationship Id="rId13" Type="http://schemas.openxmlformats.org/officeDocument/2006/relationships/image" Target="../media/image63.emf"/><Relationship Id="rId14" Type="http://schemas.openxmlformats.org/officeDocument/2006/relationships/customXml" Target="../ink/ink49.xml"/><Relationship Id="rId15" Type="http://schemas.openxmlformats.org/officeDocument/2006/relationships/image" Target="../media/image64.emf"/><Relationship Id="rId16" Type="http://schemas.openxmlformats.org/officeDocument/2006/relationships/customXml" Target="../ink/ink50.xml"/><Relationship Id="rId17" Type="http://schemas.openxmlformats.org/officeDocument/2006/relationships/image" Target="../media/image65.emf"/><Relationship Id="rId18" Type="http://schemas.openxmlformats.org/officeDocument/2006/relationships/customXml" Target="../ink/ink51.xml"/><Relationship Id="rId19" Type="http://schemas.openxmlformats.org/officeDocument/2006/relationships/image" Target="../media/image66.emf"/><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customXml" Target="../ink/ink44.xml"/><Relationship Id="rId4" Type="http://schemas.openxmlformats.org/officeDocument/2006/relationships/image" Target="../media/image58.emf"/><Relationship Id="rId5" Type="http://schemas.openxmlformats.org/officeDocument/2006/relationships/customXml" Target="../ink/ink45.xml"/><Relationship Id="rId6" Type="http://schemas.openxmlformats.org/officeDocument/2006/relationships/image" Target="../media/image59.emf"/><Relationship Id="rId7" Type="http://schemas.openxmlformats.org/officeDocument/2006/relationships/customXml" Target="../ink/ink46.xml"/><Relationship Id="rId8"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539552" y="1196752"/>
            <a:ext cx="8095486" cy="3046988"/>
          </a:xfrm>
          <a:prstGeom prst="rect">
            <a:avLst/>
          </a:prstGeom>
          <a:noFill/>
        </p:spPr>
        <p:txBody>
          <a:bodyPr wrap="none" lIns="91440" tIns="45720" rIns="91440" bIns="45720">
            <a:spAutoFit/>
          </a:bodyPr>
          <a:lstStyle/>
          <a:p>
            <a:pPr algn="ctr"/>
            <a:r>
              <a:rPr lang="en-US" sz="4800" b="1" dirty="0" smtClean="0">
                <a:ln w="17780" cmpd="sng">
                  <a:solidFill>
                    <a:schemeClr val="accent1">
                      <a:tint val="3000"/>
                    </a:schemeClr>
                  </a:solidFill>
                  <a:prstDash val="solid"/>
                  <a:miter lim="800000"/>
                </a:ln>
                <a:solidFill>
                  <a:srgbClr val="00FF00"/>
                </a:solidFill>
                <a:effectLst>
                  <a:outerShdw blurRad="55000" dist="50800" dir="5400000" algn="tl">
                    <a:srgbClr val="000000">
                      <a:alpha val="33000"/>
                    </a:srgbClr>
                  </a:outerShdw>
                </a:effectLst>
              </a:rPr>
              <a:t>Our </a:t>
            </a:r>
            <a:r>
              <a:rPr lang="en-US" sz="4800" b="1" dirty="0" err="1" smtClean="0">
                <a:ln w="17780" cmpd="sng">
                  <a:solidFill>
                    <a:schemeClr val="accent1">
                      <a:tint val="3000"/>
                    </a:schemeClr>
                  </a:solidFill>
                  <a:prstDash val="solid"/>
                  <a:miter lim="800000"/>
                </a:ln>
                <a:solidFill>
                  <a:srgbClr val="00FF00"/>
                </a:solidFill>
                <a:effectLst>
                  <a:outerShdw blurRad="55000" dist="50800" dir="5400000" algn="tl">
                    <a:srgbClr val="000000">
                      <a:alpha val="33000"/>
                    </a:srgbClr>
                  </a:outerShdw>
                </a:effectLst>
              </a:rPr>
              <a:t>Favourite</a:t>
            </a:r>
            <a:r>
              <a:rPr lang="en-US" sz="4800" b="1" dirty="0" smtClean="0">
                <a:ln w="17780" cmpd="sng">
                  <a:solidFill>
                    <a:schemeClr val="accent1">
                      <a:tint val="3000"/>
                    </a:schemeClr>
                  </a:solidFill>
                  <a:prstDash val="solid"/>
                  <a:miter lim="800000"/>
                </a:ln>
                <a:solidFill>
                  <a:srgbClr val="00FF00"/>
                </a:solidFill>
                <a:effectLst>
                  <a:outerShdw blurRad="55000" dist="50800" dir="5400000" algn="tl">
                    <a:srgbClr val="000000">
                      <a:alpha val="33000"/>
                    </a:srgbClr>
                  </a:outerShdw>
                </a:effectLst>
              </a:rPr>
              <a:t> Music</a:t>
            </a:r>
          </a:p>
          <a:p>
            <a:pPr algn="ctr"/>
            <a:r>
              <a:rPr lang="en-US" sz="4800" b="1" dirty="0" smtClean="0">
                <a:ln w="17780" cmpd="sng">
                  <a:solidFill>
                    <a:schemeClr val="accent1">
                      <a:tint val="3000"/>
                    </a:schemeClr>
                  </a:solidFill>
                  <a:prstDash val="solid"/>
                  <a:miter lim="800000"/>
                </a:ln>
                <a:solidFill>
                  <a:srgbClr val="00FF00"/>
                </a:solidFill>
                <a:effectLst>
                  <a:outerShdw blurRad="55000" dist="50800" dir="5400000" algn="tl">
                    <a:srgbClr val="000000">
                      <a:alpha val="33000"/>
                    </a:srgbClr>
                  </a:outerShdw>
                </a:effectLst>
              </a:rPr>
              <a:t>Belarus, Canada, the USA, </a:t>
            </a:r>
          </a:p>
          <a:p>
            <a:pPr algn="ctr"/>
            <a:r>
              <a:rPr lang="en-US" sz="4800" b="1" dirty="0" smtClean="0">
                <a:ln w="17780" cmpd="sng">
                  <a:solidFill>
                    <a:schemeClr val="accent1">
                      <a:tint val="3000"/>
                    </a:schemeClr>
                  </a:solidFill>
                  <a:prstDash val="solid"/>
                  <a:miter lim="800000"/>
                </a:ln>
                <a:solidFill>
                  <a:srgbClr val="00FF00"/>
                </a:solidFill>
                <a:effectLst>
                  <a:outerShdw blurRad="55000" dist="50800" dir="5400000" algn="tl">
                    <a:srgbClr val="000000">
                      <a:alpha val="33000"/>
                    </a:srgbClr>
                  </a:outerShdw>
                </a:effectLst>
              </a:rPr>
              <a:t>Spain, Pakistan</a:t>
            </a:r>
          </a:p>
          <a:p>
            <a:pPr algn="ctr"/>
            <a:endParaRPr lang="ru-RU" sz="4800" b="1" dirty="0">
              <a:ln w="17780" cmpd="sng">
                <a:solidFill>
                  <a:schemeClr val="accent1">
                    <a:tint val="3000"/>
                  </a:schemeClr>
                </a:solidFill>
                <a:prstDash val="solid"/>
                <a:miter lim="800000"/>
              </a:ln>
              <a:solidFill>
                <a:srgbClr val="00FF00"/>
              </a:solidFill>
              <a:effectLst>
                <a:outerShdw blurRad="55000" dist="50800" dir="5400000" algn="tl">
                  <a:srgbClr val="000000">
                    <a:alpha val="33000"/>
                  </a:srgbClr>
                </a:outerShdw>
              </a:effectLst>
            </a:endParaRPr>
          </a:p>
        </p:txBody>
      </p:sp>
      <p:pic>
        <p:nvPicPr>
          <p:cNvPr id="3" name="Рисунок 2" descr="iEAR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79512" y="188640"/>
            <a:ext cx="2433950" cy="900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Прямоугольник 3"/>
          <p:cNvSpPr/>
          <p:nvPr/>
        </p:nvSpPr>
        <p:spPr>
          <a:xfrm>
            <a:off x="2267744" y="3501008"/>
            <a:ext cx="3929090" cy="3046988"/>
          </a:xfrm>
          <a:prstGeom prst="rect">
            <a:avLst/>
          </a:prstGeom>
        </p:spPr>
        <p:txBody>
          <a:bodyPr wrap="square">
            <a:spAutoFit/>
          </a:bodyPr>
          <a:lstStyle/>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Prepared by</a:t>
            </a:r>
          </a:p>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Students of the 7</a:t>
            </a:r>
            <a:r>
              <a:rPr lang="en-US" sz="24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th</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 form</a:t>
            </a:r>
          </a:p>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Gymnasium No.1</a:t>
            </a:r>
          </a:p>
          <a:p>
            <a:pPr algn="ct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Starye</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Dorogi</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endParaRPr>
          </a:p>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Belarus</a:t>
            </a:r>
          </a:p>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Teacher </a:t>
            </a:r>
          </a:p>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Natasha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Belozorovich</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endParaRPr>
          </a:p>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dern No. 20" pitchFamily="18" charset="0"/>
              </a:rPr>
              <a:t>2014</a:t>
            </a:r>
          </a:p>
        </p:txBody>
      </p:sp>
      <p:pic>
        <p:nvPicPr>
          <p:cNvPr id="5" name="Picture 5" descr="LCTitleGlobe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812360" y="188640"/>
            <a:ext cx="1156920" cy="1156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3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600" decel="100000"/>
                                        <p:tgtEl>
                                          <p:spTgt spid="3"/>
                                        </p:tgtEl>
                                      </p:cBhvr>
                                    </p:animEffect>
                                    <p:anim calcmode="lin" valueType="num">
                                      <p:cBhvr>
                                        <p:cTn id="11" dur="1600" decel="100000" fill="hold"/>
                                        <p:tgtEl>
                                          <p:spTgt spid="3"/>
                                        </p:tgtEl>
                                        <p:attrNameLst>
                                          <p:attrName>style.rotation</p:attrName>
                                        </p:attrNameLst>
                                      </p:cBhvr>
                                      <p:tavLst>
                                        <p:tav tm="0">
                                          <p:val>
                                            <p:fltVal val="-90"/>
                                          </p:val>
                                        </p:tav>
                                        <p:tav tm="100000">
                                          <p:val>
                                            <p:fltVal val="0"/>
                                          </p:val>
                                        </p:tav>
                                      </p:tavLst>
                                    </p:anim>
                                    <p:anim calcmode="lin" valueType="num">
                                      <p:cBhvr>
                                        <p:cTn id="12" dur="1600" decel="100000" fill="hold"/>
                                        <p:tgtEl>
                                          <p:spTgt spid="3"/>
                                        </p:tgtEl>
                                        <p:attrNameLst>
                                          <p:attrName>ppt_x</p:attrName>
                                        </p:attrNameLst>
                                      </p:cBhvr>
                                      <p:tavLst>
                                        <p:tav tm="0">
                                          <p:val>
                                            <p:strVal val="#ppt_x+0.4"/>
                                          </p:val>
                                        </p:tav>
                                        <p:tav tm="100000">
                                          <p:val>
                                            <p:strVal val="#ppt_x-0.05"/>
                                          </p:val>
                                        </p:tav>
                                      </p:tavLst>
                                    </p:anim>
                                    <p:anim calcmode="lin" valueType="num">
                                      <p:cBhvr>
                                        <p:cTn id="13" dur="1600" decel="100000" fill="hold"/>
                                        <p:tgtEl>
                                          <p:spTgt spid="3"/>
                                        </p:tgtEl>
                                        <p:attrNameLst>
                                          <p:attrName>ppt_y</p:attrName>
                                        </p:attrNameLst>
                                      </p:cBhvr>
                                      <p:tavLst>
                                        <p:tav tm="0">
                                          <p:val>
                                            <p:strVal val="#ppt_y-0.4"/>
                                          </p:val>
                                        </p:tav>
                                        <p:tav tm="100000">
                                          <p:val>
                                            <p:strVal val="#ppt_y+0.1"/>
                                          </p:val>
                                        </p:tav>
                                      </p:tavLst>
                                    </p:anim>
                                    <p:anim calcmode="lin" valueType="num">
                                      <p:cBhvr>
                                        <p:cTn id="14"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5"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par>
                                <p:cTn id="16" presetID="3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548680"/>
            <a:ext cx="4343400" cy="1066799"/>
          </a:xfrm>
        </p:spPr>
        <p:txBody>
          <a:bodyPr/>
          <a:lstStyle/>
          <a:p>
            <a:r>
              <a:rPr lang="en-US" dirty="0" smtClean="0">
                <a:latin typeface="Centaur" pitchFamily="18" charset="0"/>
              </a:rPr>
              <a:t>Indie Music</a:t>
            </a:r>
            <a:endParaRPr lang="en-US" dirty="0">
              <a:latin typeface="Centaur" pitchFamily="18" charset="0"/>
            </a:endParaRPr>
          </a:p>
        </p:txBody>
      </p:sp>
      <p:sp>
        <p:nvSpPr>
          <p:cNvPr id="4" name="Rectangle 3"/>
          <p:cNvSpPr/>
          <p:nvPr/>
        </p:nvSpPr>
        <p:spPr>
          <a:xfrm>
            <a:off x="899592" y="2060848"/>
            <a:ext cx="5564088" cy="3785652"/>
          </a:xfrm>
          <a:prstGeom prst="rect">
            <a:avLst/>
          </a:prstGeom>
        </p:spPr>
        <p:txBody>
          <a:bodyPr wrap="square">
            <a:spAutoFit/>
          </a:bodyPr>
          <a:lstStyle/>
          <a:p>
            <a:r>
              <a:rPr lang="en-US" sz="1600" dirty="0" smtClean="0">
                <a:latin typeface="Centaur" pitchFamily="18" charset="0"/>
              </a:rPr>
              <a:t>Indie music (independent music) is a music genre originated in the U.K. (United Kingdom) in the 1950`s.</a:t>
            </a:r>
          </a:p>
          <a:p>
            <a:endParaRPr lang="en-US" sz="1600" dirty="0" smtClean="0">
              <a:latin typeface="Centaur" pitchFamily="18" charset="0"/>
            </a:endParaRPr>
          </a:p>
          <a:p>
            <a:r>
              <a:rPr lang="en-US" sz="1600" dirty="0" smtClean="0">
                <a:latin typeface="Centaur" pitchFamily="18" charset="0"/>
              </a:rPr>
              <a:t>Some bands of this genre include:</a:t>
            </a:r>
          </a:p>
          <a:p>
            <a:endParaRPr lang="en-US" sz="1600" dirty="0" smtClean="0">
              <a:latin typeface="Centaur" pitchFamily="18" charset="0"/>
            </a:endParaRPr>
          </a:p>
          <a:p>
            <a:r>
              <a:rPr lang="en-US" sz="1600" dirty="0" smtClean="0">
                <a:latin typeface="Centaur" pitchFamily="18" charset="0"/>
              </a:rPr>
              <a:t>1. Arctic monkeys</a:t>
            </a:r>
          </a:p>
          <a:p>
            <a:r>
              <a:rPr lang="en-US" sz="1600" dirty="0" smtClean="0">
                <a:latin typeface="Centaur" pitchFamily="18" charset="0"/>
              </a:rPr>
              <a:t>2. Arcade Fire</a:t>
            </a:r>
          </a:p>
          <a:p>
            <a:r>
              <a:rPr lang="en-US" sz="1600" dirty="0" smtClean="0">
                <a:latin typeface="Centaur" pitchFamily="18" charset="0"/>
              </a:rPr>
              <a:t>3. Death Cab for cutie</a:t>
            </a:r>
          </a:p>
          <a:p>
            <a:r>
              <a:rPr lang="en-US" sz="1600" dirty="0" smtClean="0">
                <a:latin typeface="Centaur" pitchFamily="18" charset="0"/>
              </a:rPr>
              <a:t>4. Vampire weekend</a:t>
            </a:r>
          </a:p>
          <a:p>
            <a:r>
              <a:rPr lang="en-US" sz="1600" dirty="0" smtClean="0">
                <a:latin typeface="Centaur" pitchFamily="18" charset="0"/>
              </a:rPr>
              <a:t>5. Two Door Cinema Club</a:t>
            </a:r>
          </a:p>
          <a:p>
            <a:r>
              <a:rPr lang="en-US" sz="1600" dirty="0" smtClean="0">
                <a:latin typeface="Centaur" pitchFamily="18" charset="0"/>
              </a:rPr>
              <a:t>6. The Kooks</a:t>
            </a:r>
          </a:p>
          <a:p>
            <a:r>
              <a:rPr lang="en-US" sz="1600" dirty="0" smtClean="0">
                <a:latin typeface="Centaur" pitchFamily="18" charset="0"/>
              </a:rPr>
              <a:t>7. The XX</a:t>
            </a:r>
          </a:p>
          <a:p>
            <a:r>
              <a:rPr lang="en-US" sz="1600" dirty="0" smtClean="0">
                <a:latin typeface="Centaur" pitchFamily="18" charset="0"/>
              </a:rPr>
              <a:t>8. Florence and the Machine</a:t>
            </a:r>
          </a:p>
          <a:p>
            <a:r>
              <a:rPr lang="en-US" sz="1600" dirty="0" smtClean="0">
                <a:latin typeface="Centaur" pitchFamily="18" charset="0"/>
              </a:rPr>
              <a:t>9. The Killers</a:t>
            </a:r>
          </a:p>
          <a:p>
            <a:r>
              <a:rPr lang="en-US" sz="1600" dirty="0" smtClean="0">
                <a:latin typeface="Centaur" pitchFamily="18" charset="0"/>
              </a:rPr>
              <a:t>10. Foster the People</a:t>
            </a:r>
            <a:endParaRPr lang="en-US" sz="1600" dirty="0">
              <a:latin typeface="Centaur" pitchFamily="18" charset="0"/>
            </a:endParaRPr>
          </a:p>
        </p:txBody>
      </p:sp>
      <p:sp>
        <p:nvSpPr>
          <p:cNvPr id="5" name="Прямоугольник 4"/>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52897883"/>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115616" y="1052736"/>
            <a:ext cx="7799784" cy="4739759"/>
          </a:xfrm>
          <a:prstGeom prst="rect">
            <a:avLst/>
          </a:prstGeom>
        </p:spPr>
        <p:txBody>
          <a:bodyPr wrap="square">
            <a:spAutoFit/>
          </a:bodyPr>
          <a:lstStyle/>
          <a:p>
            <a:r>
              <a:rPr lang="en-US" sz="6600" dirty="0" smtClean="0">
                <a:latin typeface="Centaur" pitchFamily="18" charset="0"/>
              </a:rPr>
              <a:t>      Rock Music</a:t>
            </a:r>
          </a:p>
          <a:p>
            <a:endParaRPr lang="en-US" sz="2000" dirty="0" smtClean="0">
              <a:latin typeface="Centaur" pitchFamily="18" charset="0"/>
            </a:endParaRPr>
          </a:p>
          <a:p>
            <a:endParaRPr lang="en-US" sz="1400" dirty="0">
              <a:latin typeface="Centaur" pitchFamily="18" charset="0"/>
            </a:endParaRPr>
          </a:p>
          <a:p>
            <a:r>
              <a:rPr lang="en-US" sz="1400" dirty="0" smtClean="0">
                <a:latin typeface="Centaur" pitchFamily="18" charset="0"/>
              </a:rPr>
              <a:t>Rock music (rock and roll) is a genre originated in the U.S.A. (United States) in 1950`s.</a:t>
            </a:r>
          </a:p>
          <a:p>
            <a:endParaRPr lang="en-US" sz="1400" dirty="0" smtClean="0">
              <a:latin typeface="Centaur" pitchFamily="18" charset="0"/>
            </a:endParaRPr>
          </a:p>
          <a:p>
            <a:r>
              <a:rPr lang="en-US" sz="1400" dirty="0" smtClean="0">
                <a:latin typeface="Centaur" pitchFamily="18" charset="0"/>
              </a:rPr>
              <a:t>Some bands of this genre include:</a:t>
            </a:r>
          </a:p>
          <a:p>
            <a:endParaRPr lang="en-US" sz="1400" dirty="0" smtClean="0">
              <a:latin typeface="Centaur" pitchFamily="18" charset="0"/>
            </a:endParaRPr>
          </a:p>
          <a:p>
            <a:r>
              <a:rPr lang="en-US" sz="1400" dirty="0" smtClean="0">
                <a:latin typeface="Centaur" pitchFamily="18" charset="0"/>
              </a:rPr>
              <a:t>1. Led Zeppelin</a:t>
            </a:r>
          </a:p>
          <a:p>
            <a:r>
              <a:rPr lang="en-US" sz="1400" dirty="0" smtClean="0">
                <a:latin typeface="Centaur" pitchFamily="18" charset="0"/>
              </a:rPr>
              <a:t>2. Aerosmith</a:t>
            </a:r>
          </a:p>
          <a:p>
            <a:r>
              <a:rPr lang="en-US" sz="1400" dirty="0" smtClean="0">
                <a:latin typeface="Centaur" pitchFamily="18" charset="0"/>
              </a:rPr>
              <a:t>3. The Beatles</a:t>
            </a:r>
          </a:p>
          <a:p>
            <a:r>
              <a:rPr lang="en-US" sz="1400" dirty="0" smtClean="0">
                <a:latin typeface="Centaur" pitchFamily="18" charset="0"/>
              </a:rPr>
              <a:t>4. Green Day</a:t>
            </a:r>
          </a:p>
          <a:p>
            <a:r>
              <a:rPr lang="en-US" sz="1400" dirty="0" smtClean="0">
                <a:latin typeface="Centaur" pitchFamily="18" charset="0"/>
              </a:rPr>
              <a:t>5. Kiss</a:t>
            </a:r>
          </a:p>
          <a:p>
            <a:r>
              <a:rPr lang="en-US" sz="1400" dirty="0" smtClean="0">
                <a:latin typeface="Centaur" pitchFamily="18" charset="0"/>
              </a:rPr>
              <a:t>6. </a:t>
            </a:r>
            <a:r>
              <a:rPr lang="en-US" sz="1400" dirty="0" err="1" smtClean="0">
                <a:latin typeface="Centaur" pitchFamily="18" charset="0"/>
              </a:rPr>
              <a:t>Metalica</a:t>
            </a:r>
            <a:endParaRPr lang="en-US" sz="1400" dirty="0" smtClean="0">
              <a:latin typeface="Centaur" pitchFamily="18" charset="0"/>
            </a:endParaRPr>
          </a:p>
          <a:p>
            <a:r>
              <a:rPr lang="en-US" sz="1400" dirty="0" smtClean="0">
                <a:latin typeface="Centaur" pitchFamily="18" charset="0"/>
              </a:rPr>
              <a:t>7. Red hot Chili Peppers</a:t>
            </a:r>
          </a:p>
          <a:p>
            <a:r>
              <a:rPr lang="en-US" sz="1400" dirty="0" smtClean="0">
                <a:latin typeface="Centaur" pitchFamily="18" charset="0"/>
              </a:rPr>
              <a:t>8. Falling In Reverse</a:t>
            </a:r>
          </a:p>
          <a:p>
            <a:r>
              <a:rPr lang="en-US" sz="1400" dirty="0" smtClean="0">
                <a:latin typeface="Centaur" pitchFamily="18" charset="0"/>
              </a:rPr>
              <a:t>9. Black Veil Brides</a:t>
            </a:r>
          </a:p>
          <a:p>
            <a:r>
              <a:rPr lang="en-US" sz="1400" dirty="0" smtClean="0">
                <a:latin typeface="Centaur" pitchFamily="18" charset="0"/>
              </a:rPr>
              <a:t>10. Bring me the Horizon</a:t>
            </a:r>
            <a:endParaRPr lang="en-US" sz="1400" dirty="0">
              <a:latin typeface="Centaur" pitchFamily="18" charset="0"/>
            </a:endParaRPr>
          </a:p>
        </p:txBody>
      </p:sp>
      <p:sp>
        <p:nvSpPr>
          <p:cNvPr id="3" name="Прямоугольник 2"/>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35816079"/>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700808"/>
            <a:ext cx="6400800" cy="3474720"/>
          </a:xfrm>
          <a:prstGeom prst="rect">
            <a:avLst/>
          </a:prstGeom>
        </p:spPr>
        <p:txBody>
          <a:bodyPr>
            <a:normAutofit lnSpcReduction="10000"/>
          </a:bodyPr>
          <a:lstStyle/>
          <a:p>
            <a:r>
              <a:rPr lang="en-US" dirty="0" smtClean="0"/>
              <a:t>Students in our school enjoy Heavy Metal, Classic Rock, and Pop.</a:t>
            </a:r>
          </a:p>
          <a:p>
            <a:r>
              <a:rPr lang="en-US" dirty="0" smtClean="0"/>
              <a:t>Younger students in our school enjoy singers like Selena Gomez, Ariana Grande, Demi </a:t>
            </a:r>
            <a:r>
              <a:rPr lang="en-US" dirty="0" err="1" smtClean="0"/>
              <a:t>Levato</a:t>
            </a:r>
            <a:r>
              <a:rPr lang="en-US" dirty="0" smtClean="0"/>
              <a:t>, Iggy Azalea, Taylor Swift and Nikki </a:t>
            </a:r>
            <a:r>
              <a:rPr lang="en-US" dirty="0" err="1" smtClean="0"/>
              <a:t>Minaj</a:t>
            </a:r>
            <a:r>
              <a:rPr lang="en-US" dirty="0" smtClean="0"/>
              <a:t>.  </a:t>
            </a:r>
            <a:endParaRPr lang="en-US" dirty="0"/>
          </a:p>
        </p:txBody>
      </p:sp>
      <p:sp>
        <p:nvSpPr>
          <p:cNvPr id="4" name="Прямоугольник 3"/>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4984349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7467600" cy="1143000"/>
          </a:xfrm>
        </p:spPr>
        <p:txBody>
          <a:bodyPr>
            <a:normAutofit fontScale="90000"/>
          </a:bodyPr>
          <a:lstStyle/>
          <a:p>
            <a:r>
              <a:rPr lang="en-US" dirty="0" smtClean="0"/>
              <a:t>Country music is very popular here</a:t>
            </a:r>
            <a:endParaRPr lang="en-US" dirty="0"/>
          </a:p>
        </p:txBody>
      </p:sp>
      <p:sp>
        <p:nvSpPr>
          <p:cNvPr id="3" name="Content Placeholder 2"/>
          <p:cNvSpPr>
            <a:spLocks noGrp="1"/>
          </p:cNvSpPr>
          <p:nvPr>
            <p:ph idx="1"/>
          </p:nvPr>
        </p:nvSpPr>
        <p:spPr/>
        <p:txBody>
          <a:bodyPr/>
          <a:lstStyle/>
          <a:p>
            <a:r>
              <a:rPr lang="en-US" dirty="0" smtClean="0"/>
              <a:t>Brad paisley a huge country star born and raised really close t our school only a few miles away!</a:t>
            </a:r>
          </a:p>
          <a:p>
            <a:r>
              <a:rPr lang="en-US" dirty="0" smtClean="0"/>
              <a:t>Blake Shelton married to Maranda Lambert also a very popular too.</a:t>
            </a:r>
            <a:endParaRPr lang="en-US" dirty="0"/>
          </a:p>
        </p:txBody>
      </p:sp>
      <p:pic>
        <p:nvPicPr>
          <p:cNvPr id="4" name="Picture 3"/>
          <p:cNvPicPr>
            <a:picLocks noChangeAspect="1"/>
          </p:cNvPicPr>
          <p:nvPr/>
        </p:nvPicPr>
        <p:blipFill>
          <a:blip r:embed="rId2" cstate="print"/>
          <a:stretch>
            <a:fillRect/>
          </a:stretch>
        </p:blipFill>
        <p:spPr>
          <a:xfrm>
            <a:off x="7452320" y="3068960"/>
            <a:ext cx="1527922" cy="3226158"/>
          </a:xfrm>
          <a:prstGeom prst="rect">
            <a:avLst/>
          </a:prstGeom>
        </p:spPr>
      </p:pic>
      <p:cxnSp>
        <p:nvCxnSpPr>
          <p:cNvPr id="6" name="Elbow Connector 5"/>
          <p:cNvCxnSpPr/>
          <p:nvPr/>
        </p:nvCxnSpPr>
        <p:spPr>
          <a:xfrm>
            <a:off x="1613079" y="5241701"/>
            <a:ext cx="57955" cy="257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5580112" y="4376130"/>
            <a:ext cx="1677376" cy="9916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759189" y="3952809"/>
            <a:ext cx="1635715" cy="705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Brad Paisley</a:t>
            </a:r>
            <a:endParaRPr lang="en-US"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3" cstate="print"/>
          <a:stretch>
            <a:fillRect/>
          </a:stretch>
        </p:blipFill>
        <p:spPr>
          <a:xfrm>
            <a:off x="564472" y="4296240"/>
            <a:ext cx="1607344" cy="2143125"/>
          </a:xfrm>
          <a:prstGeom prst="rect">
            <a:avLst/>
          </a:prstGeom>
        </p:spPr>
      </p:pic>
      <p:sp>
        <p:nvSpPr>
          <p:cNvPr id="11" name="Rounded Rectangle 10"/>
          <p:cNvSpPr/>
          <p:nvPr/>
        </p:nvSpPr>
        <p:spPr>
          <a:xfrm>
            <a:off x="3511368" y="4799106"/>
            <a:ext cx="1065679" cy="773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Blake Shelton</a:t>
            </a:r>
            <a:endParaRPr lang="en-US" dirty="0"/>
          </a:p>
        </p:txBody>
      </p:sp>
      <p:cxnSp>
        <p:nvCxnSpPr>
          <p:cNvPr id="13" name="Elbow Connector 12"/>
          <p:cNvCxnSpPr>
            <a:stCxn id="11" idx="1"/>
          </p:cNvCxnSpPr>
          <p:nvPr/>
        </p:nvCxnSpPr>
        <p:spPr>
          <a:xfrm rot="10800000" flipV="1">
            <a:off x="2241169" y="5186057"/>
            <a:ext cx="1270199" cy="3634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6073929" y="0"/>
            <a:ext cx="307007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USA</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66872567"/>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4000">
        <p14:vortex dir="r"/>
      </p:transition>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772816"/>
            <a:ext cx="6976102" cy="1320800"/>
          </a:xfrm>
        </p:spPr>
        <p:txBody>
          <a:bodyPr/>
          <a:lstStyle/>
          <a:p>
            <a:r>
              <a:rPr lang="en-US" dirty="0" smtClean="0"/>
              <a:t>Pop Music</a:t>
            </a:r>
            <a:endParaRPr lang="en-US" dirty="0"/>
          </a:p>
        </p:txBody>
      </p:sp>
      <p:pic>
        <p:nvPicPr>
          <p:cNvPr id="4" name="Picture 3"/>
          <p:cNvPicPr>
            <a:picLocks noChangeAspect="1"/>
          </p:cNvPicPr>
          <p:nvPr/>
        </p:nvPicPr>
        <p:blipFill>
          <a:blip r:embed="rId2" cstate="print"/>
          <a:stretch>
            <a:fillRect/>
          </a:stretch>
        </p:blipFill>
        <p:spPr>
          <a:xfrm rot="1414030">
            <a:off x="6536127" y="1115196"/>
            <a:ext cx="1792379" cy="1914310"/>
          </a:xfrm>
          <a:prstGeom prst="rect">
            <a:avLst/>
          </a:prstGeom>
        </p:spPr>
      </p:pic>
      <p:pic>
        <p:nvPicPr>
          <p:cNvPr id="5" name="Picture 4"/>
          <p:cNvPicPr>
            <a:picLocks noChangeAspect="1"/>
          </p:cNvPicPr>
          <p:nvPr/>
        </p:nvPicPr>
        <p:blipFill>
          <a:blip r:embed="rId3" cstate="print"/>
          <a:stretch>
            <a:fillRect/>
          </a:stretch>
        </p:blipFill>
        <p:spPr>
          <a:xfrm rot="19196085">
            <a:off x="103880" y="2592164"/>
            <a:ext cx="1851821" cy="1853345"/>
          </a:xfrm>
          <a:prstGeom prst="rect">
            <a:avLst/>
          </a:prstGeom>
        </p:spPr>
      </p:pic>
      <p:pic>
        <p:nvPicPr>
          <p:cNvPr id="6" name="Picture 5"/>
          <p:cNvPicPr>
            <a:picLocks noChangeAspect="1"/>
          </p:cNvPicPr>
          <p:nvPr/>
        </p:nvPicPr>
        <p:blipFill>
          <a:blip r:embed="rId4" cstate="print"/>
          <a:stretch>
            <a:fillRect/>
          </a:stretch>
        </p:blipFill>
        <p:spPr>
          <a:xfrm rot="1794751">
            <a:off x="6421416" y="3767694"/>
            <a:ext cx="1851821" cy="1847248"/>
          </a:xfrm>
          <a:prstGeom prst="rect">
            <a:avLst/>
          </a:prstGeom>
        </p:spPr>
      </p:pic>
      <p:pic>
        <p:nvPicPr>
          <p:cNvPr id="7" name="Picture 6"/>
          <p:cNvPicPr>
            <a:picLocks noChangeAspect="1"/>
          </p:cNvPicPr>
          <p:nvPr/>
        </p:nvPicPr>
        <p:blipFill>
          <a:blip r:embed="rId5" cstate="print"/>
          <a:stretch>
            <a:fillRect/>
          </a:stretch>
        </p:blipFill>
        <p:spPr>
          <a:xfrm rot="20055785">
            <a:off x="3219804" y="-196726"/>
            <a:ext cx="1851821" cy="1847248"/>
          </a:xfrm>
          <a:prstGeom prst="rect">
            <a:avLst/>
          </a:prstGeom>
        </p:spPr>
      </p:pic>
      <p:pic>
        <p:nvPicPr>
          <p:cNvPr id="8" name="Picture 7"/>
          <p:cNvPicPr>
            <a:picLocks noChangeAspect="1"/>
          </p:cNvPicPr>
          <p:nvPr/>
        </p:nvPicPr>
        <p:blipFill>
          <a:blip r:embed="rId6" cstate="print"/>
          <a:stretch>
            <a:fillRect/>
          </a:stretch>
        </p:blipFill>
        <p:spPr>
          <a:xfrm rot="2167874">
            <a:off x="3338822" y="4759813"/>
            <a:ext cx="2107875" cy="1633870"/>
          </a:xfrm>
          <a:prstGeom prst="rect">
            <a:avLst/>
          </a:prstGeom>
        </p:spPr>
      </p:pic>
      <p:pic>
        <p:nvPicPr>
          <p:cNvPr id="9" name="Picture 8"/>
          <p:cNvPicPr>
            <a:picLocks noChangeAspect="1"/>
          </p:cNvPicPr>
          <p:nvPr/>
        </p:nvPicPr>
        <p:blipFill>
          <a:blip r:embed="rId7" cstate="print"/>
          <a:stretch>
            <a:fillRect/>
          </a:stretch>
        </p:blipFill>
        <p:spPr>
          <a:xfrm rot="1294127">
            <a:off x="232991" y="4919900"/>
            <a:ext cx="2143125" cy="1600200"/>
          </a:xfrm>
          <a:prstGeom prst="rect">
            <a:avLst/>
          </a:prstGeom>
        </p:spPr>
      </p:pic>
      <p:pic>
        <p:nvPicPr>
          <p:cNvPr id="12" name="Picture 11"/>
          <p:cNvPicPr>
            <a:picLocks noChangeAspect="1"/>
          </p:cNvPicPr>
          <p:nvPr/>
        </p:nvPicPr>
        <p:blipFill>
          <a:blip r:embed="rId8" cstate="print"/>
          <a:stretch>
            <a:fillRect/>
          </a:stretch>
        </p:blipFill>
        <p:spPr>
          <a:xfrm rot="1630133">
            <a:off x="1869649" y="3507446"/>
            <a:ext cx="1700213" cy="2019300"/>
          </a:xfrm>
          <a:prstGeom prst="rect">
            <a:avLst/>
          </a:prstGeom>
        </p:spPr>
      </p:pic>
      <p:pic>
        <p:nvPicPr>
          <p:cNvPr id="10" name="Picture 9"/>
          <p:cNvPicPr>
            <a:picLocks noChangeAspect="1"/>
          </p:cNvPicPr>
          <p:nvPr/>
        </p:nvPicPr>
        <p:blipFill>
          <a:blip r:embed="rId9" cstate="print"/>
          <a:stretch>
            <a:fillRect/>
          </a:stretch>
        </p:blipFill>
        <p:spPr>
          <a:xfrm rot="219405">
            <a:off x="647450" y="49561"/>
            <a:ext cx="1621631" cy="2114550"/>
          </a:xfrm>
          <a:prstGeom prst="rect">
            <a:avLst/>
          </a:prstGeom>
        </p:spPr>
      </p:pic>
      <p:pic>
        <p:nvPicPr>
          <p:cNvPr id="11" name="Picture 10"/>
          <p:cNvPicPr>
            <a:picLocks noChangeAspect="1"/>
          </p:cNvPicPr>
          <p:nvPr/>
        </p:nvPicPr>
        <p:blipFill>
          <a:blip r:embed="rId10" cstate="print"/>
          <a:stretch>
            <a:fillRect/>
          </a:stretch>
        </p:blipFill>
        <p:spPr>
          <a:xfrm rot="20684232">
            <a:off x="3940641" y="3216914"/>
            <a:ext cx="2143125" cy="1600200"/>
          </a:xfrm>
          <a:prstGeom prst="rect">
            <a:avLst/>
          </a:prstGeom>
        </p:spPr>
      </p:pic>
      <p:sp>
        <p:nvSpPr>
          <p:cNvPr id="13" name="Прямоугольник 12"/>
          <p:cNvSpPr/>
          <p:nvPr/>
        </p:nvSpPr>
        <p:spPr>
          <a:xfrm>
            <a:off x="6073929" y="0"/>
            <a:ext cx="307007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USA</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1985178"/>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1400">
        <p14:ripple/>
      </p:transition>
    </mc:Choice>
    <mc:Fallback>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2 Subtítulo"/>
          <p:cNvSpPr>
            <a:spLocks noGrp="1"/>
          </p:cNvSpPr>
          <p:nvPr>
            <p:ph type="subTitle" idx="1"/>
          </p:nvPr>
        </p:nvSpPr>
        <p:spPr>
          <a:xfrm>
            <a:off x="1371600" y="3332163"/>
            <a:ext cx="6400800" cy="1752600"/>
          </a:xfrm>
        </p:spPr>
        <p:txBody>
          <a:bodyPr/>
          <a:lstStyle/>
          <a:p>
            <a:endParaRPr lang="es-ES" smtClean="0"/>
          </a:p>
        </p:txBody>
      </p:sp>
      <p:sp>
        <p:nvSpPr>
          <p:cNvPr id="4" name="3 Rectángulo"/>
          <p:cNvSpPr/>
          <p:nvPr/>
        </p:nvSpPr>
        <p:spPr>
          <a:xfrm>
            <a:off x="1745744" y="1340768"/>
            <a:ext cx="5760640" cy="92333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p:spPr>
        <p:txBody>
          <a:bodyPr wrap="square">
            <a:spAutoFit/>
          </a:bodyPr>
          <a:lstStyle/>
          <a:p>
            <a:pPr algn="ctr" fontAlgn="auto">
              <a:spcBef>
                <a:spcPts val="0"/>
              </a:spcBef>
              <a:spcAft>
                <a:spcPts val="0"/>
              </a:spcAft>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TXARANGO</a:t>
            </a:r>
          </a:p>
        </p:txBody>
      </p:sp>
      <p:pic>
        <p:nvPicPr>
          <p:cNvPr id="10" name="9 Imagen" descr="baixa (2).jpg"/>
          <p:cNvPicPr>
            <a:picLocks noChangeAspect="1"/>
          </p:cNvPicPr>
          <p:nvPr/>
        </p:nvPicPr>
        <p:blipFill>
          <a:blip r:embed="rId2" cstate="print"/>
          <a:stretch>
            <a:fillRect/>
          </a:stretch>
        </p:blipFill>
        <p:spPr>
          <a:xfrm>
            <a:off x="4644008" y="2605186"/>
            <a:ext cx="3303811" cy="3303811"/>
          </a:xfrm>
          <a:prstGeom prst="rect">
            <a:avLst/>
          </a:prstGeom>
          <a:ln w="228600" cap="sq" cmpd="thickThin">
            <a:solidFill>
              <a:srgbClr val="000000"/>
            </a:solidFill>
            <a:prstDash val="solid"/>
            <a:miter lim="800000"/>
          </a:ln>
          <a:effectLst>
            <a:innerShdw blurRad="76200">
              <a:srgbClr val="000000"/>
            </a:innerShdw>
          </a:effectLst>
        </p:spPr>
      </p:pic>
      <p:pic>
        <p:nvPicPr>
          <p:cNvPr id="8" name="7 Imagen" descr="baixa (1).jpg"/>
          <p:cNvPicPr>
            <a:picLocks noChangeAspect="1"/>
          </p:cNvPicPr>
          <p:nvPr/>
        </p:nvPicPr>
        <p:blipFill>
          <a:blip r:embed="rId3" cstate="print"/>
          <a:stretch>
            <a:fillRect/>
          </a:stretch>
        </p:blipFill>
        <p:spPr>
          <a:xfrm>
            <a:off x="755576" y="2492896"/>
            <a:ext cx="3528392" cy="3528392"/>
          </a:xfrm>
          <a:prstGeom prst="rect">
            <a:avLst/>
          </a:prstGeom>
          <a:solidFill>
            <a:srgbClr val="FFFFFF">
              <a:shade val="85000"/>
            </a:srgbClr>
          </a:solidFill>
          <a:ln w="193675" cap="rnd" cmpd="sng">
            <a:gradFill>
              <a:gsLst>
                <a:gs pos="0">
                  <a:srgbClr val="000000"/>
                </a:gs>
                <a:gs pos="39999">
                  <a:srgbClr val="0A128C"/>
                </a:gs>
                <a:gs pos="70000">
                  <a:srgbClr val="181CC7"/>
                </a:gs>
                <a:gs pos="88000">
                  <a:srgbClr val="7005D4"/>
                </a:gs>
                <a:gs pos="100000">
                  <a:srgbClr val="8C3D91"/>
                </a:gs>
              </a:gsLst>
              <a:lin ang="5400000" scaled="0"/>
            </a:gradFill>
            <a:prstDash val="dash"/>
            <a:bevel/>
          </a:ln>
          <a:effectLst>
            <a:outerShdw blurRad="50800" dist="38100" dir="5400000" algn="t" rotWithShape="0">
              <a:prstClr val="black"/>
            </a:outerShdw>
          </a:effectLst>
          <a:scene3d>
            <a:camera prst="orthographicFront"/>
            <a:lightRig rig="twoPt" dir="t">
              <a:rot lat="0" lon="0" rev="7800000"/>
            </a:lightRig>
          </a:scene3d>
          <a:sp3d contourW="6350">
            <a:bevelT w="50800" h="16510"/>
            <a:contourClr>
              <a:srgbClr val="C0C0C0"/>
            </a:contourClr>
          </a:sp3d>
        </p:spPr>
      </p:pic>
      <p:sp>
        <p:nvSpPr>
          <p:cNvPr id="7" name="Прямоугольник 6"/>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69070039"/>
      </p:ext>
    </p:extLst>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Picture 2" descr="http://www.aravalles.cat/imatges/noticies/catarres-bandarres-20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259632" y="2996952"/>
            <a:ext cx="6979543" cy="1296144"/>
          </a:xfrm>
        </p:spPr>
        <p:txBody>
          <a:bodyPr wrap="square" lIns="91440" tIns="45720" rIns="91440" bIns="45720" numCol="1" anchorCtr="0" compatLnSpc="1">
            <a:prstTxWarp prst="textNoShape">
              <a:avLst/>
            </a:prstTxWarp>
            <a:normAutofit fontScale="90000"/>
          </a:bodyPr>
          <a:lstStyle/>
          <a:p>
            <a:r>
              <a:rPr lang="es-E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favourite group of music is Catarres.We love music in catalan, because it is our language¡</a:t>
            </a:r>
          </a:p>
        </p:txBody>
      </p:sp>
      <p:sp>
        <p:nvSpPr>
          <p:cNvPr id="4" name="Прямоугольник 3"/>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8456812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C:\Users\Наташа\YandexDisk\Скриншоты\2015-01-13 20-40-53 Скриншот экрана.png"/>
          <p:cNvPicPr>
            <a:picLocks noChangeAspect="1" noChangeArrowheads="1"/>
          </p:cNvPicPr>
          <p:nvPr/>
        </p:nvPicPr>
        <p:blipFill>
          <a:blip r:embed="rId2" cstate="print"/>
          <a:srcRect/>
          <a:stretch>
            <a:fillRect/>
          </a:stretch>
        </p:blipFill>
        <p:spPr bwMode="auto">
          <a:xfrm>
            <a:off x="755576" y="228374"/>
            <a:ext cx="7632848" cy="6401253"/>
          </a:xfrm>
          <a:prstGeom prst="rect">
            <a:avLst/>
          </a:prstGeom>
          <a:noFill/>
        </p:spPr>
      </p:pic>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925038" y="2143116"/>
            <a:ext cx="7455887" cy="923330"/>
          </a:xfrm>
          <a:prstGeom prst="rect">
            <a:avLst/>
          </a:prstGeom>
          <a:noFill/>
        </p:spPr>
        <p:txBody>
          <a:bodyPr wrap="none" lIns="91440" tIns="45720" rIns="91440" bIns="45720">
            <a:spAutoFit/>
          </a:bodyPr>
          <a:lstStyle/>
          <a:p>
            <a:pPr algn="ctr"/>
            <a:r>
              <a:rPr lang="en-US" sz="5400" b="1" i="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Our </a:t>
            </a:r>
            <a:r>
              <a:rPr lang="en-US" sz="5400" b="1" i="1" dirty="0" err="1"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Favourite</a:t>
            </a:r>
            <a:r>
              <a:rPr lang="en-US" sz="5400" b="1" i="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 Singers</a:t>
            </a:r>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1357298"/>
            <a:ext cx="7467600" cy="1143000"/>
          </a:xfrm>
        </p:spPr>
        <p:txBody>
          <a:bodyPr/>
          <a:lstStyle/>
          <a:p>
            <a:r>
              <a:rPr lang="en-US" dirty="0" err="1" smtClean="0"/>
              <a:t>Egor</a:t>
            </a:r>
            <a:r>
              <a:rPr lang="en-US" dirty="0" smtClean="0"/>
              <a:t> Creed</a:t>
            </a:r>
            <a:endParaRPr lang="ru-RU" dirty="0"/>
          </a:p>
        </p:txBody>
      </p:sp>
      <p:sp>
        <p:nvSpPr>
          <p:cNvPr id="2" name="Объект 1"/>
          <p:cNvSpPr>
            <a:spLocks noGrp="1"/>
          </p:cNvSpPr>
          <p:nvPr>
            <p:ph sz="half" idx="1"/>
          </p:nvPr>
        </p:nvSpPr>
        <p:spPr>
          <a:xfrm>
            <a:off x="428596" y="2500306"/>
            <a:ext cx="3657600" cy="2757494"/>
          </a:xfrm>
        </p:spPr>
        <p:txBody>
          <a:bodyPr/>
          <a:lstStyle/>
          <a:p>
            <a:pPr lvl="1"/>
            <a:r>
              <a:rPr lang="en-US" sz="2800" dirty="0" smtClean="0"/>
              <a:t>Famous </a:t>
            </a:r>
            <a:r>
              <a:rPr lang="en-US" sz="2800" dirty="0" err="1" smtClean="0"/>
              <a:t>Egor</a:t>
            </a:r>
            <a:r>
              <a:rPr lang="en-US" sz="2800" dirty="0" smtClean="0"/>
              <a:t> once posted on You tube his first role of love in the network</a:t>
            </a:r>
            <a:r>
              <a:rPr lang="en-US" dirty="0" smtClean="0"/>
              <a:t>.</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44008" y="2276872"/>
            <a:ext cx="3128392" cy="3312368"/>
          </a:xfrm>
        </p:spPr>
      </p:pic>
      <p:sp>
        <p:nvSpPr>
          <p:cNvPr id="5" name="Прямоугольник 4"/>
          <p:cNvSpPr/>
          <p:nvPr/>
        </p:nvSpPr>
        <p:spPr>
          <a:xfrm>
            <a:off x="3071802" y="0"/>
            <a:ext cx="2768708"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Belarus</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39540303"/>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Наташа\YandexDisk\Скриншоты\2015-01-13 20-38-33 Скриншот экрана.png"/>
          <p:cNvPicPr>
            <a:picLocks noChangeAspect="1" noChangeArrowheads="1"/>
          </p:cNvPicPr>
          <p:nvPr/>
        </p:nvPicPr>
        <p:blipFill>
          <a:blip r:embed="rId2" cstate="print"/>
          <a:srcRect l="20986" t="1172" r="23403" b="1172"/>
          <a:stretch>
            <a:fillRect/>
          </a:stretch>
        </p:blipFill>
        <p:spPr bwMode="auto">
          <a:xfrm>
            <a:off x="827584" y="260648"/>
            <a:ext cx="7632848" cy="6416017"/>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764704"/>
            <a:ext cx="6400800" cy="1477888"/>
          </a:xfrm>
        </p:spPr>
        <p:txBody>
          <a:bodyPr>
            <a:noAutofit/>
          </a:bodyPr>
          <a:lstStyle/>
          <a:p>
            <a:r>
              <a:rPr lang="en-US" sz="4400" b="1" i="1" dirty="0" smtClean="0"/>
              <a:t>Famous songs</a:t>
            </a:r>
            <a:endParaRPr lang="ru-RU" sz="4400" b="1" i="1" dirty="0"/>
          </a:p>
        </p:txBody>
      </p:sp>
      <p:sp>
        <p:nvSpPr>
          <p:cNvPr id="3" name="Объект 2"/>
          <p:cNvSpPr>
            <a:spLocks noGrp="1"/>
          </p:cNvSpPr>
          <p:nvPr>
            <p:ph idx="1"/>
          </p:nvPr>
        </p:nvSpPr>
        <p:spPr>
          <a:xfrm>
            <a:off x="1331640" y="2276872"/>
            <a:ext cx="6400800" cy="3048001"/>
          </a:xfrm>
        </p:spPr>
        <p:txBody>
          <a:bodyPr>
            <a:noAutofit/>
          </a:bodyPr>
          <a:lstStyle/>
          <a:p>
            <a:r>
              <a:rPr lang="en-US" sz="4800" b="1" i="1" dirty="0" smtClean="0"/>
              <a:t>New Year songs, Puzzle , Inspiration , Out of time , Smile.</a:t>
            </a:r>
            <a:endParaRPr lang="ru-RU" sz="4800" b="1" i="1"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720968729"/>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i="1" dirty="0" smtClean="0"/>
              <a:t>Interesting facts</a:t>
            </a:r>
            <a:endParaRPr lang="ru-RU" b="1" i="1" dirty="0"/>
          </a:p>
        </p:txBody>
      </p:sp>
      <p:sp>
        <p:nvSpPr>
          <p:cNvPr id="2" name="Объект 1"/>
          <p:cNvSpPr>
            <a:spLocks noGrp="1"/>
          </p:cNvSpPr>
          <p:nvPr>
            <p:ph sz="half" idx="1"/>
          </p:nvPr>
        </p:nvSpPr>
        <p:spPr>
          <a:xfrm>
            <a:off x="-1476672" y="2204864"/>
            <a:ext cx="9577064" cy="3556248"/>
          </a:xfrm>
        </p:spPr>
        <p:txBody>
          <a:bodyPr>
            <a:normAutofit/>
          </a:bodyPr>
          <a:lstStyle/>
          <a:p>
            <a:pPr lvl="7"/>
            <a:r>
              <a:rPr lang="en-US" sz="2800" b="1" i="1" dirty="0" err="1" smtClean="0"/>
              <a:t>Egor</a:t>
            </a:r>
            <a:r>
              <a:rPr lang="en-US" sz="2800" b="1" i="1" dirty="0" smtClean="0"/>
              <a:t> creed-rising star in the rap and pop music. Originally, as a rapper he has achieved little popularity in his home town Penza. And </a:t>
            </a:r>
            <a:r>
              <a:rPr lang="en-US" sz="2800" b="1" i="1" dirty="0" err="1" smtClean="0"/>
              <a:t>afher</a:t>
            </a:r>
            <a:r>
              <a:rPr lang="en-US" sz="2800" b="1" i="1" dirty="0" smtClean="0"/>
              <a:t> a while, when he was noticed  by </a:t>
            </a:r>
            <a:r>
              <a:rPr lang="en-US" sz="2800" b="1" i="1" dirty="0" err="1" smtClean="0"/>
              <a:t>Timati</a:t>
            </a:r>
            <a:r>
              <a:rPr lang="en-US" sz="2800" b="1" i="1" dirty="0" smtClean="0"/>
              <a:t>, he began to conquer the whole Russia.</a:t>
            </a:r>
            <a:endParaRPr lang="ru-RU" sz="2800" b="1" i="1"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6973379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360252" y="110565"/>
            <a:ext cx="2628900" cy="28575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2" name="Titre 1"/>
          <p:cNvSpPr>
            <a:spLocks noGrp="1"/>
          </p:cNvSpPr>
          <p:nvPr>
            <p:ph type="ctrTitle"/>
          </p:nvPr>
        </p:nvSpPr>
        <p:spPr>
          <a:xfrm>
            <a:off x="0" y="836712"/>
            <a:ext cx="6300192" cy="1470025"/>
          </a:xfrm>
        </p:spPr>
        <p:txBody>
          <a:bodyPr>
            <a:normAutofit fontScale="90000"/>
          </a:bodyPr>
          <a:lstStyle/>
          <a:p>
            <a:r>
              <a:rPr lang="en-CA" dirty="0" smtClean="0"/>
              <a:t>Singers that girls like</a:t>
            </a:r>
            <a:endParaRPr lang="fr-CA" dirty="0"/>
          </a:p>
        </p:txBody>
      </p:sp>
      <p:sp>
        <p:nvSpPr>
          <p:cNvPr id="3" name="Sous-titre 2"/>
          <p:cNvSpPr>
            <a:spLocks noGrp="1"/>
          </p:cNvSpPr>
          <p:nvPr>
            <p:ph type="subTitle" idx="1"/>
          </p:nvPr>
        </p:nvSpPr>
        <p:spPr>
          <a:xfrm>
            <a:off x="755576" y="2276872"/>
            <a:ext cx="7632848" cy="4176464"/>
          </a:xfrm>
        </p:spPr>
        <p:txBody>
          <a:bodyPr/>
          <a:lstStyle/>
          <a:p>
            <a:pPr marL="457200" indent="-457200" algn="l">
              <a:buFontTx/>
              <a:buChar char="-"/>
            </a:pPr>
            <a:r>
              <a:rPr lang="en-CA" dirty="0" smtClean="0"/>
              <a:t>Ariana Grande</a:t>
            </a:r>
          </a:p>
          <a:p>
            <a:pPr marL="457200" indent="-457200" algn="l">
              <a:buFontTx/>
              <a:buChar char="-"/>
            </a:pPr>
            <a:r>
              <a:rPr lang="en-CA" dirty="0" smtClean="0"/>
              <a:t>Nikki Monaj</a:t>
            </a:r>
            <a:endParaRPr lang="en-CA" dirty="0"/>
          </a:p>
          <a:p>
            <a:pPr marL="457200" indent="-457200" algn="l">
              <a:buFontTx/>
              <a:buChar char="-"/>
            </a:pPr>
            <a:r>
              <a:rPr lang="en-CA" dirty="0" smtClean="0"/>
              <a:t>Jessie J</a:t>
            </a:r>
          </a:p>
          <a:p>
            <a:pPr marL="457200" indent="-457200" algn="l">
              <a:buFontTx/>
              <a:buChar char="-"/>
            </a:pPr>
            <a:r>
              <a:rPr lang="en-CA" dirty="0" smtClean="0"/>
              <a:t>Iggy Azalea</a:t>
            </a:r>
          </a:p>
          <a:p>
            <a:pPr marL="457200" indent="-457200" algn="l">
              <a:buFontTx/>
              <a:buChar char="-"/>
            </a:pPr>
            <a:r>
              <a:rPr lang="en-CA" dirty="0" smtClean="0"/>
              <a:t>Charlie XCX</a:t>
            </a:r>
          </a:p>
          <a:p>
            <a:pPr marL="457200" indent="-457200" algn="l">
              <a:buFontTx/>
              <a:buChar char="-"/>
            </a:pPr>
            <a:r>
              <a:rPr lang="en-CA" dirty="0" smtClean="0"/>
              <a:t>Taylor Swift</a:t>
            </a:r>
          </a:p>
          <a:p>
            <a:pPr marL="457200" indent="-457200" algn="l">
              <a:buFontTx/>
              <a:buChar char="-"/>
            </a:pPr>
            <a:r>
              <a:rPr lang="en-CA" dirty="0" smtClean="0"/>
              <a:t>Meghan </a:t>
            </a:r>
            <a:r>
              <a:rPr lang="en-CA" dirty="0" err="1" smtClean="0"/>
              <a:t>Trainor</a:t>
            </a:r>
            <a:endParaRPr lang="en-CA" dirty="0" smtClean="0"/>
          </a:p>
          <a:p>
            <a:pPr marL="457200" indent="-457200" algn="l">
              <a:buFontTx/>
              <a:buChar char="-"/>
            </a:pPr>
            <a:endParaRPr lang="fr-CA"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800134" y="3431913"/>
            <a:ext cx="2209800" cy="28575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923928" y="2360350"/>
            <a:ext cx="2143125" cy="21431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7" name="Прямоугольник 6"/>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99223226"/>
      </p:ext>
    </p:extLst>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627784" y="1484784"/>
            <a:ext cx="2140237" cy="285293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848192" y="3140968"/>
            <a:ext cx="3973033" cy="29797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166148" y="188640"/>
            <a:ext cx="2664296" cy="266429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2" name="Titre 1"/>
          <p:cNvSpPr>
            <a:spLocks noGrp="1"/>
          </p:cNvSpPr>
          <p:nvPr>
            <p:ph type="ctrTitle"/>
          </p:nvPr>
        </p:nvSpPr>
        <p:spPr>
          <a:xfrm>
            <a:off x="683568" y="548680"/>
            <a:ext cx="5472608" cy="1470025"/>
          </a:xfrm>
        </p:spPr>
        <p:txBody>
          <a:bodyPr>
            <a:normAutofit fontScale="90000"/>
          </a:bodyPr>
          <a:lstStyle/>
          <a:p>
            <a:r>
              <a:rPr lang="en-CA" dirty="0" smtClean="0"/>
              <a:t>Singers that boys like</a:t>
            </a:r>
            <a:endParaRPr lang="fr-CA" dirty="0"/>
          </a:p>
        </p:txBody>
      </p:sp>
      <p:sp>
        <p:nvSpPr>
          <p:cNvPr id="3" name="Sous-titre 2"/>
          <p:cNvSpPr>
            <a:spLocks noGrp="1"/>
          </p:cNvSpPr>
          <p:nvPr>
            <p:ph type="subTitle" idx="1"/>
          </p:nvPr>
        </p:nvSpPr>
        <p:spPr>
          <a:xfrm>
            <a:off x="467544" y="1988840"/>
            <a:ext cx="8064896" cy="4320480"/>
          </a:xfrm>
        </p:spPr>
        <p:txBody>
          <a:bodyPr/>
          <a:lstStyle/>
          <a:p>
            <a:pPr marL="457200" indent="-457200" algn="l">
              <a:buFontTx/>
              <a:buChar char="-"/>
            </a:pPr>
            <a:r>
              <a:rPr lang="en-CA" dirty="0" smtClean="0"/>
              <a:t>Ed </a:t>
            </a:r>
            <a:r>
              <a:rPr lang="en-CA" dirty="0" err="1" smtClean="0"/>
              <a:t>Sheeran</a:t>
            </a:r>
            <a:endParaRPr lang="en-CA" dirty="0" smtClean="0"/>
          </a:p>
          <a:p>
            <a:pPr marL="457200" indent="-457200" algn="l">
              <a:buFontTx/>
              <a:buChar char="-"/>
            </a:pPr>
            <a:r>
              <a:rPr lang="en-CA" dirty="0" smtClean="0"/>
              <a:t>Hedley</a:t>
            </a:r>
          </a:p>
          <a:p>
            <a:pPr marL="457200" indent="-457200" algn="l">
              <a:buFontTx/>
              <a:buChar char="-"/>
            </a:pPr>
            <a:r>
              <a:rPr lang="en-CA" dirty="0" smtClean="0"/>
              <a:t>Maroon 5</a:t>
            </a:r>
          </a:p>
          <a:p>
            <a:pPr marL="457200" indent="-457200" algn="l">
              <a:buFontTx/>
              <a:buChar char="-"/>
            </a:pPr>
            <a:r>
              <a:rPr lang="en-CA" dirty="0" smtClean="0"/>
              <a:t>Marianas Trench</a:t>
            </a:r>
          </a:p>
          <a:p>
            <a:pPr marL="457200" indent="-457200" algn="l">
              <a:buFontTx/>
              <a:buChar char="-"/>
            </a:pPr>
            <a:r>
              <a:rPr lang="en-CA" dirty="0" smtClean="0"/>
              <a:t>Eminem</a:t>
            </a:r>
          </a:p>
          <a:p>
            <a:pPr marL="457200" indent="-457200" algn="l">
              <a:buFontTx/>
              <a:buChar char="-"/>
            </a:pPr>
            <a:r>
              <a:rPr lang="en-CA" dirty="0" err="1" smtClean="0"/>
              <a:t>Pitbull</a:t>
            </a:r>
            <a:endParaRPr lang="en-CA" dirty="0" smtClean="0"/>
          </a:p>
          <a:p>
            <a:pPr marL="457200" indent="-457200" algn="l">
              <a:buFontTx/>
              <a:buChar char="-"/>
            </a:pPr>
            <a:r>
              <a:rPr lang="en-CA" dirty="0" smtClean="0"/>
              <a:t>Red Hot Chili Peppers</a:t>
            </a:r>
            <a:endParaRPr lang="fr-CA" dirty="0"/>
          </a:p>
        </p:txBody>
      </p:sp>
      <p:sp>
        <p:nvSpPr>
          <p:cNvPr id="7" name="Прямоугольник 6"/>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93202737"/>
      </p:ext>
    </p:extLst>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020272" y="188640"/>
            <a:ext cx="2123728" cy="241935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012159" y="3068960"/>
            <a:ext cx="3335991" cy="23622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2" name="Titre 1"/>
          <p:cNvSpPr>
            <a:spLocks noGrp="1"/>
          </p:cNvSpPr>
          <p:nvPr>
            <p:ph type="ctrTitle"/>
          </p:nvPr>
        </p:nvSpPr>
        <p:spPr>
          <a:xfrm>
            <a:off x="611560" y="1268760"/>
            <a:ext cx="6336704" cy="1470025"/>
          </a:xfrm>
        </p:spPr>
        <p:txBody>
          <a:bodyPr>
            <a:normAutofit fontScale="90000"/>
          </a:bodyPr>
          <a:lstStyle/>
          <a:p>
            <a:r>
              <a:rPr lang="en-CA" dirty="0" smtClean="0"/>
              <a:t>Singers that both genders like </a:t>
            </a:r>
            <a:endParaRPr lang="fr-CA" dirty="0"/>
          </a:p>
        </p:txBody>
      </p:sp>
      <p:sp>
        <p:nvSpPr>
          <p:cNvPr id="3" name="Sous-titre 2"/>
          <p:cNvSpPr>
            <a:spLocks noGrp="1"/>
          </p:cNvSpPr>
          <p:nvPr>
            <p:ph type="subTitle" idx="1"/>
          </p:nvPr>
        </p:nvSpPr>
        <p:spPr>
          <a:xfrm>
            <a:off x="611560" y="1844824"/>
            <a:ext cx="7992888" cy="4392488"/>
          </a:xfrm>
        </p:spPr>
        <p:txBody>
          <a:bodyPr/>
          <a:lstStyle/>
          <a:p>
            <a:pPr algn="l"/>
            <a:r>
              <a:rPr lang="en-CA" dirty="0" smtClean="0"/>
              <a:t>-    Sam Smith</a:t>
            </a:r>
          </a:p>
          <a:p>
            <a:pPr marL="457200" indent="-457200" algn="l">
              <a:buFontTx/>
              <a:buChar char="-"/>
            </a:pPr>
            <a:r>
              <a:rPr lang="en-CA" dirty="0" smtClean="0"/>
              <a:t>Daft Punk</a:t>
            </a:r>
          </a:p>
          <a:p>
            <a:pPr marL="457200" indent="-457200" algn="l">
              <a:buFontTx/>
              <a:buChar char="-"/>
            </a:pPr>
            <a:r>
              <a:rPr lang="en-CA" dirty="0" err="1" smtClean="0"/>
              <a:t>Pharrell</a:t>
            </a:r>
            <a:r>
              <a:rPr lang="en-CA" dirty="0" smtClean="0"/>
              <a:t> Williams</a:t>
            </a:r>
          </a:p>
          <a:p>
            <a:pPr marL="457200" indent="-457200" algn="l">
              <a:buFontTx/>
              <a:buChar char="-"/>
            </a:pPr>
            <a:r>
              <a:rPr lang="en-CA" dirty="0" smtClean="0"/>
              <a:t>One Republic</a:t>
            </a:r>
          </a:p>
          <a:p>
            <a:pPr marL="457200" indent="-457200" algn="l">
              <a:buFontTx/>
              <a:buChar char="-"/>
            </a:pPr>
            <a:r>
              <a:rPr lang="en-CA" dirty="0" smtClean="0"/>
              <a:t>Imagine Dragons</a:t>
            </a:r>
          </a:p>
          <a:p>
            <a:pPr marL="457200" indent="-457200" algn="l">
              <a:buFontTx/>
              <a:buChar char="-"/>
            </a:pPr>
            <a:r>
              <a:rPr lang="en-CA" dirty="0" smtClean="0"/>
              <a:t>Macklemore and Ryan Lewis</a:t>
            </a:r>
          </a:p>
          <a:p>
            <a:pPr marL="457200" indent="-457200" algn="l">
              <a:buFontTx/>
              <a:buChar char="-"/>
            </a:pPr>
            <a:r>
              <a:rPr lang="en-CA" dirty="0" smtClean="0"/>
              <a:t>Robin </a:t>
            </a:r>
            <a:r>
              <a:rPr lang="en-CA" dirty="0" err="1" smtClean="0"/>
              <a:t>Thicke</a:t>
            </a:r>
            <a:endParaRPr lang="en-CA" dirty="0" smtClean="0"/>
          </a:p>
          <a:p>
            <a:pPr marL="457200" indent="-457200" algn="l">
              <a:buFontTx/>
              <a:buChar char="-"/>
            </a:pPr>
            <a:endParaRPr lang="fr-CA" dirty="0"/>
          </a:p>
        </p:txBody>
      </p:sp>
      <p:sp>
        <p:nvSpPr>
          <p:cNvPr id="6" name="Прямоугольник 5"/>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34017578"/>
      </p:ext>
    </p:extLst>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lstStyle/>
          <a:p>
            <a:r>
              <a:rPr lang="en-CA" dirty="0" smtClean="0"/>
              <a:t>Songs that girls like</a:t>
            </a:r>
            <a:endParaRPr lang="fr-CA" dirty="0"/>
          </a:p>
        </p:txBody>
      </p:sp>
      <p:sp>
        <p:nvSpPr>
          <p:cNvPr id="3" name="Sous-titre 2"/>
          <p:cNvSpPr>
            <a:spLocks noGrp="1"/>
          </p:cNvSpPr>
          <p:nvPr>
            <p:ph type="subTitle" idx="1"/>
          </p:nvPr>
        </p:nvSpPr>
        <p:spPr>
          <a:xfrm>
            <a:off x="539552" y="1700808"/>
            <a:ext cx="8136904" cy="4176464"/>
          </a:xfrm>
        </p:spPr>
        <p:txBody>
          <a:bodyPr>
            <a:normAutofit/>
          </a:bodyPr>
          <a:lstStyle/>
          <a:p>
            <a:pPr marL="457200" indent="-457200" algn="l">
              <a:buFontTx/>
              <a:buChar char="-"/>
            </a:pPr>
            <a:r>
              <a:rPr lang="en-CA" sz="3200" dirty="0" smtClean="0">
                <a:hlinkClick r:id="rId2"/>
              </a:rPr>
              <a:t>Shake it off</a:t>
            </a:r>
            <a:endParaRPr lang="en-CA" sz="3200" dirty="0" smtClean="0"/>
          </a:p>
          <a:p>
            <a:pPr marL="457200" indent="-457200" algn="l">
              <a:buFontTx/>
              <a:buChar char="-"/>
            </a:pPr>
            <a:r>
              <a:rPr lang="en-CA" sz="3200" dirty="0" smtClean="0">
                <a:hlinkClick r:id="rId3"/>
              </a:rPr>
              <a:t>I`m all about that bass</a:t>
            </a:r>
            <a:endParaRPr lang="en-CA" sz="3200" dirty="0" smtClean="0"/>
          </a:p>
          <a:p>
            <a:pPr marL="457200" indent="-457200" algn="l">
              <a:buFontTx/>
              <a:buChar char="-"/>
            </a:pPr>
            <a:r>
              <a:rPr lang="en-CA" sz="3200" dirty="0" smtClean="0">
                <a:hlinkClick r:id="rId4"/>
              </a:rPr>
              <a:t>Bang </a:t>
            </a:r>
            <a:r>
              <a:rPr lang="en-CA" sz="3200" dirty="0" err="1" smtClean="0">
                <a:hlinkClick r:id="rId4"/>
              </a:rPr>
              <a:t>Bang</a:t>
            </a:r>
            <a:endParaRPr lang="en-CA" sz="3200" dirty="0" smtClean="0"/>
          </a:p>
          <a:p>
            <a:pPr marL="457200" indent="-457200" algn="l">
              <a:buFontTx/>
              <a:buChar char="-"/>
            </a:pPr>
            <a:r>
              <a:rPr lang="en-CA" sz="3200" dirty="0" smtClean="0">
                <a:hlinkClick r:id="rId4"/>
              </a:rPr>
              <a:t>Stay with me</a:t>
            </a:r>
            <a:endParaRPr lang="en-CA" sz="3200" dirty="0" smtClean="0"/>
          </a:p>
          <a:p>
            <a:pPr marL="457200" indent="-457200" algn="l">
              <a:buFontTx/>
              <a:buChar char="-"/>
            </a:pPr>
            <a:r>
              <a:rPr lang="en-CA" sz="3200" dirty="0" smtClean="0">
                <a:hlinkClick r:id="rId5"/>
              </a:rPr>
              <a:t>Boom Clap</a:t>
            </a:r>
            <a:endParaRPr lang="en-CA" sz="3200" dirty="0" smtClean="0"/>
          </a:p>
          <a:p>
            <a:pPr marL="457200" indent="-457200" algn="l">
              <a:buFontTx/>
              <a:buChar char="-"/>
            </a:pPr>
            <a:r>
              <a:rPr lang="en-CA" sz="3200" dirty="0" smtClean="0">
                <a:hlinkClick r:id="rId6"/>
              </a:rPr>
              <a:t>Problem</a:t>
            </a:r>
            <a:endParaRPr lang="en-CA" sz="3200" dirty="0" smtClean="0"/>
          </a:p>
          <a:p>
            <a:pPr marL="457200" indent="-457200" algn="l">
              <a:buFontTx/>
              <a:buChar char="-"/>
            </a:pPr>
            <a:endParaRPr lang="fr-CA" sz="3200" dirty="0"/>
          </a:p>
        </p:txBody>
      </p:sp>
      <p:sp>
        <p:nvSpPr>
          <p:cNvPr id="4" name="Прямоугольник 3"/>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81181219"/>
      </p:ext>
    </p:extLst>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lstStyle/>
          <a:p>
            <a:r>
              <a:rPr lang="en-CA" dirty="0" smtClean="0"/>
              <a:t>Songs that boys like</a:t>
            </a:r>
            <a:endParaRPr lang="fr-CA" dirty="0"/>
          </a:p>
        </p:txBody>
      </p:sp>
      <p:sp>
        <p:nvSpPr>
          <p:cNvPr id="3" name="Sous-titre 2"/>
          <p:cNvSpPr>
            <a:spLocks noGrp="1"/>
          </p:cNvSpPr>
          <p:nvPr>
            <p:ph type="subTitle" idx="1"/>
          </p:nvPr>
        </p:nvSpPr>
        <p:spPr>
          <a:xfrm>
            <a:off x="539552" y="2060848"/>
            <a:ext cx="8064896" cy="4248472"/>
          </a:xfrm>
        </p:spPr>
        <p:txBody>
          <a:bodyPr>
            <a:normAutofit/>
          </a:bodyPr>
          <a:lstStyle/>
          <a:p>
            <a:pPr algn="l"/>
            <a:r>
              <a:rPr lang="en-CA" sz="3600" dirty="0" smtClean="0"/>
              <a:t>-    </a:t>
            </a:r>
            <a:r>
              <a:rPr lang="en-CA" sz="3600" dirty="0" smtClean="0">
                <a:hlinkClick r:id="rId2"/>
              </a:rPr>
              <a:t>Rap God</a:t>
            </a:r>
            <a:endParaRPr lang="en-CA" sz="3600" dirty="0" smtClean="0"/>
          </a:p>
          <a:p>
            <a:pPr marL="457200" indent="-457200" algn="l">
              <a:buFontTx/>
              <a:buChar char="-"/>
            </a:pPr>
            <a:r>
              <a:rPr lang="en-CA" sz="3600" dirty="0" smtClean="0">
                <a:hlinkClick r:id="rId3"/>
              </a:rPr>
              <a:t>How you remind me</a:t>
            </a:r>
            <a:endParaRPr lang="en-CA" sz="3600" dirty="0" smtClean="0"/>
          </a:p>
          <a:p>
            <a:pPr marL="457200" indent="-457200" algn="l">
              <a:buFontTx/>
              <a:buChar char="-"/>
            </a:pPr>
            <a:r>
              <a:rPr lang="en-CA" sz="3600" dirty="0" smtClean="0">
                <a:hlinkClick r:id="rId4"/>
              </a:rPr>
              <a:t>Burn it to the ground</a:t>
            </a:r>
            <a:endParaRPr lang="en-CA" sz="3600" dirty="0" smtClean="0"/>
          </a:p>
          <a:p>
            <a:pPr marL="457200" indent="-457200" algn="l">
              <a:buFontTx/>
              <a:buChar char="-"/>
            </a:pPr>
            <a:r>
              <a:rPr lang="en-CA" sz="3600" dirty="0" smtClean="0">
                <a:hlinkClick r:id="rId5"/>
              </a:rPr>
              <a:t>Turn down for what</a:t>
            </a:r>
            <a:endParaRPr lang="en-CA" sz="3600" dirty="0" smtClean="0"/>
          </a:p>
          <a:p>
            <a:pPr marL="457200" indent="-457200" algn="l">
              <a:buFontTx/>
              <a:buChar char="-"/>
            </a:pPr>
            <a:r>
              <a:rPr lang="en-CA" sz="3600" dirty="0" smtClean="0">
                <a:hlinkClick r:id="rId6"/>
              </a:rPr>
              <a:t>Light </a:t>
            </a:r>
            <a:r>
              <a:rPr lang="en-CA" sz="3600" dirty="0" err="1" smtClean="0">
                <a:hlinkClick r:id="rId6"/>
              </a:rPr>
              <a:t>Em</a:t>
            </a:r>
            <a:r>
              <a:rPr lang="en-CA" sz="3600" dirty="0" smtClean="0">
                <a:hlinkClick r:id="rId6"/>
              </a:rPr>
              <a:t> Up</a:t>
            </a:r>
            <a:endParaRPr lang="en-CA" sz="3600" dirty="0" smtClean="0"/>
          </a:p>
          <a:p>
            <a:pPr marL="457200" indent="-457200" algn="l">
              <a:buFontTx/>
              <a:buChar char="-"/>
            </a:pPr>
            <a:r>
              <a:rPr lang="en-CA" sz="3600" dirty="0" smtClean="0"/>
              <a:t>o</a:t>
            </a:r>
            <a:endParaRPr lang="fr-CA" sz="3600" dirty="0"/>
          </a:p>
        </p:txBody>
      </p:sp>
      <p:sp>
        <p:nvSpPr>
          <p:cNvPr id="4" name="Прямоугольник 3"/>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36089771"/>
      </p:ext>
    </p:extLst>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412776"/>
            <a:ext cx="7772400" cy="1470025"/>
          </a:xfrm>
        </p:spPr>
        <p:txBody>
          <a:bodyPr>
            <a:normAutofit fontScale="90000"/>
          </a:bodyPr>
          <a:lstStyle/>
          <a:p>
            <a:r>
              <a:rPr lang="en-CA" dirty="0" smtClean="0"/>
              <a:t>Songs that both genders like</a:t>
            </a:r>
            <a:endParaRPr lang="fr-CA" dirty="0"/>
          </a:p>
        </p:txBody>
      </p:sp>
      <p:sp>
        <p:nvSpPr>
          <p:cNvPr id="3" name="Sous-titre 2"/>
          <p:cNvSpPr>
            <a:spLocks noGrp="1"/>
          </p:cNvSpPr>
          <p:nvPr>
            <p:ph type="subTitle" idx="1"/>
          </p:nvPr>
        </p:nvSpPr>
        <p:spPr>
          <a:xfrm>
            <a:off x="539552" y="1844824"/>
            <a:ext cx="7920880" cy="4464496"/>
          </a:xfrm>
        </p:spPr>
        <p:txBody>
          <a:bodyPr>
            <a:normAutofit/>
          </a:bodyPr>
          <a:lstStyle/>
          <a:p>
            <a:pPr marL="457200" indent="-457200" algn="l">
              <a:buFontTx/>
              <a:buChar char="-"/>
            </a:pPr>
            <a:r>
              <a:rPr lang="en-CA" sz="3200" dirty="0" smtClean="0"/>
              <a:t>Anaconda</a:t>
            </a:r>
          </a:p>
          <a:p>
            <a:pPr marL="457200" indent="-457200" algn="l">
              <a:buFontTx/>
              <a:buChar char="-"/>
            </a:pPr>
            <a:r>
              <a:rPr lang="en-CA" sz="3200" dirty="0" smtClean="0"/>
              <a:t>Sing</a:t>
            </a:r>
          </a:p>
          <a:p>
            <a:pPr marL="457200" indent="-457200" algn="l">
              <a:buFontTx/>
              <a:buChar char="-"/>
            </a:pPr>
            <a:r>
              <a:rPr lang="en-CA" sz="3200" dirty="0" smtClean="0"/>
              <a:t>Happy</a:t>
            </a:r>
          </a:p>
          <a:p>
            <a:pPr marL="457200" indent="-457200" algn="l">
              <a:buFontTx/>
              <a:buChar char="-"/>
            </a:pPr>
            <a:r>
              <a:rPr lang="en-CA" sz="3200" dirty="0" smtClean="0"/>
              <a:t>Best Day of my Life</a:t>
            </a:r>
          </a:p>
          <a:p>
            <a:pPr marL="457200" indent="-457200" algn="l">
              <a:buFontTx/>
              <a:buChar char="-"/>
            </a:pPr>
            <a:r>
              <a:rPr lang="en-CA" sz="3200" dirty="0" smtClean="0"/>
              <a:t>Rude</a:t>
            </a:r>
          </a:p>
          <a:p>
            <a:pPr marL="457200" indent="-457200" algn="l">
              <a:buFontTx/>
              <a:buChar char="-"/>
            </a:pPr>
            <a:r>
              <a:rPr lang="en-CA" sz="3200" dirty="0" smtClean="0"/>
              <a:t>Am </a:t>
            </a:r>
            <a:r>
              <a:rPr lang="en-CA" sz="3200" dirty="0"/>
              <a:t>I</a:t>
            </a:r>
            <a:r>
              <a:rPr lang="en-CA" sz="3200" dirty="0" smtClean="0"/>
              <a:t> wrong</a:t>
            </a:r>
          </a:p>
          <a:p>
            <a:pPr marL="457200" indent="-457200" algn="l">
              <a:buFontTx/>
              <a:buChar char="-"/>
            </a:pPr>
            <a:endParaRPr lang="fr-CA" sz="3200" dirty="0"/>
          </a:p>
        </p:txBody>
      </p:sp>
      <p:sp>
        <p:nvSpPr>
          <p:cNvPr id="4" name="Прямоугольник 3"/>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89695488"/>
      </p:ext>
    </p:extLst>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930226"/>
          </a:xfrm>
        </p:spPr>
        <p:txBody>
          <a:bodyPr>
            <a:normAutofit fontScale="90000"/>
          </a:bodyPr>
          <a:lstStyle/>
          <a:p>
            <a:r>
              <a:rPr lang="en-CA" dirty="0" smtClean="0"/>
              <a:t>Our class voted who were the best female singers. This is what we picked.</a:t>
            </a:r>
            <a:endParaRPr lang="fr-CA" dirty="0"/>
          </a:p>
        </p:txBody>
      </p:sp>
      <p:graphicFrame>
        <p:nvGraphicFramePr>
          <p:cNvPr id="3" name="Tableau 2"/>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2246855880"/>
              </p:ext>
            </p:extLst>
          </p:nvPr>
        </p:nvGraphicFramePr>
        <p:xfrm>
          <a:off x="1547664" y="2780928"/>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CA" dirty="0" smtClean="0"/>
                        <a:t>Iggy Azalea</a:t>
                      </a:r>
                      <a:endParaRPr lang="fr-CA" dirty="0"/>
                    </a:p>
                  </a:txBody>
                  <a:tcPr/>
                </a:tc>
                <a:tc>
                  <a:txBody>
                    <a:bodyPr/>
                    <a:lstStyle/>
                    <a:p>
                      <a:r>
                        <a:rPr lang="en-CA" dirty="0" smtClean="0"/>
                        <a:t>5</a:t>
                      </a:r>
                      <a:endParaRPr lang="fr-CA" dirty="0"/>
                    </a:p>
                  </a:txBody>
                  <a:tcPr/>
                </a:tc>
              </a:tr>
              <a:tr h="370840">
                <a:tc>
                  <a:txBody>
                    <a:bodyPr/>
                    <a:lstStyle/>
                    <a:p>
                      <a:r>
                        <a:rPr lang="en-CA" dirty="0" smtClean="0"/>
                        <a:t>Nicki</a:t>
                      </a:r>
                      <a:r>
                        <a:rPr lang="en-CA" baseline="0" dirty="0" smtClean="0"/>
                        <a:t> </a:t>
                      </a:r>
                      <a:r>
                        <a:rPr lang="en-CA" baseline="0" dirty="0" err="1" smtClean="0"/>
                        <a:t>Monaj</a:t>
                      </a:r>
                      <a:endParaRPr lang="fr-CA" dirty="0"/>
                    </a:p>
                  </a:txBody>
                  <a:tcPr/>
                </a:tc>
                <a:tc>
                  <a:txBody>
                    <a:bodyPr/>
                    <a:lstStyle/>
                    <a:p>
                      <a:r>
                        <a:rPr lang="en-CA" dirty="0" smtClean="0"/>
                        <a:t>0</a:t>
                      </a:r>
                      <a:endParaRPr lang="fr-CA" dirty="0"/>
                    </a:p>
                  </a:txBody>
                  <a:tcPr/>
                </a:tc>
              </a:tr>
              <a:tr h="370840">
                <a:tc>
                  <a:txBody>
                    <a:bodyPr/>
                    <a:lstStyle/>
                    <a:p>
                      <a:r>
                        <a:rPr lang="en-CA" dirty="0" smtClean="0"/>
                        <a:t>Taylor</a:t>
                      </a:r>
                      <a:r>
                        <a:rPr lang="en-CA" baseline="0" dirty="0" smtClean="0"/>
                        <a:t> Swift</a:t>
                      </a:r>
                      <a:endParaRPr lang="fr-CA" dirty="0"/>
                    </a:p>
                  </a:txBody>
                  <a:tcPr/>
                </a:tc>
                <a:tc>
                  <a:txBody>
                    <a:bodyPr/>
                    <a:lstStyle/>
                    <a:p>
                      <a:r>
                        <a:rPr lang="en-CA" dirty="0" smtClean="0"/>
                        <a:t>6</a:t>
                      </a:r>
                      <a:endParaRPr lang="fr-CA" dirty="0"/>
                    </a:p>
                  </a:txBody>
                  <a:tcPr/>
                </a:tc>
              </a:tr>
              <a:tr h="370840">
                <a:tc>
                  <a:txBody>
                    <a:bodyPr/>
                    <a:lstStyle/>
                    <a:p>
                      <a:r>
                        <a:rPr lang="en-CA" dirty="0" smtClean="0"/>
                        <a:t>Ariana</a:t>
                      </a:r>
                      <a:r>
                        <a:rPr lang="en-CA" baseline="0" dirty="0" smtClean="0"/>
                        <a:t> Grande</a:t>
                      </a:r>
                      <a:endParaRPr lang="fr-CA" dirty="0"/>
                    </a:p>
                  </a:txBody>
                  <a:tcPr/>
                </a:tc>
                <a:tc>
                  <a:txBody>
                    <a:bodyPr/>
                    <a:lstStyle/>
                    <a:p>
                      <a:r>
                        <a:rPr lang="en-CA" dirty="0" smtClean="0"/>
                        <a:t>0</a:t>
                      </a:r>
                      <a:endParaRPr lang="fr-CA" dirty="0"/>
                    </a:p>
                  </a:txBody>
                  <a:tcPr/>
                </a:tc>
              </a:tr>
              <a:tr h="370840">
                <a:tc>
                  <a:txBody>
                    <a:bodyPr/>
                    <a:lstStyle/>
                    <a:p>
                      <a:r>
                        <a:rPr lang="en-CA" dirty="0" smtClean="0"/>
                        <a:t>Jessie J</a:t>
                      </a:r>
                      <a:endParaRPr lang="fr-CA" dirty="0"/>
                    </a:p>
                  </a:txBody>
                  <a:tcPr/>
                </a:tc>
                <a:tc>
                  <a:txBody>
                    <a:bodyPr/>
                    <a:lstStyle/>
                    <a:p>
                      <a:r>
                        <a:rPr lang="en-CA" dirty="0" smtClean="0"/>
                        <a:t>0</a:t>
                      </a:r>
                      <a:endParaRPr lang="fr-CA" dirty="0"/>
                    </a:p>
                  </a:txBody>
                  <a:tcPr/>
                </a:tc>
              </a:tr>
              <a:tr h="370840">
                <a:tc>
                  <a:txBody>
                    <a:bodyPr/>
                    <a:lstStyle/>
                    <a:p>
                      <a:r>
                        <a:rPr lang="en-CA" dirty="0" smtClean="0"/>
                        <a:t>Charlie</a:t>
                      </a:r>
                      <a:r>
                        <a:rPr lang="en-CA" baseline="0" dirty="0" smtClean="0"/>
                        <a:t> XCX</a:t>
                      </a:r>
                      <a:endParaRPr lang="fr-CA" dirty="0"/>
                    </a:p>
                  </a:txBody>
                  <a:tcPr/>
                </a:tc>
                <a:tc>
                  <a:txBody>
                    <a:bodyPr/>
                    <a:lstStyle/>
                    <a:p>
                      <a:r>
                        <a:rPr lang="en-CA" dirty="0" smtClean="0"/>
                        <a:t>0</a:t>
                      </a:r>
                      <a:endParaRPr lang="fr-CA" dirty="0"/>
                    </a:p>
                  </a:txBody>
                  <a:tcPr/>
                </a:tc>
              </a:tr>
              <a:tr h="370840">
                <a:tc>
                  <a:txBody>
                    <a:bodyPr/>
                    <a:lstStyle/>
                    <a:p>
                      <a:r>
                        <a:rPr lang="en-CA" dirty="0" smtClean="0"/>
                        <a:t>Meghan </a:t>
                      </a:r>
                      <a:r>
                        <a:rPr lang="en-CA" dirty="0" err="1" smtClean="0"/>
                        <a:t>Trainor</a:t>
                      </a:r>
                      <a:endParaRPr lang="fr-CA" dirty="0"/>
                    </a:p>
                  </a:txBody>
                  <a:tcPr/>
                </a:tc>
                <a:tc>
                  <a:txBody>
                    <a:bodyPr/>
                    <a:lstStyle/>
                    <a:p>
                      <a:r>
                        <a:rPr lang="en-CA" dirty="0" smtClean="0"/>
                        <a:t>0</a:t>
                      </a:r>
                      <a:endParaRPr lang="fr-CA" dirty="0"/>
                    </a:p>
                  </a:txBody>
                  <a:tcPr/>
                </a:tc>
              </a:tr>
              <a:tr h="370840">
                <a:tc>
                  <a:txBody>
                    <a:bodyPr/>
                    <a:lstStyle/>
                    <a:p>
                      <a:r>
                        <a:rPr lang="en-CA" dirty="0" smtClean="0"/>
                        <a:t>Other</a:t>
                      </a:r>
                      <a:endParaRPr lang="fr-CA" dirty="0"/>
                    </a:p>
                  </a:txBody>
                  <a:tcPr/>
                </a:tc>
                <a:tc>
                  <a:txBody>
                    <a:bodyPr/>
                    <a:lstStyle/>
                    <a:p>
                      <a:r>
                        <a:rPr lang="en-CA" dirty="0" smtClean="0"/>
                        <a:t>5</a:t>
                      </a:r>
                      <a:endParaRPr lang="fr-CA" dirty="0"/>
                    </a:p>
                  </a:txBody>
                  <a:tcPr/>
                </a:tc>
              </a:tr>
            </a:tbl>
          </a:graphicData>
        </a:graphic>
      </p:graphicFrame>
      <p:sp>
        <p:nvSpPr>
          <p:cNvPr id="4" name="Прямоугольник 3"/>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73239612"/>
      </p:ext>
    </p:extLst>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2218258"/>
          </a:xfrm>
        </p:spPr>
        <p:txBody>
          <a:bodyPr>
            <a:normAutofit/>
          </a:bodyPr>
          <a:lstStyle/>
          <a:p>
            <a:r>
              <a:rPr lang="en-CA" dirty="0" smtClean="0"/>
              <a:t>Our class voted who were the best male singers. This is what we picked.</a:t>
            </a:r>
            <a:endParaRPr lang="fr-CA" dirty="0"/>
          </a:p>
        </p:txBody>
      </p:sp>
      <p:graphicFrame>
        <p:nvGraphicFramePr>
          <p:cNvPr id="3" name="Tableau 2"/>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4143823286"/>
              </p:ext>
            </p:extLst>
          </p:nvPr>
        </p:nvGraphicFramePr>
        <p:xfrm>
          <a:off x="1547664" y="3212976"/>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CA" dirty="0" smtClean="0"/>
                        <a:t>Ed </a:t>
                      </a:r>
                      <a:r>
                        <a:rPr lang="en-CA" dirty="0" err="1" smtClean="0"/>
                        <a:t>Sheeran</a:t>
                      </a:r>
                      <a:endParaRPr lang="fr-CA" dirty="0"/>
                    </a:p>
                  </a:txBody>
                  <a:tcPr/>
                </a:tc>
                <a:tc>
                  <a:txBody>
                    <a:bodyPr/>
                    <a:lstStyle/>
                    <a:p>
                      <a:r>
                        <a:rPr lang="en-CA" dirty="0" smtClean="0"/>
                        <a:t>7</a:t>
                      </a:r>
                      <a:endParaRPr lang="fr-CA" dirty="0"/>
                    </a:p>
                  </a:txBody>
                  <a:tcPr/>
                </a:tc>
              </a:tr>
              <a:tr h="370840">
                <a:tc>
                  <a:txBody>
                    <a:bodyPr/>
                    <a:lstStyle/>
                    <a:p>
                      <a:r>
                        <a:rPr lang="en-CA" dirty="0" smtClean="0"/>
                        <a:t>Hedley</a:t>
                      </a:r>
                      <a:endParaRPr lang="fr-CA" dirty="0"/>
                    </a:p>
                  </a:txBody>
                  <a:tcPr/>
                </a:tc>
                <a:tc>
                  <a:txBody>
                    <a:bodyPr/>
                    <a:lstStyle/>
                    <a:p>
                      <a:r>
                        <a:rPr lang="en-CA" dirty="0" smtClean="0"/>
                        <a:t>0</a:t>
                      </a:r>
                      <a:endParaRPr lang="fr-CA" dirty="0"/>
                    </a:p>
                  </a:txBody>
                  <a:tcPr/>
                </a:tc>
              </a:tr>
              <a:tr h="370840">
                <a:tc>
                  <a:txBody>
                    <a:bodyPr/>
                    <a:lstStyle/>
                    <a:p>
                      <a:r>
                        <a:rPr lang="en-CA" dirty="0" smtClean="0"/>
                        <a:t>Maroon 5</a:t>
                      </a:r>
                      <a:endParaRPr lang="fr-CA" dirty="0"/>
                    </a:p>
                  </a:txBody>
                  <a:tcPr/>
                </a:tc>
                <a:tc>
                  <a:txBody>
                    <a:bodyPr/>
                    <a:lstStyle/>
                    <a:p>
                      <a:r>
                        <a:rPr lang="en-CA" dirty="0" smtClean="0"/>
                        <a:t>0</a:t>
                      </a:r>
                      <a:endParaRPr lang="fr-CA" dirty="0"/>
                    </a:p>
                  </a:txBody>
                  <a:tcPr/>
                </a:tc>
              </a:tr>
              <a:tr h="370840">
                <a:tc>
                  <a:txBody>
                    <a:bodyPr/>
                    <a:lstStyle/>
                    <a:p>
                      <a:r>
                        <a:rPr lang="en-CA" dirty="0" smtClean="0"/>
                        <a:t>Marianas Trench</a:t>
                      </a:r>
                      <a:endParaRPr lang="fr-CA" dirty="0"/>
                    </a:p>
                  </a:txBody>
                  <a:tcPr/>
                </a:tc>
                <a:tc>
                  <a:txBody>
                    <a:bodyPr/>
                    <a:lstStyle/>
                    <a:p>
                      <a:r>
                        <a:rPr lang="en-CA" dirty="0" smtClean="0"/>
                        <a:t>0</a:t>
                      </a:r>
                      <a:endParaRPr lang="fr-CA" dirty="0"/>
                    </a:p>
                  </a:txBody>
                  <a:tcPr/>
                </a:tc>
              </a:tr>
              <a:tr h="370840">
                <a:tc>
                  <a:txBody>
                    <a:bodyPr/>
                    <a:lstStyle/>
                    <a:p>
                      <a:r>
                        <a:rPr lang="en-CA" dirty="0" smtClean="0"/>
                        <a:t>Eminem</a:t>
                      </a:r>
                      <a:endParaRPr lang="fr-CA" dirty="0"/>
                    </a:p>
                  </a:txBody>
                  <a:tcPr/>
                </a:tc>
                <a:tc>
                  <a:txBody>
                    <a:bodyPr/>
                    <a:lstStyle/>
                    <a:p>
                      <a:r>
                        <a:rPr lang="en-CA" dirty="0" smtClean="0"/>
                        <a:t>2</a:t>
                      </a:r>
                      <a:endParaRPr lang="fr-CA" dirty="0"/>
                    </a:p>
                  </a:txBody>
                  <a:tcPr/>
                </a:tc>
              </a:tr>
              <a:tr h="370840">
                <a:tc>
                  <a:txBody>
                    <a:bodyPr/>
                    <a:lstStyle/>
                    <a:p>
                      <a:r>
                        <a:rPr lang="en-CA" dirty="0" err="1" smtClean="0"/>
                        <a:t>Pitbull</a:t>
                      </a:r>
                      <a:endParaRPr lang="fr-CA" dirty="0"/>
                    </a:p>
                  </a:txBody>
                  <a:tcPr/>
                </a:tc>
                <a:tc>
                  <a:txBody>
                    <a:bodyPr/>
                    <a:lstStyle/>
                    <a:p>
                      <a:r>
                        <a:rPr lang="en-CA" dirty="0" smtClean="0"/>
                        <a:t>4</a:t>
                      </a:r>
                      <a:endParaRPr lang="fr-CA" dirty="0"/>
                    </a:p>
                  </a:txBody>
                  <a:tcPr/>
                </a:tc>
              </a:tr>
              <a:tr h="370840">
                <a:tc>
                  <a:txBody>
                    <a:bodyPr/>
                    <a:lstStyle/>
                    <a:p>
                      <a:r>
                        <a:rPr lang="en-CA" dirty="0" smtClean="0"/>
                        <a:t>Red</a:t>
                      </a:r>
                      <a:r>
                        <a:rPr lang="en-CA" baseline="0" dirty="0" smtClean="0"/>
                        <a:t> Hot Chili Peppers</a:t>
                      </a:r>
                      <a:endParaRPr lang="fr-CA" dirty="0"/>
                    </a:p>
                  </a:txBody>
                  <a:tcPr/>
                </a:tc>
                <a:tc>
                  <a:txBody>
                    <a:bodyPr/>
                    <a:lstStyle/>
                    <a:p>
                      <a:r>
                        <a:rPr lang="en-CA" dirty="0" smtClean="0"/>
                        <a:t>0</a:t>
                      </a:r>
                      <a:endParaRPr lang="fr-CA" dirty="0"/>
                    </a:p>
                  </a:txBody>
                  <a:tcPr/>
                </a:tc>
              </a:tr>
              <a:tr h="370840">
                <a:tc>
                  <a:txBody>
                    <a:bodyPr/>
                    <a:lstStyle/>
                    <a:p>
                      <a:r>
                        <a:rPr lang="en-CA" dirty="0" smtClean="0"/>
                        <a:t>Others</a:t>
                      </a:r>
                      <a:endParaRPr lang="fr-CA" dirty="0"/>
                    </a:p>
                  </a:txBody>
                  <a:tcPr/>
                </a:tc>
                <a:tc>
                  <a:txBody>
                    <a:bodyPr/>
                    <a:lstStyle/>
                    <a:p>
                      <a:r>
                        <a:rPr lang="en-CA" dirty="0" smtClean="0"/>
                        <a:t>3</a:t>
                      </a:r>
                      <a:endParaRPr lang="fr-CA" dirty="0"/>
                    </a:p>
                  </a:txBody>
                  <a:tcPr/>
                </a:tc>
              </a:tr>
            </a:tbl>
          </a:graphicData>
        </a:graphic>
      </p:graphicFrame>
      <p:sp>
        <p:nvSpPr>
          <p:cNvPr id="4" name="Прямоугольник 3"/>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64515696"/>
      </p:ext>
    </p:extLst>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C:\Users\Наташа\YandexDisk\Скриншоты\2015-01-13 20-49-19 Скриншот экрана.png"/>
          <p:cNvPicPr>
            <a:picLocks noChangeAspect="1" noChangeArrowheads="1"/>
          </p:cNvPicPr>
          <p:nvPr/>
        </p:nvPicPr>
        <p:blipFill>
          <a:blip r:embed="rId2" cstate="print"/>
          <a:srcRect/>
          <a:stretch>
            <a:fillRect/>
          </a:stretch>
        </p:blipFill>
        <p:spPr bwMode="auto">
          <a:xfrm>
            <a:off x="1403648" y="441890"/>
            <a:ext cx="6552728" cy="617789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6893511" cy="1800032"/>
          </a:xfrm>
        </p:spPr>
        <p:txBody>
          <a:bodyPr>
            <a:normAutofit/>
          </a:bodyPr>
          <a:lstStyle/>
          <a:p>
            <a:r>
              <a:rPr lang="en-US" sz="3200" dirty="0" smtClean="0"/>
              <a:t>Singers our school enjoys</a:t>
            </a:r>
            <a:endParaRPr lang="en-US" sz="3200" dirty="0"/>
          </a:p>
        </p:txBody>
      </p:sp>
      <p:sp>
        <p:nvSpPr>
          <p:cNvPr id="3" name="Content Placeholder 2"/>
          <p:cNvSpPr>
            <a:spLocks noGrp="1"/>
          </p:cNvSpPr>
          <p:nvPr>
            <p:ph idx="1"/>
          </p:nvPr>
        </p:nvSpPr>
        <p:spPr>
          <a:xfrm>
            <a:off x="1475656" y="2924944"/>
            <a:ext cx="6400800" cy="3474720"/>
          </a:xfrm>
          <a:prstGeom prst="rect">
            <a:avLst/>
          </a:prstGeom>
        </p:spPr>
        <p:txBody>
          <a:bodyPr/>
          <a:lstStyle/>
          <a:p>
            <a:r>
              <a:rPr lang="en-US" dirty="0" smtClean="0"/>
              <a:t>Most of the students in our school like Rock Rap, and Country. Favorite country singers are Luke Bryan, Toby Keith, Sam Hunt and Brantley Gilbert. Eminem is another rap singer students in our school enjoys.</a:t>
            </a:r>
            <a:endParaRPr lang="en-US" dirty="0"/>
          </a:p>
        </p:txBody>
      </p:sp>
      <p:sp>
        <p:nvSpPr>
          <p:cNvPr id="4" name="Прямоугольник 3"/>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4238172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3900">
        <p14:glitter pattern="hexagon"/>
      </p:transition>
    </mc:Choice>
    <mc:Fallback>
      <mp:transition xmlns:mp="http://schemas.microsoft.com/office/mac/powerpoint/2008/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980728"/>
            <a:ext cx="8229600" cy="1143000"/>
          </a:xfrm>
        </p:spPr>
        <p:txBody>
          <a:bodyPr/>
          <a:lstStyle/>
          <a:p>
            <a:r>
              <a:rPr lang="en-US" dirty="0" smtClean="0"/>
              <a:t>Favorite Bands</a:t>
            </a:r>
            <a:endParaRPr lang="en-US" dirty="0"/>
          </a:p>
        </p:txBody>
      </p:sp>
      <p:sp>
        <p:nvSpPr>
          <p:cNvPr id="2" name="Text Placeholder 1"/>
          <p:cNvSpPr>
            <a:spLocks noGrp="1"/>
          </p:cNvSpPr>
          <p:nvPr>
            <p:ph type="body" idx="1"/>
          </p:nvPr>
        </p:nvSpPr>
        <p:spPr/>
        <p:txBody>
          <a:bodyPr>
            <a:normAutofit/>
          </a:bodyPr>
          <a:lstStyle/>
          <a:p>
            <a:r>
              <a:rPr lang="en-US" dirty="0" smtClean="0"/>
              <a:t>Country Bands</a:t>
            </a:r>
            <a:endParaRPr lang="en-US" dirty="0"/>
          </a:p>
        </p:txBody>
      </p:sp>
      <p:sp>
        <p:nvSpPr>
          <p:cNvPr id="4" name="Text Placeholder 3"/>
          <p:cNvSpPr>
            <a:spLocks noGrp="1"/>
          </p:cNvSpPr>
          <p:nvPr>
            <p:ph type="body" sz="half" idx="3"/>
          </p:nvPr>
        </p:nvSpPr>
        <p:spPr/>
        <p:txBody>
          <a:bodyPr>
            <a:normAutofit/>
          </a:bodyPr>
          <a:lstStyle/>
          <a:p>
            <a:r>
              <a:rPr lang="en-US" dirty="0" smtClean="0"/>
              <a:t>Rap and Rock Bands</a:t>
            </a:r>
            <a:endParaRPr lang="en-US" dirty="0"/>
          </a:p>
        </p:txBody>
      </p:sp>
      <p:sp>
        <p:nvSpPr>
          <p:cNvPr id="3" name="Content Placeholder 2"/>
          <p:cNvSpPr>
            <a:spLocks noGrp="1"/>
          </p:cNvSpPr>
          <p:nvPr>
            <p:ph sz="quarter" idx="2"/>
          </p:nvPr>
        </p:nvSpPr>
        <p:spPr>
          <a:xfrm>
            <a:off x="1187624" y="2852936"/>
            <a:ext cx="3346704" cy="2743200"/>
          </a:xfrm>
          <a:prstGeom prst="rect">
            <a:avLst/>
          </a:prstGeom>
        </p:spPr>
        <p:txBody>
          <a:bodyPr/>
          <a:lstStyle/>
          <a:p>
            <a:r>
              <a:rPr lang="en-US" dirty="0" smtClean="0"/>
              <a:t>Florida Georgia Line</a:t>
            </a:r>
          </a:p>
          <a:p>
            <a:r>
              <a:rPr lang="en-US" dirty="0" smtClean="0"/>
              <a:t>Lady </a:t>
            </a:r>
            <a:r>
              <a:rPr lang="en-US" dirty="0" err="1" smtClean="0"/>
              <a:t>Antabellum</a:t>
            </a:r>
            <a:endParaRPr lang="en-US" dirty="0" smtClean="0"/>
          </a:p>
          <a:p>
            <a:r>
              <a:rPr lang="en-US" dirty="0" smtClean="0"/>
              <a:t>Zac Brown Band</a:t>
            </a:r>
          </a:p>
          <a:p>
            <a:endParaRPr lang="en-US" dirty="0"/>
          </a:p>
        </p:txBody>
      </p:sp>
      <p:sp>
        <p:nvSpPr>
          <p:cNvPr id="5" name="Content Placeholder 4"/>
          <p:cNvSpPr>
            <a:spLocks noGrp="1"/>
          </p:cNvSpPr>
          <p:nvPr>
            <p:ph sz="quarter" idx="4"/>
          </p:nvPr>
        </p:nvSpPr>
        <p:spPr>
          <a:xfrm>
            <a:off x="4572000" y="2780928"/>
            <a:ext cx="3346704" cy="2743200"/>
          </a:xfrm>
          <a:prstGeom prst="rect">
            <a:avLst/>
          </a:prstGeom>
        </p:spPr>
        <p:txBody>
          <a:bodyPr/>
          <a:lstStyle/>
          <a:p>
            <a:r>
              <a:rPr lang="en-US" dirty="0" smtClean="0"/>
              <a:t>AC/DC</a:t>
            </a:r>
          </a:p>
          <a:p>
            <a:r>
              <a:rPr lang="en-US" dirty="0" smtClean="0"/>
              <a:t>Hollywood Undead</a:t>
            </a:r>
          </a:p>
          <a:p>
            <a:r>
              <a:rPr lang="en-US" dirty="0" smtClean="0"/>
              <a:t>All Time Low</a:t>
            </a:r>
          </a:p>
          <a:p>
            <a:r>
              <a:rPr lang="en-US" dirty="0" smtClean="0"/>
              <a:t>Pierce The Veil</a:t>
            </a:r>
          </a:p>
          <a:p>
            <a:r>
              <a:rPr lang="en-US" dirty="0" smtClean="0"/>
              <a:t>Eminem (singer)</a:t>
            </a:r>
          </a:p>
          <a:p>
            <a:r>
              <a:rPr lang="en-US" dirty="0" err="1" smtClean="0"/>
              <a:t>Nickleback</a:t>
            </a:r>
            <a:endParaRPr lang="en-US" dirty="0"/>
          </a:p>
        </p:txBody>
      </p:sp>
      <p:sp>
        <p:nvSpPr>
          <p:cNvPr id="7" name="Прямоугольник 6"/>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9629285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p14:ferris dir="l"/>
      </p:transition>
    </mc:Choice>
    <mc:Fallback>
      <mp:transition xmlns:mp="http://schemas.microsoft.com/office/mac/powerpoint/2008/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132856"/>
            <a:ext cx="6599241" cy="1219200"/>
          </a:xfrm>
        </p:spPr>
        <p:txBody>
          <a:bodyPr>
            <a:normAutofit/>
          </a:bodyPr>
          <a:lstStyle/>
          <a:p>
            <a:r>
              <a:rPr lang="en-US" sz="2000" dirty="0" smtClean="0"/>
              <a:t>Eminem, Zac Brown Band, Luke Bryan, Lady Antebellum, All Time Low, Hollywood Undead, and </a:t>
            </a:r>
            <a:r>
              <a:rPr lang="en-US" sz="2000" dirty="0" err="1" smtClean="0"/>
              <a:t>NickleBack</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51520" y="764704"/>
            <a:ext cx="2046307" cy="15347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300192" y="4437112"/>
            <a:ext cx="2658641" cy="19939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37519" y="4077072"/>
            <a:ext cx="3251200" cy="2438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458886" y="117763"/>
            <a:ext cx="2254973" cy="150184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935895" y="5373216"/>
            <a:ext cx="1752600" cy="13144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635896" y="3429000"/>
            <a:ext cx="2498478" cy="170729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347864" y="908720"/>
            <a:ext cx="1949599" cy="1295400"/>
          </a:xfrm>
          <a:prstGeom prst="rect">
            <a:avLst/>
          </a:prstGeom>
        </p:spPr>
      </p:pic>
      <p:sp>
        <p:nvSpPr>
          <p:cNvPr id="11" name="Прямоугольник 10"/>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31280758"/>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29023" y="908720"/>
            <a:ext cx="6512511" cy="1143000"/>
          </a:xfrm>
        </p:spPr>
        <p:txBody>
          <a:bodyPr/>
          <a:lstStyle/>
          <a:p>
            <a:r>
              <a:rPr lang="en-US" sz="2000" dirty="0" smtClean="0"/>
              <a:t>Demi </a:t>
            </a:r>
            <a:r>
              <a:rPr lang="en-US" sz="2000" dirty="0" err="1" smtClean="0"/>
              <a:t>Lovato</a:t>
            </a:r>
            <a:r>
              <a:rPr lang="en-US" sz="2000" dirty="0" smtClean="0"/>
              <a:t>, Iggy </a:t>
            </a:r>
            <a:r>
              <a:rPr lang="en-US" sz="2000" dirty="0" err="1" smtClean="0"/>
              <a:t>Azeala</a:t>
            </a:r>
            <a:r>
              <a:rPr lang="en-US" sz="2000" dirty="0" smtClean="0"/>
              <a:t>, Selena Gomez, Katy Perry, Taylor Swift, Nikki </a:t>
            </a:r>
            <a:r>
              <a:rPr lang="en-US" sz="2000" dirty="0" err="1" smtClean="0"/>
              <a:t>Minaj</a:t>
            </a:r>
            <a:r>
              <a:rPr lang="en-US" sz="2000" dirty="0" smtClean="0"/>
              <a:t>, and Ariana Grande </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0" y="135924"/>
            <a:ext cx="1906477" cy="11691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987824" y="2385719"/>
            <a:ext cx="1895475" cy="24098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rot="776442">
            <a:off x="6984780" y="2200102"/>
            <a:ext cx="2040778" cy="13580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687527" y="3937947"/>
            <a:ext cx="2800350" cy="16287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rot="20532409">
            <a:off x="28634" y="4876096"/>
            <a:ext cx="2857500" cy="1600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rot="396525">
            <a:off x="4868334" y="2775518"/>
            <a:ext cx="1666875" cy="2743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95536" y="2562224"/>
            <a:ext cx="2466975" cy="1847850"/>
          </a:xfrm>
          <a:prstGeom prst="rect">
            <a:avLst/>
          </a:prstGeom>
        </p:spPr>
      </p:pic>
      <p:sp>
        <p:nvSpPr>
          <p:cNvPr id="11" name="Прямоугольник 10"/>
          <p:cNvSpPr/>
          <p:nvPr/>
        </p:nvSpPr>
        <p:spPr>
          <a:xfrm>
            <a:off x="349188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5470879"/>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6447501" cy="3403600"/>
          </a:xfrm>
        </p:spPr>
        <p:txBody>
          <a:bodyPr/>
          <a:lstStyle/>
          <a:p>
            <a:r>
              <a:rPr lang="en-US" dirty="0" smtClean="0"/>
              <a:t>Female country artist</a:t>
            </a:r>
            <a:endParaRPr lang="en-US" dirty="0"/>
          </a:p>
        </p:txBody>
      </p:sp>
      <p:sp>
        <p:nvSpPr>
          <p:cNvPr id="3" name="Text Placeholder 2"/>
          <p:cNvSpPr>
            <a:spLocks noGrp="1"/>
          </p:cNvSpPr>
          <p:nvPr>
            <p:ph type="body" idx="1"/>
          </p:nvPr>
        </p:nvSpPr>
        <p:spPr>
          <a:xfrm>
            <a:off x="899592" y="4266421"/>
            <a:ext cx="6447501" cy="1570962"/>
          </a:xfrm>
        </p:spPr>
        <p:txBody>
          <a:bodyPr>
            <a:normAutofit fontScale="92500" lnSpcReduction="10000"/>
          </a:bodyPr>
          <a:lstStyle/>
          <a:p>
            <a:r>
              <a:rPr lang="en-US" dirty="0" smtClean="0"/>
              <a:t>These are just a few country artist </a:t>
            </a:r>
          </a:p>
          <a:p>
            <a:r>
              <a:rPr lang="en-US" dirty="0" smtClean="0"/>
              <a:t>-Maranda Lambert</a:t>
            </a:r>
          </a:p>
          <a:p>
            <a:r>
              <a:rPr lang="en-US" dirty="0" smtClean="0"/>
              <a:t>-Carrie Underwood</a:t>
            </a:r>
          </a:p>
          <a:p>
            <a:r>
              <a:rPr lang="en-US" dirty="0" smtClean="0"/>
              <a:t>-Cassie </a:t>
            </a:r>
            <a:r>
              <a:rPr lang="en-US" dirty="0" err="1" smtClean="0"/>
              <a:t>Muscraves</a:t>
            </a:r>
            <a:endParaRPr lang="en-US" dirty="0" smtClean="0"/>
          </a:p>
          <a:p>
            <a:r>
              <a:rPr lang="en-US" dirty="0" smtClean="0"/>
              <a:t>- Dolly Parton (an older artist)</a:t>
            </a:r>
            <a:endParaRPr lang="en-US" dirty="0"/>
          </a:p>
        </p:txBody>
      </p:sp>
      <p:pic>
        <p:nvPicPr>
          <p:cNvPr id="4" name="Picture 3"/>
          <p:cNvPicPr>
            <a:picLocks noChangeAspect="1"/>
          </p:cNvPicPr>
          <p:nvPr/>
        </p:nvPicPr>
        <p:blipFill>
          <a:blip r:embed="rId2" cstate="print"/>
          <a:stretch>
            <a:fillRect/>
          </a:stretch>
        </p:blipFill>
        <p:spPr>
          <a:xfrm>
            <a:off x="6588224" y="3241675"/>
            <a:ext cx="1393031" cy="2457450"/>
          </a:xfrm>
          <a:prstGeom prst="rect">
            <a:avLst/>
          </a:prstGeom>
        </p:spPr>
      </p:pic>
      <p:pic>
        <p:nvPicPr>
          <p:cNvPr id="5" name="Picture 4"/>
          <p:cNvPicPr>
            <a:picLocks noChangeAspect="1"/>
          </p:cNvPicPr>
          <p:nvPr/>
        </p:nvPicPr>
        <p:blipFill>
          <a:blip r:embed="rId3" cstate="print"/>
          <a:stretch>
            <a:fillRect/>
          </a:stretch>
        </p:blipFill>
        <p:spPr>
          <a:xfrm>
            <a:off x="6373827" y="353364"/>
            <a:ext cx="1743075" cy="1714500"/>
          </a:xfrm>
          <a:prstGeom prst="rect">
            <a:avLst/>
          </a:prstGeom>
        </p:spPr>
      </p:pic>
      <p:cxnSp>
        <p:nvCxnSpPr>
          <p:cNvPr id="7" name="Elbow Connector 6"/>
          <p:cNvCxnSpPr/>
          <p:nvPr/>
        </p:nvCxnSpPr>
        <p:spPr>
          <a:xfrm flipV="1">
            <a:off x="3981750" y="959476"/>
            <a:ext cx="1738648" cy="5022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3974854" y="3264515"/>
            <a:ext cx="2366717" cy="2003813"/>
          </a:xfrm>
          <a:custGeom>
            <a:avLst/>
            <a:gdLst>
              <a:gd name="connsiteX0" fmla="*/ 0 w 3155623"/>
              <a:gd name="connsiteY0" fmla="*/ 193183 h 2003813"/>
              <a:gd name="connsiteX1" fmla="*/ 12879 w 3155623"/>
              <a:gd name="connsiteY1" fmla="*/ 115910 h 2003813"/>
              <a:gd name="connsiteX2" fmla="*/ 103031 w 3155623"/>
              <a:gd name="connsiteY2" fmla="*/ 64395 h 2003813"/>
              <a:gd name="connsiteX3" fmla="*/ 180305 w 3155623"/>
              <a:gd name="connsiteY3" fmla="*/ 25758 h 2003813"/>
              <a:gd name="connsiteX4" fmla="*/ 231820 w 3155623"/>
              <a:gd name="connsiteY4" fmla="*/ 12879 h 2003813"/>
              <a:gd name="connsiteX5" fmla="*/ 270457 w 3155623"/>
              <a:gd name="connsiteY5" fmla="*/ 0 h 2003813"/>
              <a:gd name="connsiteX6" fmla="*/ 437882 w 3155623"/>
              <a:gd name="connsiteY6" fmla="*/ 25758 h 2003813"/>
              <a:gd name="connsiteX7" fmla="*/ 463640 w 3155623"/>
              <a:gd name="connsiteY7" fmla="*/ 64395 h 2003813"/>
              <a:gd name="connsiteX8" fmla="*/ 476519 w 3155623"/>
              <a:gd name="connsiteY8" fmla="*/ 193183 h 2003813"/>
              <a:gd name="connsiteX9" fmla="*/ 463640 w 3155623"/>
              <a:gd name="connsiteY9" fmla="*/ 502276 h 2003813"/>
              <a:gd name="connsiteX10" fmla="*/ 425003 w 3155623"/>
              <a:gd name="connsiteY10" fmla="*/ 515155 h 2003813"/>
              <a:gd name="connsiteX11" fmla="*/ 283336 w 3155623"/>
              <a:gd name="connsiteY11" fmla="*/ 502276 h 2003813"/>
              <a:gd name="connsiteX12" fmla="*/ 231820 w 3155623"/>
              <a:gd name="connsiteY12" fmla="*/ 412124 h 2003813"/>
              <a:gd name="connsiteX13" fmla="*/ 244699 w 3155623"/>
              <a:gd name="connsiteY13" fmla="*/ 360609 h 2003813"/>
              <a:gd name="connsiteX14" fmla="*/ 296214 w 3155623"/>
              <a:gd name="connsiteY14" fmla="*/ 347730 h 2003813"/>
              <a:gd name="connsiteX15" fmla="*/ 476519 w 3155623"/>
              <a:gd name="connsiteY15" fmla="*/ 360609 h 2003813"/>
              <a:gd name="connsiteX16" fmla="*/ 502276 w 3155623"/>
              <a:gd name="connsiteY16" fmla="*/ 399245 h 2003813"/>
              <a:gd name="connsiteX17" fmla="*/ 553792 w 3155623"/>
              <a:gd name="connsiteY17" fmla="*/ 489397 h 2003813"/>
              <a:gd name="connsiteX18" fmla="*/ 605307 w 3155623"/>
              <a:gd name="connsiteY18" fmla="*/ 579549 h 2003813"/>
              <a:gd name="connsiteX19" fmla="*/ 682581 w 3155623"/>
              <a:gd name="connsiteY19" fmla="*/ 643944 h 2003813"/>
              <a:gd name="connsiteX20" fmla="*/ 759854 w 3155623"/>
              <a:gd name="connsiteY20" fmla="*/ 669702 h 2003813"/>
              <a:gd name="connsiteX21" fmla="*/ 798491 w 3155623"/>
              <a:gd name="connsiteY21" fmla="*/ 682580 h 2003813"/>
              <a:gd name="connsiteX22" fmla="*/ 991674 w 3155623"/>
              <a:gd name="connsiteY22" fmla="*/ 695459 h 2003813"/>
              <a:gd name="connsiteX23" fmla="*/ 1210614 w 3155623"/>
              <a:gd name="connsiteY23" fmla="*/ 605307 h 2003813"/>
              <a:gd name="connsiteX24" fmla="*/ 1043189 w 3155623"/>
              <a:gd name="connsiteY24" fmla="*/ 502276 h 2003813"/>
              <a:gd name="connsiteX25" fmla="*/ 940158 w 3155623"/>
              <a:gd name="connsiteY25" fmla="*/ 540913 h 2003813"/>
              <a:gd name="connsiteX26" fmla="*/ 927279 w 3155623"/>
              <a:gd name="connsiteY26" fmla="*/ 592428 h 2003813"/>
              <a:gd name="connsiteX27" fmla="*/ 940158 w 3155623"/>
              <a:gd name="connsiteY27" fmla="*/ 631065 h 2003813"/>
              <a:gd name="connsiteX28" fmla="*/ 1030310 w 3155623"/>
              <a:gd name="connsiteY28" fmla="*/ 656823 h 2003813"/>
              <a:gd name="connsiteX29" fmla="*/ 1056068 w 3155623"/>
              <a:gd name="connsiteY29" fmla="*/ 708338 h 2003813"/>
              <a:gd name="connsiteX30" fmla="*/ 1030310 w 3155623"/>
              <a:gd name="connsiteY30" fmla="*/ 811369 h 2003813"/>
              <a:gd name="connsiteX31" fmla="*/ 991674 w 3155623"/>
              <a:gd name="connsiteY31" fmla="*/ 901521 h 2003813"/>
              <a:gd name="connsiteX32" fmla="*/ 1004552 w 3155623"/>
              <a:gd name="connsiteY32" fmla="*/ 1030310 h 2003813"/>
              <a:gd name="connsiteX33" fmla="*/ 1068947 w 3155623"/>
              <a:gd name="connsiteY33" fmla="*/ 1068947 h 2003813"/>
              <a:gd name="connsiteX34" fmla="*/ 1352282 w 3155623"/>
              <a:gd name="connsiteY34" fmla="*/ 1056068 h 2003813"/>
              <a:gd name="connsiteX35" fmla="*/ 1403798 w 3155623"/>
              <a:gd name="connsiteY35" fmla="*/ 1030310 h 2003813"/>
              <a:gd name="connsiteX36" fmla="*/ 1455313 w 3155623"/>
              <a:gd name="connsiteY36" fmla="*/ 1017431 h 2003813"/>
              <a:gd name="connsiteX37" fmla="*/ 1493950 w 3155623"/>
              <a:gd name="connsiteY37" fmla="*/ 1004552 h 2003813"/>
              <a:gd name="connsiteX38" fmla="*/ 1545465 w 3155623"/>
              <a:gd name="connsiteY38" fmla="*/ 1030310 h 2003813"/>
              <a:gd name="connsiteX39" fmla="*/ 1622738 w 3155623"/>
              <a:gd name="connsiteY39" fmla="*/ 1120462 h 2003813"/>
              <a:gd name="connsiteX40" fmla="*/ 1648496 w 3155623"/>
              <a:gd name="connsiteY40" fmla="*/ 1223493 h 2003813"/>
              <a:gd name="connsiteX41" fmla="*/ 1687133 w 3155623"/>
              <a:gd name="connsiteY41" fmla="*/ 1326524 h 2003813"/>
              <a:gd name="connsiteX42" fmla="*/ 1700012 w 3155623"/>
              <a:gd name="connsiteY42" fmla="*/ 1416676 h 2003813"/>
              <a:gd name="connsiteX43" fmla="*/ 1622738 w 3155623"/>
              <a:gd name="connsiteY43" fmla="*/ 1880316 h 2003813"/>
              <a:gd name="connsiteX44" fmla="*/ 1596981 w 3155623"/>
              <a:gd name="connsiteY44" fmla="*/ 1918952 h 2003813"/>
              <a:gd name="connsiteX45" fmla="*/ 1468192 w 3155623"/>
              <a:gd name="connsiteY45" fmla="*/ 1996226 h 2003813"/>
              <a:gd name="connsiteX46" fmla="*/ 1184857 w 3155623"/>
              <a:gd name="connsiteY46" fmla="*/ 1970468 h 2003813"/>
              <a:gd name="connsiteX47" fmla="*/ 1249251 w 3155623"/>
              <a:gd name="connsiteY47" fmla="*/ 1725769 h 2003813"/>
              <a:gd name="connsiteX48" fmla="*/ 1287888 w 3155623"/>
              <a:gd name="connsiteY48" fmla="*/ 1712890 h 2003813"/>
              <a:gd name="connsiteX49" fmla="*/ 1378040 w 3155623"/>
              <a:gd name="connsiteY49" fmla="*/ 1648496 h 2003813"/>
              <a:gd name="connsiteX50" fmla="*/ 1481071 w 3155623"/>
              <a:gd name="connsiteY50" fmla="*/ 1622738 h 2003813"/>
              <a:gd name="connsiteX51" fmla="*/ 1648496 w 3155623"/>
              <a:gd name="connsiteY51" fmla="*/ 1635617 h 2003813"/>
              <a:gd name="connsiteX52" fmla="*/ 1687133 w 3155623"/>
              <a:gd name="connsiteY52" fmla="*/ 1648496 h 2003813"/>
              <a:gd name="connsiteX53" fmla="*/ 1803043 w 3155623"/>
              <a:gd name="connsiteY53" fmla="*/ 1674254 h 2003813"/>
              <a:gd name="connsiteX54" fmla="*/ 2137893 w 3155623"/>
              <a:gd name="connsiteY54" fmla="*/ 1661375 h 2003813"/>
              <a:gd name="connsiteX55" fmla="*/ 2176530 w 3155623"/>
              <a:gd name="connsiteY55" fmla="*/ 1635617 h 2003813"/>
              <a:gd name="connsiteX56" fmla="*/ 2253803 w 3155623"/>
              <a:gd name="connsiteY56" fmla="*/ 1545465 h 2003813"/>
              <a:gd name="connsiteX57" fmla="*/ 2266682 w 3155623"/>
              <a:gd name="connsiteY57" fmla="*/ 1506828 h 2003813"/>
              <a:gd name="connsiteX58" fmla="*/ 2356834 w 3155623"/>
              <a:gd name="connsiteY58" fmla="*/ 1390918 h 2003813"/>
              <a:gd name="connsiteX59" fmla="*/ 2395471 w 3155623"/>
              <a:gd name="connsiteY59" fmla="*/ 1339403 h 2003813"/>
              <a:gd name="connsiteX60" fmla="*/ 2421229 w 3155623"/>
              <a:gd name="connsiteY60" fmla="*/ 1300766 h 2003813"/>
              <a:gd name="connsiteX61" fmla="*/ 2459865 w 3155623"/>
              <a:gd name="connsiteY61" fmla="*/ 1275009 h 2003813"/>
              <a:gd name="connsiteX62" fmla="*/ 2756079 w 3155623"/>
              <a:gd name="connsiteY62" fmla="*/ 1287888 h 2003813"/>
              <a:gd name="connsiteX63" fmla="*/ 2820474 w 3155623"/>
              <a:gd name="connsiteY63" fmla="*/ 1313645 h 2003813"/>
              <a:gd name="connsiteX64" fmla="*/ 2871989 w 3155623"/>
              <a:gd name="connsiteY64" fmla="*/ 1326524 h 2003813"/>
              <a:gd name="connsiteX65" fmla="*/ 2962141 w 3155623"/>
              <a:gd name="connsiteY65" fmla="*/ 1365161 h 2003813"/>
              <a:gd name="connsiteX66" fmla="*/ 3000778 w 3155623"/>
              <a:gd name="connsiteY66" fmla="*/ 1352282 h 2003813"/>
              <a:gd name="connsiteX67" fmla="*/ 2936383 w 3155623"/>
              <a:gd name="connsiteY67" fmla="*/ 1275009 h 2003813"/>
              <a:gd name="connsiteX68" fmla="*/ 2949262 w 3155623"/>
              <a:gd name="connsiteY68" fmla="*/ 1236372 h 2003813"/>
              <a:gd name="connsiteX69" fmla="*/ 2987899 w 3155623"/>
              <a:gd name="connsiteY69" fmla="*/ 1262130 h 2003813"/>
              <a:gd name="connsiteX70" fmla="*/ 3065172 w 3155623"/>
              <a:gd name="connsiteY70" fmla="*/ 1339403 h 2003813"/>
              <a:gd name="connsiteX71" fmla="*/ 3142445 w 3155623"/>
              <a:gd name="connsiteY71" fmla="*/ 1390918 h 2003813"/>
              <a:gd name="connsiteX72" fmla="*/ 3155324 w 3155623"/>
              <a:gd name="connsiteY72" fmla="*/ 1429555 h 2003813"/>
              <a:gd name="connsiteX73" fmla="*/ 3090930 w 3155623"/>
              <a:gd name="connsiteY73" fmla="*/ 1506828 h 2003813"/>
              <a:gd name="connsiteX74" fmla="*/ 3065172 w 3155623"/>
              <a:gd name="connsiteY74" fmla="*/ 1545465 h 2003813"/>
              <a:gd name="connsiteX75" fmla="*/ 3026536 w 3155623"/>
              <a:gd name="connsiteY75" fmla="*/ 1584102 h 2003813"/>
              <a:gd name="connsiteX76" fmla="*/ 2987899 w 3155623"/>
              <a:gd name="connsiteY76" fmla="*/ 1596980 h 2003813"/>
              <a:gd name="connsiteX77" fmla="*/ 2987899 w 3155623"/>
              <a:gd name="connsiteY77" fmla="*/ 1481071 h 200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55623" h="2003813">
                <a:moveTo>
                  <a:pt x="0" y="193183"/>
                </a:moveTo>
                <a:cubicBezTo>
                  <a:pt x="4293" y="167425"/>
                  <a:pt x="2273" y="139772"/>
                  <a:pt x="12879" y="115910"/>
                </a:cubicBezTo>
                <a:cubicBezTo>
                  <a:pt x="32775" y="71144"/>
                  <a:pt x="64222" y="75483"/>
                  <a:pt x="103031" y="64395"/>
                </a:cubicBezTo>
                <a:cubicBezTo>
                  <a:pt x="211559" y="33388"/>
                  <a:pt x="67427" y="74135"/>
                  <a:pt x="180305" y="25758"/>
                </a:cubicBezTo>
                <a:cubicBezTo>
                  <a:pt x="196574" y="18785"/>
                  <a:pt x="214801" y="17742"/>
                  <a:pt x="231820" y="12879"/>
                </a:cubicBezTo>
                <a:cubicBezTo>
                  <a:pt x="244873" y="9149"/>
                  <a:pt x="257578" y="4293"/>
                  <a:pt x="270457" y="0"/>
                </a:cubicBezTo>
                <a:cubicBezTo>
                  <a:pt x="326265" y="8586"/>
                  <a:pt x="384315" y="7902"/>
                  <a:pt x="437882" y="25758"/>
                </a:cubicBezTo>
                <a:cubicBezTo>
                  <a:pt x="452566" y="30653"/>
                  <a:pt x="460159" y="49313"/>
                  <a:pt x="463640" y="64395"/>
                </a:cubicBezTo>
                <a:cubicBezTo>
                  <a:pt x="473341" y="106434"/>
                  <a:pt x="472226" y="150254"/>
                  <a:pt x="476519" y="193183"/>
                </a:cubicBezTo>
                <a:cubicBezTo>
                  <a:pt x="472226" y="296214"/>
                  <a:pt x="479932" y="400451"/>
                  <a:pt x="463640" y="502276"/>
                </a:cubicBezTo>
                <a:cubicBezTo>
                  <a:pt x="461495" y="515681"/>
                  <a:pt x="438579" y="515155"/>
                  <a:pt x="425003" y="515155"/>
                </a:cubicBezTo>
                <a:cubicBezTo>
                  <a:pt x="377586" y="515155"/>
                  <a:pt x="330558" y="506569"/>
                  <a:pt x="283336" y="502276"/>
                </a:cubicBezTo>
                <a:cubicBezTo>
                  <a:pt x="267649" y="481360"/>
                  <a:pt x="231820" y="444902"/>
                  <a:pt x="231820" y="412124"/>
                </a:cubicBezTo>
                <a:cubicBezTo>
                  <a:pt x="231820" y="394424"/>
                  <a:pt x="232183" y="373125"/>
                  <a:pt x="244699" y="360609"/>
                </a:cubicBezTo>
                <a:cubicBezTo>
                  <a:pt x="257215" y="348093"/>
                  <a:pt x="279042" y="352023"/>
                  <a:pt x="296214" y="347730"/>
                </a:cubicBezTo>
                <a:cubicBezTo>
                  <a:pt x="356316" y="352023"/>
                  <a:pt x="418063" y="345995"/>
                  <a:pt x="476519" y="360609"/>
                </a:cubicBezTo>
                <a:cubicBezTo>
                  <a:pt x="491535" y="364363"/>
                  <a:pt x="494597" y="385806"/>
                  <a:pt x="502276" y="399245"/>
                </a:cubicBezTo>
                <a:cubicBezTo>
                  <a:pt x="567627" y="513611"/>
                  <a:pt x="491044" y="395278"/>
                  <a:pt x="553792" y="489397"/>
                </a:cubicBezTo>
                <a:cubicBezTo>
                  <a:pt x="570769" y="540327"/>
                  <a:pt x="562779" y="529933"/>
                  <a:pt x="605307" y="579549"/>
                </a:cubicBezTo>
                <a:cubicBezTo>
                  <a:pt x="623971" y="601324"/>
                  <a:pt x="655064" y="631714"/>
                  <a:pt x="682581" y="643944"/>
                </a:cubicBezTo>
                <a:cubicBezTo>
                  <a:pt x="707392" y="654971"/>
                  <a:pt x="734096" y="661116"/>
                  <a:pt x="759854" y="669702"/>
                </a:cubicBezTo>
                <a:cubicBezTo>
                  <a:pt x="772733" y="673995"/>
                  <a:pt x="784946" y="681677"/>
                  <a:pt x="798491" y="682580"/>
                </a:cubicBezTo>
                <a:lnTo>
                  <a:pt x="991674" y="695459"/>
                </a:lnTo>
                <a:cubicBezTo>
                  <a:pt x="1064654" y="665408"/>
                  <a:pt x="1175318" y="675899"/>
                  <a:pt x="1210614" y="605307"/>
                </a:cubicBezTo>
                <a:cubicBezTo>
                  <a:pt x="1232600" y="561335"/>
                  <a:pt x="1089597" y="517745"/>
                  <a:pt x="1043189" y="502276"/>
                </a:cubicBezTo>
                <a:cubicBezTo>
                  <a:pt x="1015153" y="507883"/>
                  <a:pt x="960566" y="510301"/>
                  <a:pt x="940158" y="540913"/>
                </a:cubicBezTo>
                <a:cubicBezTo>
                  <a:pt x="930340" y="555640"/>
                  <a:pt x="931572" y="575256"/>
                  <a:pt x="927279" y="592428"/>
                </a:cubicBezTo>
                <a:cubicBezTo>
                  <a:pt x="931572" y="605307"/>
                  <a:pt x="930559" y="621466"/>
                  <a:pt x="940158" y="631065"/>
                </a:cubicBezTo>
                <a:cubicBezTo>
                  <a:pt x="946316" y="637223"/>
                  <a:pt x="1029864" y="656712"/>
                  <a:pt x="1030310" y="656823"/>
                </a:cubicBezTo>
                <a:cubicBezTo>
                  <a:pt x="1038896" y="673995"/>
                  <a:pt x="1056068" y="689139"/>
                  <a:pt x="1056068" y="708338"/>
                </a:cubicBezTo>
                <a:cubicBezTo>
                  <a:pt x="1056068" y="743739"/>
                  <a:pt x="1039625" y="777216"/>
                  <a:pt x="1030310" y="811369"/>
                </a:cubicBezTo>
                <a:cubicBezTo>
                  <a:pt x="1018940" y="853059"/>
                  <a:pt x="1012783" y="859303"/>
                  <a:pt x="991674" y="901521"/>
                </a:cubicBezTo>
                <a:cubicBezTo>
                  <a:pt x="995967" y="944451"/>
                  <a:pt x="986472" y="991137"/>
                  <a:pt x="1004552" y="1030310"/>
                </a:cubicBezTo>
                <a:cubicBezTo>
                  <a:pt x="1015042" y="1053038"/>
                  <a:pt x="1043983" y="1067098"/>
                  <a:pt x="1068947" y="1068947"/>
                </a:cubicBezTo>
                <a:cubicBezTo>
                  <a:pt x="1163231" y="1075931"/>
                  <a:pt x="1257837" y="1060361"/>
                  <a:pt x="1352282" y="1056068"/>
                </a:cubicBezTo>
                <a:cubicBezTo>
                  <a:pt x="1369454" y="1047482"/>
                  <a:pt x="1385822" y="1037051"/>
                  <a:pt x="1403798" y="1030310"/>
                </a:cubicBezTo>
                <a:cubicBezTo>
                  <a:pt x="1420371" y="1024095"/>
                  <a:pt x="1438294" y="1022294"/>
                  <a:pt x="1455313" y="1017431"/>
                </a:cubicBezTo>
                <a:cubicBezTo>
                  <a:pt x="1468366" y="1013701"/>
                  <a:pt x="1481071" y="1008845"/>
                  <a:pt x="1493950" y="1004552"/>
                </a:cubicBezTo>
                <a:cubicBezTo>
                  <a:pt x="1511122" y="1013138"/>
                  <a:pt x="1529843" y="1019151"/>
                  <a:pt x="1545465" y="1030310"/>
                </a:cubicBezTo>
                <a:cubicBezTo>
                  <a:pt x="1574443" y="1051009"/>
                  <a:pt x="1602444" y="1093403"/>
                  <a:pt x="1622738" y="1120462"/>
                </a:cubicBezTo>
                <a:cubicBezTo>
                  <a:pt x="1631324" y="1154806"/>
                  <a:pt x="1637937" y="1189704"/>
                  <a:pt x="1648496" y="1223493"/>
                </a:cubicBezTo>
                <a:cubicBezTo>
                  <a:pt x="1659437" y="1258502"/>
                  <a:pt x="1677682" y="1291083"/>
                  <a:pt x="1687133" y="1326524"/>
                </a:cubicBezTo>
                <a:cubicBezTo>
                  <a:pt x="1694955" y="1355855"/>
                  <a:pt x="1695719" y="1386625"/>
                  <a:pt x="1700012" y="1416676"/>
                </a:cubicBezTo>
                <a:cubicBezTo>
                  <a:pt x="1677643" y="1707476"/>
                  <a:pt x="1712966" y="1684822"/>
                  <a:pt x="1622738" y="1880316"/>
                </a:cubicBezTo>
                <a:cubicBezTo>
                  <a:pt x="1616252" y="1894370"/>
                  <a:pt x="1607926" y="1908007"/>
                  <a:pt x="1596981" y="1918952"/>
                </a:cubicBezTo>
                <a:cubicBezTo>
                  <a:pt x="1542016" y="1973917"/>
                  <a:pt x="1534995" y="1969504"/>
                  <a:pt x="1468192" y="1996226"/>
                </a:cubicBezTo>
                <a:cubicBezTo>
                  <a:pt x="1373747" y="1987640"/>
                  <a:pt x="1256861" y="2032186"/>
                  <a:pt x="1184857" y="1970468"/>
                </a:cubicBezTo>
                <a:cubicBezTo>
                  <a:pt x="1074019" y="1875464"/>
                  <a:pt x="1181683" y="1764380"/>
                  <a:pt x="1249251" y="1725769"/>
                </a:cubicBezTo>
                <a:cubicBezTo>
                  <a:pt x="1261038" y="1719034"/>
                  <a:pt x="1275009" y="1717183"/>
                  <a:pt x="1287888" y="1712890"/>
                </a:cubicBezTo>
                <a:cubicBezTo>
                  <a:pt x="1299556" y="1704139"/>
                  <a:pt x="1359208" y="1657912"/>
                  <a:pt x="1378040" y="1648496"/>
                </a:cubicBezTo>
                <a:cubicBezTo>
                  <a:pt x="1404442" y="1635295"/>
                  <a:pt x="1456577" y="1627637"/>
                  <a:pt x="1481071" y="1622738"/>
                </a:cubicBezTo>
                <a:cubicBezTo>
                  <a:pt x="1536879" y="1627031"/>
                  <a:pt x="1592955" y="1628674"/>
                  <a:pt x="1648496" y="1635617"/>
                </a:cubicBezTo>
                <a:cubicBezTo>
                  <a:pt x="1661967" y="1637301"/>
                  <a:pt x="1674080" y="1644766"/>
                  <a:pt x="1687133" y="1648496"/>
                </a:cubicBezTo>
                <a:cubicBezTo>
                  <a:pt x="1729574" y="1660622"/>
                  <a:pt x="1758777" y="1665401"/>
                  <a:pt x="1803043" y="1674254"/>
                </a:cubicBezTo>
                <a:cubicBezTo>
                  <a:pt x="1914660" y="1669961"/>
                  <a:pt x="2026787" y="1672869"/>
                  <a:pt x="2137893" y="1661375"/>
                </a:cubicBezTo>
                <a:cubicBezTo>
                  <a:pt x="2153289" y="1659782"/>
                  <a:pt x="2164778" y="1645690"/>
                  <a:pt x="2176530" y="1635617"/>
                </a:cubicBezTo>
                <a:cubicBezTo>
                  <a:pt x="2204256" y="1611852"/>
                  <a:pt x="2236713" y="1579644"/>
                  <a:pt x="2253803" y="1545465"/>
                </a:cubicBezTo>
                <a:cubicBezTo>
                  <a:pt x="2259874" y="1533323"/>
                  <a:pt x="2259152" y="1518124"/>
                  <a:pt x="2266682" y="1506828"/>
                </a:cubicBezTo>
                <a:cubicBezTo>
                  <a:pt x="2293833" y="1466101"/>
                  <a:pt x="2326990" y="1429715"/>
                  <a:pt x="2356834" y="1390918"/>
                </a:cubicBezTo>
                <a:cubicBezTo>
                  <a:pt x="2369921" y="1373905"/>
                  <a:pt x="2383565" y="1357263"/>
                  <a:pt x="2395471" y="1339403"/>
                </a:cubicBezTo>
                <a:cubicBezTo>
                  <a:pt x="2404057" y="1326524"/>
                  <a:pt x="2410284" y="1311711"/>
                  <a:pt x="2421229" y="1300766"/>
                </a:cubicBezTo>
                <a:cubicBezTo>
                  <a:pt x="2432174" y="1289821"/>
                  <a:pt x="2446986" y="1283595"/>
                  <a:pt x="2459865" y="1275009"/>
                </a:cubicBezTo>
                <a:cubicBezTo>
                  <a:pt x="2558603" y="1279302"/>
                  <a:pt x="2657810" y="1277359"/>
                  <a:pt x="2756079" y="1287888"/>
                </a:cubicBezTo>
                <a:cubicBezTo>
                  <a:pt x="2779066" y="1290351"/>
                  <a:pt x="2798542" y="1306334"/>
                  <a:pt x="2820474" y="1313645"/>
                </a:cubicBezTo>
                <a:cubicBezTo>
                  <a:pt x="2837266" y="1319242"/>
                  <a:pt x="2855416" y="1320309"/>
                  <a:pt x="2871989" y="1326524"/>
                </a:cubicBezTo>
                <a:cubicBezTo>
                  <a:pt x="3126639" y="1422019"/>
                  <a:pt x="2770243" y="1301193"/>
                  <a:pt x="2962141" y="1365161"/>
                </a:cubicBezTo>
                <a:cubicBezTo>
                  <a:pt x="2975020" y="1360868"/>
                  <a:pt x="2997485" y="1365452"/>
                  <a:pt x="3000778" y="1352282"/>
                </a:cubicBezTo>
                <a:cubicBezTo>
                  <a:pt x="3004364" y="1337937"/>
                  <a:pt x="2939548" y="1278174"/>
                  <a:pt x="2936383" y="1275009"/>
                </a:cubicBezTo>
                <a:cubicBezTo>
                  <a:pt x="2940676" y="1262130"/>
                  <a:pt x="2936092" y="1239665"/>
                  <a:pt x="2949262" y="1236372"/>
                </a:cubicBezTo>
                <a:cubicBezTo>
                  <a:pt x="2964278" y="1232618"/>
                  <a:pt x="2976330" y="1251847"/>
                  <a:pt x="2987899" y="1262130"/>
                </a:cubicBezTo>
                <a:cubicBezTo>
                  <a:pt x="3015125" y="1286331"/>
                  <a:pt x="3034863" y="1319197"/>
                  <a:pt x="3065172" y="1339403"/>
                </a:cubicBezTo>
                <a:lnTo>
                  <a:pt x="3142445" y="1390918"/>
                </a:lnTo>
                <a:cubicBezTo>
                  <a:pt x="3146738" y="1403797"/>
                  <a:pt x="3157556" y="1416164"/>
                  <a:pt x="3155324" y="1429555"/>
                </a:cubicBezTo>
                <a:cubicBezTo>
                  <a:pt x="3151327" y="1453540"/>
                  <a:pt x="3103020" y="1492321"/>
                  <a:pt x="3090930" y="1506828"/>
                </a:cubicBezTo>
                <a:cubicBezTo>
                  <a:pt x="3081021" y="1518719"/>
                  <a:pt x="3075081" y="1533574"/>
                  <a:pt x="3065172" y="1545465"/>
                </a:cubicBezTo>
                <a:cubicBezTo>
                  <a:pt x="3053512" y="1559457"/>
                  <a:pt x="3041691" y="1573999"/>
                  <a:pt x="3026536" y="1584102"/>
                </a:cubicBezTo>
                <a:cubicBezTo>
                  <a:pt x="3015240" y="1591632"/>
                  <a:pt x="2992666" y="1609691"/>
                  <a:pt x="2987899" y="1596980"/>
                </a:cubicBezTo>
                <a:cubicBezTo>
                  <a:pt x="2974333" y="1560804"/>
                  <a:pt x="2987899" y="1519707"/>
                  <a:pt x="2987899" y="1481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27784" y="836712"/>
            <a:ext cx="1023871" cy="1141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Carrie Underwood</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Oval 10"/>
          <p:cNvSpPr/>
          <p:nvPr/>
        </p:nvSpPr>
        <p:spPr>
          <a:xfrm>
            <a:off x="2843808" y="2790448"/>
            <a:ext cx="994893" cy="1203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Dolly Parton</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0" y="0"/>
            <a:ext cx="307007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USA</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0083086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3000">
        <p14:shred/>
      </p:transition>
    </mc:Choice>
    <mc:Fallback>
      <mp:transition xmlns:mp="http://schemas.microsoft.com/office/mac/powerpoint/2008/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052736"/>
            <a:ext cx="6512511" cy="1143000"/>
          </a:xfrm>
        </p:spPr>
        <p:txBody>
          <a:bodyPr>
            <a:normAutofit fontScale="90000"/>
          </a:bodyPr>
          <a:lstStyle/>
          <a:p>
            <a:r>
              <a:rPr lang="en-US" dirty="0" smtClean="0"/>
              <a:t>Eminem Rap Singer and Artist</a:t>
            </a:r>
            <a:endParaRPr lang="en-US" dirty="0"/>
          </a:p>
        </p:txBody>
      </p:sp>
      <p:sp>
        <p:nvSpPr>
          <p:cNvPr id="3" name="Content Placeholder 2"/>
          <p:cNvSpPr>
            <a:spLocks noGrp="1"/>
          </p:cNvSpPr>
          <p:nvPr>
            <p:ph idx="1"/>
          </p:nvPr>
        </p:nvSpPr>
        <p:spPr>
          <a:xfrm>
            <a:off x="1475656" y="2348880"/>
            <a:ext cx="6400800" cy="3474720"/>
          </a:xfrm>
          <a:prstGeom prst="rect">
            <a:avLst/>
          </a:prstGeom>
        </p:spPr>
        <p:txBody>
          <a:bodyPr>
            <a:normAutofit fontScale="92500" lnSpcReduction="10000"/>
          </a:bodyPr>
          <a:lstStyle/>
          <a:p>
            <a:r>
              <a:rPr lang="en-US" dirty="0" smtClean="0"/>
              <a:t>Eminem was born on October 17 1972 his real name is Marshall Bruce </a:t>
            </a:r>
            <a:r>
              <a:rPr lang="en-US" dirty="0" err="1" smtClean="0"/>
              <a:t>Mathers</a:t>
            </a:r>
            <a:r>
              <a:rPr lang="en-US" dirty="0" smtClean="0"/>
              <a:t> the 3</a:t>
            </a:r>
            <a:r>
              <a:rPr lang="en-US" baseline="30000" dirty="0" smtClean="0"/>
              <a:t>rd</a:t>
            </a:r>
            <a:r>
              <a:rPr lang="en-US" dirty="0" smtClean="0"/>
              <a:t> his other stage name is Slim Shady. He is also apart of a group called D12. Eminem or Marshall is a well known American rapper, singer, recording producer, and artist/song writer.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rot="20289836">
            <a:off x="278318" y="4416357"/>
            <a:ext cx="2686255" cy="2014691"/>
          </a:xfrm>
          <a:prstGeom prst="rect">
            <a:avLst/>
          </a:prstGeom>
        </p:spPr>
      </p:pic>
      <p:sp>
        <p:nvSpPr>
          <p:cNvPr id="5" name="Прямоугольник 4"/>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7957757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64704"/>
            <a:ext cx="6512511" cy="1143000"/>
          </a:xfrm>
        </p:spPr>
        <p:txBody>
          <a:bodyPr/>
          <a:lstStyle/>
          <a:p>
            <a:r>
              <a:rPr lang="en-US" dirty="0" smtClean="0"/>
              <a:t>Lady Antebellum</a:t>
            </a:r>
            <a:endParaRPr lang="en-US" dirty="0"/>
          </a:p>
        </p:txBody>
      </p:sp>
      <p:sp>
        <p:nvSpPr>
          <p:cNvPr id="3" name="Content Placeholder 2"/>
          <p:cNvSpPr>
            <a:spLocks noGrp="1"/>
          </p:cNvSpPr>
          <p:nvPr>
            <p:ph idx="1"/>
          </p:nvPr>
        </p:nvSpPr>
        <p:spPr>
          <a:xfrm>
            <a:off x="1259632" y="2204864"/>
            <a:ext cx="6400800" cy="3474720"/>
          </a:xfrm>
          <a:prstGeom prst="rect">
            <a:avLst/>
          </a:prstGeom>
        </p:spPr>
        <p:txBody>
          <a:bodyPr>
            <a:normAutofit lnSpcReduction="10000"/>
          </a:bodyPr>
          <a:lstStyle/>
          <a:p>
            <a:r>
              <a:rPr lang="en-US" dirty="0" smtClean="0"/>
              <a:t>Lady Antebellum is a country/pop group. They are originally from Nashville Tennessee and were formed in 2006. They became popular in in 2007 when they sang on the Jim Brickman show. They have released 5 albums including 1 Christmas album.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rot="20975164">
            <a:off x="278757" y="4319226"/>
            <a:ext cx="2875862" cy="2156897"/>
          </a:xfrm>
          <a:prstGeom prst="rect">
            <a:avLst/>
          </a:prstGeom>
        </p:spPr>
      </p:pic>
      <p:sp>
        <p:nvSpPr>
          <p:cNvPr id="5" name="Прямоугольник 4"/>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98310793"/>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94001"/>
            <a:ext cx="6447501" cy="3403600"/>
          </a:xfrm>
        </p:spPr>
        <p:txBody>
          <a:bodyPr/>
          <a:lstStyle/>
          <a:p>
            <a:r>
              <a:rPr lang="en-US" dirty="0" smtClean="0"/>
              <a:t>Male country artist</a:t>
            </a:r>
            <a:endParaRPr lang="en-US" dirty="0"/>
          </a:p>
        </p:txBody>
      </p:sp>
      <p:sp>
        <p:nvSpPr>
          <p:cNvPr id="3" name="Text Placeholder 2"/>
          <p:cNvSpPr>
            <a:spLocks noGrp="1"/>
          </p:cNvSpPr>
          <p:nvPr>
            <p:ph type="body" idx="1"/>
          </p:nvPr>
        </p:nvSpPr>
        <p:spPr>
          <a:xfrm>
            <a:off x="849814" y="4437112"/>
            <a:ext cx="6447501" cy="1570962"/>
          </a:xfrm>
        </p:spPr>
        <p:txBody>
          <a:bodyPr>
            <a:normAutofit fontScale="92500" lnSpcReduction="10000"/>
          </a:bodyPr>
          <a:lstStyle/>
          <a:p>
            <a:r>
              <a:rPr lang="en-US" dirty="0" smtClean="0"/>
              <a:t>-</a:t>
            </a:r>
            <a:r>
              <a:rPr lang="en-US" dirty="0" err="1" smtClean="0"/>
              <a:t>Darias</a:t>
            </a:r>
            <a:r>
              <a:rPr lang="en-US" dirty="0" smtClean="0"/>
              <a:t> </a:t>
            </a:r>
            <a:r>
              <a:rPr lang="en-US" dirty="0"/>
              <a:t>R</a:t>
            </a:r>
            <a:r>
              <a:rPr lang="en-US" dirty="0" smtClean="0"/>
              <a:t>ucker</a:t>
            </a:r>
          </a:p>
          <a:p>
            <a:r>
              <a:rPr lang="en-US" dirty="0" smtClean="0"/>
              <a:t>-Blake Shelton</a:t>
            </a:r>
          </a:p>
          <a:p>
            <a:r>
              <a:rPr lang="en-US" dirty="0"/>
              <a:t>-</a:t>
            </a:r>
            <a:r>
              <a:rPr lang="en-US" dirty="0" smtClean="0"/>
              <a:t>Luke </a:t>
            </a:r>
            <a:r>
              <a:rPr lang="en-US" dirty="0"/>
              <a:t>B</a:t>
            </a:r>
            <a:r>
              <a:rPr lang="en-US" dirty="0" smtClean="0"/>
              <a:t>ryan</a:t>
            </a:r>
          </a:p>
          <a:p>
            <a:r>
              <a:rPr lang="en-US" dirty="0" smtClean="0"/>
              <a:t>-Jason </a:t>
            </a:r>
            <a:r>
              <a:rPr lang="en-US" dirty="0" err="1" smtClean="0"/>
              <a:t>Aldean</a:t>
            </a:r>
            <a:endParaRPr lang="en-US" dirty="0"/>
          </a:p>
          <a:p>
            <a:r>
              <a:rPr lang="en-US" dirty="0" smtClean="0"/>
              <a:t>-Brad Paisley  ( These are only some of them)</a:t>
            </a:r>
            <a:endParaRPr lang="en-US" dirty="0"/>
          </a:p>
          <a:p>
            <a:pPr marL="285750" indent="-285750">
              <a:buFontTx/>
              <a:buChar char="-"/>
            </a:pPr>
            <a:endParaRPr lang="en-US" dirty="0"/>
          </a:p>
        </p:txBody>
      </p:sp>
      <p:sp>
        <p:nvSpPr>
          <p:cNvPr id="4" name="Rounded Rectangle 3"/>
          <p:cNvSpPr/>
          <p:nvPr/>
        </p:nvSpPr>
        <p:spPr>
          <a:xfrm>
            <a:off x="1619672" y="594001"/>
            <a:ext cx="676141" cy="1360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Luke</a:t>
            </a:r>
          </a:p>
          <a:p>
            <a:pPr algn="ct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Bryan</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ounded Rectangle 4"/>
          <p:cNvSpPr/>
          <p:nvPr/>
        </p:nvSpPr>
        <p:spPr>
          <a:xfrm>
            <a:off x="3052293" y="3605023"/>
            <a:ext cx="1197735" cy="135228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Jason </a:t>
            </a:r>
            <a:r>
              <a:rPr lang="en-US"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Aldean</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cxnSp>
        <p:nvCxnSpPr>
          <p:cNvPr id="7" name="Elbow Connector 6"/>
          <p:cNvCxnSpPr/>
          <p:nvPr/>
        </p:nvCxnSpPr>
        <p:spPr>
          <a:xfrm>
            <a:off x="2593483" y="1274435"/>
            <a:ext cx="3622183" cy="5130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4355976" y="4177454"/>
            <a:ext cx="1678529" cy="12569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stretch>
            <a:fillRect/>
          </a:stretch>
        </p:blipFill>
        <p:spPr>
          <a:xfrm>
            <a:off x="6372200" y="361346"/>
            <a:ext cx="1850231" cy="1857375"/>
          </a:xfrm>
          <a:prstGeom prst="rect">
            <a:avLst/>
          </a:prstGeom>
        </p:spPr>
      </p:pic>
      <p:pic>
        <p:nvPicPr>
          <p:cNvPr id="12" name="Picture 11"/>
          <p:cNvPicPr>
            <a:picLocks noChangeAspect="1"/>
          </p:cNvPicPr>
          <p:nvPr/>
        </p:nvPicPr>
        <p:blipFill>
          <a:blip r:embed="rId3" cstate="print"/>
          <a:stretch>
            <a:fillRect/>
          </a:stretch>
        </p:blipFill>
        <p:spPr>
          <a:xfrm>
            <a:off x="6135614" y="4602710"/>
            <a:ext cx="1600200" cy="1600200"/>
          </a:xfrm>
          <a:prstGeom prst="rect">
            <a:avLst/>
          </a:prstGeom>
        </p:spPr>
      </p:pic>
      <p:pic>
        <p:nvPicPr>
          <p:cNvPr id="13" name="Picture 12"/>
          <p:cNvPicPr>
            <a:picLocks noChangeAspect="1"/>
          </p:cNvPicPr>
          <p:nvPr/>
        </p:nvPicPr>
        <p:blipFill>
          <a:blip r:embed="rId4" cstate="print"/>
          <a:stretch>
            <a:fillRect/>
          </a:stretch>
        </p:blipFill>
        <p:spPr>
          <a:xfrm>
            <a:off x="1338251" y="2630567"/>
            <a:ext cx="927266" cy="1650597"/>
          </a:xfrm>
          <a:prstGeom prst="rect">
            <a:avLst/>
          </a:prstGeom>
        </p:spPr>
      </p:pic>
      <p:cxnSp>
        <p:nvCxnSpPr>
          <p:cNvPr id="15" name="Elbow Connector 14"/>
          <p:cNvCxnSpPr/>
          <p:nvPr/>
        </p:nvCxnSpPr>
        <p:spPr>
          <a:xfrm rot="10800000">
            <a:off x="2482100" y="3090931"/>
            <a:ext cx="3747752" cy="4250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42033" y="2748445"/>
            <a:ext cx="1516487" cy="141484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Brad </a:t>
            </a:r>
            <a:r>
              <a:rPr lang="en-US" dirty="0" err="1" smtClean="0"/>
              <a:t>Paisly</a:t>
            </a:r>
            <a:endParaRPr lang="en-US" dirty="0"/>
          </a:p>
        </p:txBody>
      </p:sp>
      <p:sp>
        <p:nvSpPr>
          <p:cNvPr id="14" name="Прямоугольник 13"/>
          <p:cNvSpPr/>
          <p:nvPr/>
        </p:nvSpPr>
        <p:spPr>
          <a:xfrm>
            <a:off x="0" y="0"/>
            <a:ext cx="307007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USA</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8110230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3647" y="836712"/>
            <a:ext cx="6447501" cy="3403600"/>
          </a:xfrm>
        </p:spPr>
        <p:txBody>
          <a:bodyPr/>
          <a:lstStyle/>
          <a:p>
            <a:r>
              <a:rPr lang="en-US" dirty="0" smtClean="0"/>
              <a:t>Female Pop artist</a:t>
            </a:r>
            <a:endParaRPr lang="en-US" dirty="0"/>
          </a:p>
        </p:txBody>
      </p:sp>
      <p:sp>
        <p:nvSpPr>
          <p:cNvPr id="3" name="Text Placeholder 2"/>
          <p:cNvSpPr>
            <a:spLocks noGrp="1"/>
          </p:cNvSpPr>
          <p:nvPr>
            <p:ph type="body" idx="1"/>
          </p:nvPr>
        </p:nvSpPr>
        <p:spPr>
          <a:xfrm>
            <a:off x="811370" y="4486080"/>
            <a:ext cx="6447501" cy="1570962"/>
          </a:xfrm>
        </p:spPr>
        <p:txBody>
          <a:bodyPr>
            <a:normAutofit fontScale="92500" lnSpcReduction="10000"/>
          </a:bodyPr>
          <a:lstStyle/>
          <a:p>
            <a:r>
              <a:rPr lang="en-US" dirty="0" smtClean="0"/>
              <a:t>-Ariana Grande</a:t>
            </a:r>
          </a:p>
          <a:p>
            <a:r>
              <a:rPr lang="en-US" dirty="0" smtClean="0"/>
              <a:t>-Lady Gaga </a:t>
            </a:r>
          </a:p>
          <a:p>
            <a:r>
              <a:rPr lang="en-US" dirty="0" smtClean="0"/>
              <a:t>-Taylor Swift</a:t>
            </a:r>
          </a:p>
          <a:p>
            <a:r>
              <a:rPr lang="en-US" dirty="0" smtClean="0"/>
              <a:t>-</a:t>
            </a:r>
            <a:r>
              <a:rPr lang="en-US" dirty="0" err="1" smtClean="0"/>
              <a:t>Kesha</a:t>
            </a:r>
            <a:r>
              <a:rPr lang="en-US" dirty="0" smtClean="0"/>
              <a:t> </a:t>
            </a:r>
          </a:p>
          <a:p>
            <a:r>
              <a:rPr lang="en-US" dirty="0" smtClean="0"/>
              <a:t>-</a:t>
            </a:r>
            <a:r>
              <a:rPr lang="en-US" dirty="0" err="1" smtClean="0"/>
              <a:t>Beyonce</a:t>
            </a:r>
            <a:endParaRPr lang="en-US" dirty="0" smtClean="0"/>
          </a:p>
          <a:p>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4499992" y="188640"/>
            <a:ext cx="1850231" cy="1847850"/>
          </a:xfrm>
          <a:prstGeom prst="rect">
            <a:avLst/>
          </a:prstGeom>
        </p:spPr>
      </p:pic>
      <p:pic>
        <p:nvPicPr>
          <p:cNvPr id="5" name="Picture 4"/>
          <p:cNvPicPr>
            <a:picLocks noChangeAspect="1"/>
          </p:cNvPicPr>
          <p:nvPr/>
        </p:nvPicPr>
        <p:blipFill>
          <a:blip r:embed="rId3" cstate="print"/>
          <a:stretch>
            <a:fillRect/>
          </a:stretch>
        </p:blipFill>
        <p:spPr>
          <a:xfrm>
            <a:off x="5436096" y="3861048"/>
            <a:ext cx="1850231" cy="1847850"/>
          </a:xfrm>
          <a:prstGeom prst="rect">
            <a:avLst/>
          </a:prstGeom>
        </p:spPr>
      </p:pic>
      <p:pic>
        <p:nvPicPr>
          <p:cNvPr id="6" name="Picture 5"/>
          <p:cNvPicPr>
            <a:picLocks noChangeAspect="1"/>
          </p:cNvPicPr>
          <p:nvPr/>
        </p:nvPicPr>
        <p:blipFill>
          <a:blip r:embed="rId4" cstate="print"/>
          <a:stretch>
            <a:fillRect/>
          </a:stretch>
        </p:blipFill>
        <p:spPr>
          <a:xfrm>
            <a:off x="169185" y="77020"/>
            <a:ext cx="1793081" cy="1914525"/>
          </a:xfrm>
          <a:prstGeom prst="rect">
            <a:avLst/>
          </a:prstGeom>
        </p:spPr>
      </p:pic>
      <p:cxnSp>
        <p:nvCxnSpPr>
          <p:cNvPr id="8" name="Elbow Connector 7"/>
          <p:cNvCxnSpPr/>
          <p:nvPr/>
        </p:nvCxnSpPr>
        <p:spPr>
          <a:xfrm rot="16200000" flipV="1">
            <a:off x="-653049" y="2822487"/>
            <a:ext cx="2649023" cy="1004552"/>
          </a:xfrm>
          <a:prstGeom prst="bentConnector3">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1835696" y="1663387"/>
            <a:ext cx="2781837" cy="3322749"/>
          </a:xfrm>
          <a:prstGeom prst="bentConnector3">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1509006" y="5271561"/>
            <a:ext cx="3657601" cy="294913"/>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6073929" y="0"/>
            <a:ext cx="307007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USA</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5295993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41452" y="595693"/>
            <a:ext cx="6447501" cy="3403600"/>
          </a:xfrm>
        </p:spPr>
        <p:txBody>
          <a:bodyPr/>
          <a:lstStyle/>
          <a:p>
            <a:r>
              <a:rPr lang="en-US" dirty="0" smtClean="0"/>
              <a:t>Male pop artist </a:t>
            </a:r>
            <a:endParaRPr lang="en-US" dirty="0"/>
          </a:p>
        </p:txBody>
      </p:sp>
      <p:sp>
        <p:nvSpPr>
          <p:cNvPr id="3" name="Text Placeholder 2"/>
          <p:cNvSpPr>
            <a:spLocks noGrp="1"/>
          </p:cNvSpPr>
          <p:nvPr>
            <p:ph type="body" idx="1"/>
          </p:nvPr>
        </p:nvSpPr>
        <p:spPr>
          <a:xfrm>
            <a:off x="756750" y="4149080"/>
            <a:ext cx="6447501" cy="1570962"/>
          </a:xfrm>
        </p:spPr>
        <p:txBody>
          <a:bodyPr>
            <a:normAutofit/>
          </a:bodyPr>
          <a:lstStyle/>
          <a:p>
            <a:r>
              <a:rPr lang="en-US" dirty="0" smtClean="0"/>
              <a:t>Bruno Mars</a:t>
            </a:r>
          </a:p>
          <a:p>
            <a:r>
              <a:rPr lang="en-US" dirty="0" smtClean="0"/>
              <a:t>Adam </a:t>
            </a:r>
            <a:r>
              <a:rPr lang="en-US" dirty="0" err="1" smtClean="0"/>
              <a:t>Leveane</a:t>
            </a:r>
            <a:endParaRPr lang="en-US" dirty="0" smtClean="0"/>
          </a:p>
          <a:p>
            <a:r>
              <a:rPr lang="en-US" dirty="0" smtClean="0"/>
              <a:t>5 Seconds of summer</a:t>
            </a:r>
          </a:p>
          <a:p>
            <a:r>
              <a:rPr lang="en-US" dirty="0" smtClean="0"/>
              <a:t>One Direction</a:t>
            </a:r>
            <a:endParaRPr lang="en-US" dirty="0"/>
          </a:p>
        </p:txBody>
      </p:sp>
      <p:pic>
        <p:nvPicPr>
          <p:cNvPr id="4" name="Picture 3"/>
          <p:cNvPicPr>
            <a:picLocks noChangeAspect="1"/>
          </p:cNvPicPr>
          <p:nvPr/>
        </p:nvPicPr>
        <p:blipFill>
          <a:blip r:embed="rId2" cstate="print"/>
          <a:stretch>
            <a:fillRect/>
          </a:stretch>
        </p:blipFill>
        <p:spPr>
          <a:xfrm>
            <a:off x="5724128" y="1027936"/>
            <a:ext cx="1850231" cy="1847850"/>
          </a:xfrm>
          <a:prstGeom prst="rect">
            <a:avLst/>
          </a:prstGeom>
        </p:spPr>
      </p:pic>
      <p:pic>
        <p:nvPicPr>
          <p:cNvPr id="5" name="Picture 4"/>
          <p:cNvPicPr>
            <a:picLocks noChangeAspect="1"/>
          </p:cNvPicPr>
          <p:nvPr/>
        </p:nvPicPr>
        <p:blipFill>
          <a:blip r:embed="rId3" cstate="print"/>
          <a:stretch>
            <a:fillRect/>
          </a:stretch>
        </p:blipFill>
        <p:spPr>
          <a:xfrm>
            <a:off x="4865203" y="3999293"/>
            <a:ext cx="2107406" cy="1628775"/>
          </a:xfrm>
          <a:prstGeom prst="rect">
            <a:avLst/>
          </a:prstGeom>
        </p:spPr>
      </p:pic>
      <p:cxnSp>
        <p:nvCxnSpPr>
          <p:cNvPr id="9" name="Curved Connector 8"/>
          <p:cNvCxnSpPr/>
          <p:nvPr/>
        </p:nvCxnSpPr>
        <p:spPr>
          <a:xfrm flipV="1">
            <a:off x="2555775" y="1413546"/>
            <a:ext cx="2849453" cy="375088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2106360" y="5085184"/>
            <a:ext cx="2540358" cy="46363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0" y="0"/>
            <a:ext cx="307007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USA</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6849072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971600" y="2708920"/>
            <a:ext cx="7467600" cy="1143000"/>
          </a:xfrm>
        </p:spPr>
        <p:txBody>
          <a:bodyPr>
            <a:noAutofit/>
          </a:bodyPr>
          <a:lstStyle/>
          <a:p>
            <a:r>
              <a:rPr lang="en-US" sz="4000" b="1" i="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Our </a:t>
            </a:r>
            <a:r>
              <a:rPr lang="en-US" sz="4000" b="1" i="1" dirty="0" err="1"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Favourite</a:t>
            </a:r>
            <a:r>
              <a:rPr lang="en-US" sz="4000" b="1" i="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 Kinds of Music</a:t>
            </a:r>
            <a:endParaRPr lang="ru-RU" sz="2000" b="1" i="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96661660"/>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467600" cy="1143000"/>
          </a:xfrm>
        </p:spPr>
        <p:txBody>
          <a:bodyPr/>
          <a:lstStyle/>
          <a:p>
            <a:pPr fontAlgn="auto">
              <a:spcAft>
                <a:spcPts val="0"/>
              </a:spcAft>
              <a:defRPr/>
            </a:pPr>
            <a:r>
              <a:rPr lang="es-ES" dirty="0" smtClean="0"/>
              <a:t>    STORY OF TXARANGO</a:t>
            </a:r>
            <a:endParaRPr lang="es-ES" dirty="0"/>
          </a:p>
        </p:txBody>
      </p:sp>
      <p:sp>
        <p:nvSpPr>
          <p:cNvPr id="16386" name="6 Marcador de contenido"/>
          <p:cNvSpPr>
            <a:spLocks noGrp="1"/>
          </p:cNvSpPr>
          <p:nvPr>
            <p:ph idx="1"/>
          </p:nvPr>
        </p:nvSpPr>
        <p:spPr/>
        <p:txBody>
          <a:bodyPr>
            <a:normAutofit lnSpcReduction="10000"/>
          </a:bodyPr>
          <a:lstStyle/>
          <a:p>
            <a:r>
              <a:rPr lang="en-US" dirty="0" smtClean="0"/>
              <a:t>Our </a:t>
            </a:r>
            <a:r>
              <a:rPr lang="en-US" dirty="0" err="1" smtClean="0"/>
              <a:t>favourite</a:t>
            </a:r>
            <a:r>
              <a:rPr lang="en-US" dirty="0" smtClean="0"/>
              <a:t> music is Catalan rock (</a:t>
            </a:r>
            <a:r>
              <a:rPr lang="en-US" dirty="0" err="1" smtClean="0"/>
              <a:t>txarango</a:t>
            </a:r>
            <a:r>
              <a:rPr lang="en-US" dirty="0" smtClean="0"/>
              <a:t>).</a:t>
            </a:r>
          </a:p>
          <a:p>
            <a:r>
              <a:rPr lang="en-US" dirty="0" err="1" smtClean="0"/>
              <a:t>Txarango</a:t>
            </a:r>
            <a:r>
              <a:rPr lang="en-US" dirty="0" smtClean="0"/>
              <a:t> is a famous group of Catalan music. </a:t>
            </a:r>
            <a:r>
              <a:rPr lang="en-US" dirty="0" err="1" smtClean="0"/>
              <a:t>Txarango</a:t>
            </a:r>
            <a:r>
              <a:rPr lang="en-US" dirty="0" smtClean="0"/>
              <a:t> has two albums: “EL LLARG VIATGE” AND “SOMRIU”</a:t>
            </a:r>
            <a:endParaRPr lang="es-ES" dirty="0" smtClean="0"/>
          </a:p>
          <a:p>
            <a:r>
              <a:rPr lang="en-US" dirty="0" smtClean="0"/>
              <a:t>EL LLARG VIATGE- consists on 14 songs: reggae, </a:t>
            </a:r>
            <a:r>
              <a:rPr lang="en-US" dirty="0" err="1" smtClean="0"/>
              <a:t>cúmbia</a:t>
            </a:r>
            <a:r>
              <a:rPr lang="en-US" dirty="0" smtClean="0"/>
              <a:t>, dub and pop.</a:t>
            </a:r>
            <a:endParaRPr lang="es-ES" dirty="0" smtClean="0"/>
          </a:p>
          <a:p>
            <a:r>
              <a:rPr lang="en-US" b="1" dirty="0" smtClean="0"/>
              <a:t>Place of Origin: Ripoll , Catalonia.</a:t>
            </a:r>
          </a:p>
          <a:p>
            <a:r>
              <a:rPr lang="es-ES" b="1" dirty="0" smtClean="0"/>
              <a:t>Years active Since: 2010.</a:t>
            </a:r>
            <a:endParaRPr lang="en-US" b="1" dirty="0" smtClean="0"/>
          </a:p>
          <a:p>
            <a:endParaRPr lang="en-US" b="1" dirty="0" smtClean="0"/>
          </a:p>
        </p:txBody>
      </p:sp>
      <p:sp>
        <p:nvSpPr>
          <p:cNvPr id="4" name="3 Marcador de número de diapositiva"/>
          <p:cNvSpPr>
            <a:spLocks noGrp="1"/>
          </p:cNvSpPr>
          <p:nvPr>
            <p:ph type="sldNum" sz="quarter" idx="12"/>
          </p:nvPr>
        </p:nvSpPr>
        <p:spPr/>
        <p:txBody>
          <a:bodyPr/>
          <a:lstStyle/>
          <a:p>
            <a:pPr>
              <a:defRPr/>
            </a:pPr>
            <a:fld id="{8E46403F-F0FF-42A3-A8A4-24F08B22EB57}" type="slidenum">
              <a:rPr lang="es-ES"/>
              <a:pPr>
                <a:defRPr/>
              </a:pPr>
              <a:t>40</a:t>
            </a:fld>
            <a:endParaRPr lang="es-ES"/>
          </a:p>
        </p:txBody>
      </p:sp>
      <p:sp>
        <p:nvSpPr>
          <p:cNvPr id="5" name="Прямоугольник 4"/>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81859319"/>
      </p:ext>
    </p:extLst>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276872"/>
            <a:ext cx="6400800" cy="496416"/>
          </a:xfrm>
        </p:spPr>
        <p:txBody>
          <a:bodyPr>
            <a:normAutofit fontScale="90000"/>
          </a:bodyPr>
          <a:lstStyle/>
          <a:p>
            <a:pPr>
              <a:defRPr/>
            </a:pPr>
            <a:r>
              <a:rPr lang="es-ES" sz="1800" dirty="0"/>
              <a:t>MEMBERS OF TXARANGO: Alguer Miquel , Marcel Lázara 'Tito' , Sergi Carbonell 'Hipi' , Joaquim Canals , Àlex Pujols , Pau Puig , Ivan López  i Jordi Barnola</a:t>
            </a:r>
            <a:r>
              <a:rPr lang="es-ES" sz="1200" dirty="0"/>
              <a:t>.</a:t>
            </a:r>
            <a:br>
              <a:rPr lang="es-ES" sz="1200" dirty="0"/>
            </a:br>
            <a:r>
              <a:rPr lang="es-ES" sz="1300" dirty="0" smtClean="0"/>
              <a:t>.</a:t>
            </a:r>
            <a:r>
              <a:rPr lang="es-ES" dirty="0"/>
              <a:t/>
            </a:r>
            <a:br>
              <a:rPr lang="es-ES" dirty="0"/>
            </a:br>
            <a:endParaRPr lang="es-ES" dirty="0"/>
          </a:p>
        </p:txBody>
      </p:sp>
      <p:sp>
        <p:nvSpPr>
          <p:cNvPr id="3" name="2 Marcador de contenido"/>
          <p:cNvSpPr>
            <a:spLocks noGrp="1"/>
          </p:cNvSpPr>
          <p:nvPr>
            <p:ph idx="1"/>
          </p:nvPr>
        </p:nvSpPr>
        <p:spPr>
          <a:xfrm>
            <a:off x="179512" y="1124744"/>
            <a:ext cx="8301608" cy="5501248"/>
          </a:xfrm>
          <a:scene3d>
            <a:camera prst="orthographicFront">
              <a:rot lat="0" lon="0" rev="20999999"/>
            </a:camera>
            <a:lightRig rig="threePt" dir="t"/>
          </a:scene3d>
        </p:spPr>
        <p:txBody>
          <a:bodyPr>
            <a:normAutofit/>
          </a:bodyPr>
          <a:lstStyle/>
          <a:p>
            <a:pPr marL="137160" indent="0" fontAlgn="auto">
              <a:spcAft>
                <a:spcPts val="0"/>
              </a:spcAft>
              <a:buClr>
                <a:schemeClr val="tx1">
                  <a:shade val="95000"/>
                </a:schemeClr>
              </a:buClr>
              <a:buNone/>
              <a:defRPr/>
            </a:pPr>
            <a:endParaRPr lang="es-ES" dirty="0" smtClean="0"/>
          </a:p>
          <a:p>
            <a:pPr marL="548640" indent="-411480" fontAlgn="auto">
              <a:spcAft>
                <a:spcPts val="0"/>
              </a:spcAft>
              <a:buClr>
                <a:schemeClr val="tx1">
                  <a:shade val="95000"/>
                </a:schemeClr>
              </a:buClr>
              <a:buFont typeface="Wingdings 2"/>
              <a:buChar char=""/>
              <a:defRPr/>
            </a:pPr>
            <a:endParaRPr lang="es-ES" dirty="0"/>
          </a:p>
        </p:txBody>
      </p:sp>
      <p:sp>
        <p:nvSpPr>
          <p:cNvPr id="4" name="3 Marcador de número de diapositiva"/>
          <p:cNvSpPr>
            <a:spLocks noGrp="1"/>
          </p:cNvSpPr>
          <p:nvPr>
            <p:ph type="sldNum" sz="quarter" idx="12"/>
          </p:nvPr>
        </p:nvSpPr>
        <p:spPr/>
        <p:txBody>
          <a:bodyPr/>
          <a:lstStyle/>
          <a:p>
            <a:pPr>
              <a:defRPr/>
            </a:pPr>
            <a:fld id="{1774BD4B-D4C0-4AC0-8680-CEE86D78AE05}" type="slidenum">
              <a:rPr lang="es-ES"/>
              <a:pPr>
                <a:defRPr/>
              </a:pPr>
              <a:t>41</a:t>
            </a:fld>
            <a:endParaRPr lang="es-ES"/>
          </a:p>
        </p:txBody>
      </p:sp>
      <p:pic>
        <p:nvPicPr>
          <p:cNvPr id="5" name="4 Imagen" descr="xarrrrrrango.jpg"/>
          <p:cNvPicPr>
            <a:picLocks noChangeAspect="1"/>
          </p:cNvPicPr>
          <p:nvPr/>
        </p:nvPicPr>
        <p:blipFill>
          <a:blip r:embed="rId2" cstate="print"/>
          <a:stretch>
            <a:fillRect/>
          </a:stretch>
        </p:blipFill>
        <p:spPr>
          <a:xfrm>
            <a:off x="2267744" y="3068960"/>
            <a:ext cx="4464496" cy="2691828"/>
          </a:xfrm>
          <a:prstGeom prst="rect">
            <a:avLst/>
          </a:prstGeom>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ln w="19367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sp>
        <p:nvSpPr>
          <p:cNvPr id="6" name="Прямоугольник 5"/>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15484128"/>
      </p:ext>
    </p:extLst>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340768"/>
            <a:ext cx="6400800" cy="685800"/>
          </a:xfrm>
        </p:spPr>
        <p:txBody>
          <a:bodyPr>
            <a:normAutofit fontScale="90000"/>
          </a:bodyPr>
          <a:lstStyle/>
          <a:p>
            <a:pPr fontAlgn="auto">
              <a:spcAft>
                <a:spcPts val="0"/>
              </a:spcAft>
              <a:defRPr/>
            </a:pPr>
            <a:r>
              <a:rPr lang="es-ES" dirty="0" smtClean="0"/>
              <a:t>SONGS OF TXARANGO</a:t>
            </a:r>
            <a:br>
              <a:rPr lang="es-ES" dirty="0" smtClean="0"/>
            </a:br>
            <a:r>
              <a:rPr lang="es-ES" dirty="0" smtClean="0"/>
              <a:t>LLARG VIATGE</a:t>
            </a:r>
            <a:endParaRPr lang="es-ES" dirty="0"/>
          </a:p>
        </p:txBody>
      </p:sp>
      <p:sp>
        <p:nvSpPr>
          <p:cNvPr id="19458" name="2 Marcador de contenido"/>
          <p:cNvSpPr>
            <a:spLocks noGrp="1"/>
          </p:cNvSpPr>
          <p:nvPr>
            <p:ph idx="1"/>
          </p:nvPr>
        </p:nvSpPr>
        <p:spPr>
          <a:xfrm>
            <a:off x="395536" y="2332037"/>
            <a:ext cx="7467600" cy="4525963"/>
          </a:xfrm>
        </p:spPr>
        <p:txBody>
          <a:bodyPr/>
          <a:lstStyle/>
          <a:p>
            <a:pPr marL="650875" indent="-514350">
              <a:buFont typeface="Lucida Sans" pitchFamily="34" charset="0"/>
              <a:buAutoNum type="arabicPeriod"/>
            </a:pPr>
            <a:r>
              <a:rPr lang="es-ES" b="1" dirty="0" smtClean="0"/>
              <a:t>BENBINGUTS                         </a:t>
            </a:r>
          </a:p>
          <a:p>
            <a:pPr marL="650875" indent="-514350">
              <a:buFont typeface="Lucida Sans" pitchFamily="34" charset="0"/>
              <a:buAutoNum type="arabicPeriod"/>
            </a:pPr>
            <a:r>
              <a:rPr lang="es-ES" b="1" dirty="0" smtClean="0"/>
              <a:t>EN CARABANA</a:t>
            </a:r>
          </a:p>
          <a:p>
            <a:pPr marL="650875" indent="-514350">
              <a:buFont typeface="Lucida Sans" pitchFamily="34" charset="0"/>
              <a:buAutoNum type="arabicPeriod"/>
            </a:pPr>
            <a:r>
              <a:rPr lang="es-ES" b="1" dirty="0" smtClean="0"/>
              <a:t>UN PAM DE NAS</a:t>
            </a:r>
          </a:p>
          <a:p>
            <a:pPr marL="650875" indent="-514350">
              <a:buFont typeface="Lucida Sans" pitchFamily="34" charset="0"/>
              <a:buAutoNum type="arabicPeriod"/>
            </a:pPr>
            <a:r>
              <a:rPr lang="es-ES" b="1" dirty="0" smtClean="0"/>
              <a:t>SUEÑA COMO UN NIÑO</a:t>
            </a:r>
          </a:p>
          <a:p>
            <a:pPr marL="650875" indent="-514350">
              <a:buFont typeface="Lucida Sans" pitchFamily="34" charset="0"/>
              <a:buAutoNum type="arabicPeriod"/>
            </a:pPr>
            <a:r>
              <a:rPr lang="es-ES" b="1" dirty="0" smtClean="0"/>
              <a:t>DANSA DEL VESTIT</a:t>
            </a:r>
          </a:p>
          <a:p>
            <a:pPr marL="650875" indent="-514350">
              <a:buFont typeface="Lucida Sans" pitchFamily="34" charset="0"/>
              <a:buAutoNum type="arabicPeriod"/>
            </a:pPr>
            <a:endParaRPr lang="es-ES" b="1" dirty="0" smtClean="0"/>
          </a:p>
        </p:txBody>
      </p:sp>
      <p:sp>
        <p:nvSpPr>
          <p:cNvPr id="4" name="3 Marcador de número de diapositiva"/>
          <p:cNvSpPr>
            <a:spLocks noGrp="1"/>
          </p:cNvSpPr>
          <p:nvPr>
            <p:ph type="sldNum" sz="quarter" idx="12"/>
          </p:nvPr>
        </p:nvSpPr>
        <p:spPr/>
        <p:txBody>
          <a:bodyPr/>
          <a:lstStyle/>
          <a:p>
            <a:pPr>
              <a:defRPr/>
            </a:pPr>
            <a:fld id="{C95B6617-D147-4184-BD15-B8A0F285EA8D}" type="slidenum">
              <a:rPr lang="es-ES"/>
              <a:pPr>
                <a:defRPr/>
              </a:pPr>
              <a:t>42</a:t>
            </a:fld>
            <a:endParaRPr lang="es-ES"/>
          </a:p>
        </p:txBody>
      </p:sp>
      <p:sp>
        <p:nvSpPr>
          <p:cNvPr id="5" name="Прямоугольник 4"/>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94067554"/>
      </p:ext>
    </p:extLst>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340768"/>
            <a:ext cx="6400800" cy="685800"/>
          </a:xfrm>
        </p:spPr>
        <p:txBody>
          <a:bodyPr>
            <a:normAutofit fontScale="90000"/>
          </a:bodyPr>
          <a:lstStyle/>
          <a:p>
            <a:pPr fontAlgn="auto">
              <a:spcAft>
                <a:spcPts val="0"/>
              </a:spcAft>
              <a:defRPr/>
            </a:pPr>
            <a:r>
              <a:rPr lang="es-ES" dirty="0" smtClean="0"/>
              <a:t>COM DUES GOTES D’AIGUA</a:t>
            </a:r>
            <a:endParaRPr lang="es-ES" dirty="0"/>
          </a:p>
        </p:txBody>
      </p:sp>
      <p:sp>
        <p:nvSpPr>
          <p:cNvPr id="21506" name="2 Marcador de contenido"/>
          <p:cNvSpPr>
            <a:spLocks noGrp="1"/>
          </p:cNvSpPr>
          <p:nvPr>
            <p:ph idx="1"/>
          </p:nvPr>
        </p:nvSpPr>
        <p:spPr>
          <a:xfrm>
            <a:off x="683568" y="1916832"/>
            <a:ext cx="7467600" cy="4525963"/>
          </a:xfrm>
        </p:spPr>
        <p:txBody>
          <a:bodyPr/>
          <a:lstStyle/>
          <a:p>
            <a:r>
              <a:rPr lang="pt-BR" smtClean="0"/>
              <a:t>Com tu, com jo, la mateixa sang</a:t>
            </a:r>
            <a:br>
              <a:rPr lang="pt-BR" smtClean="0"/>
            </a:br>
            <a:r>
              <a:rPr lang="pt-BR" smtClean="0"/>
              <a:t>fills d'una mateixa panxa.</a:t>
            </a:r>
            <a:br>
              <a:rPr lang="pt-BR" smtClean="0"/>
            </a:br>
            <a:r>
              <a:rPr lang="pt-BR" smtClean="0"/>
              <a:t>Com tu, com jo, la mateixa sang</a:t>
            </a:r>
            <a:br>
              <a:rPr lang="pt-BR" smtClean="0"/>
            </a:br>
            <a:r>
              <a:rPr lang="pt-BR" smtClean="0"/>
              <a:t>energia que ens enganxa.</a:t>
            </a:r>
          </a:p>
          <a:p>
            <a:r>
              <a:rPr lang="en-US" smtClean="0"/>
              <a:t>like you, like me, the same blood, children of the same mother . like you, like me, the same blood, energy that  stick us .</a:t>
            </a:r>
            <a:endParaRPr lang="es-ES" smtClean="0"/>
          </a:p>
        </p:txBody>
      </p:sp>
      <p:sp>
        <p:nvSpPr>
          <p:cNvPr id="4" name="3 Marcador de número de diapositiva"/>
          <p:cNvSpPr>
            <a:spLocks noGrp="1"/>
          </p:cNvSpPr>
          <p:nvPr>
            <p:ph type="sldNum" sz="quarter" idx="12"/>
          </p:nvPr>
        </p:nvSpPr>
        <p:spPr/>
        <p:txBody>
          <a:bodyPr/>
          <a:lstStyle/>
          <a:p>
            <a:pPr>
              <a:defRPr/>
            </a:pPr>
            <a:fld id="{0239F18C-6A82-4225-A737-F45DE32658A8}" type="slidenum">
              <a:rPr lang="es-ES"/>
              <a:pPr>
                <a:defRPr/>
              </a:pPr>
              <a:t>43</a:t>
            </a:fld>
            <a:endParaRPr lang="es-ES"/>
          </a:p>
        </p:txBody>
      </p:sp>
      <p:sp>
        <p:nvSpPr>
          <p:cNvPr id="5" name="Прямоугольник 4"/>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50111565"/>
      </p:ext>
    </p:extLst>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295400"/>
            <a:ext cx="6872808" cy="765448"/>
          </a:xfrm>
        </p:spPr>
        <p:txBody>
          <a:bodyPr>
            <a:normAutofit fontScale="90000"/>
          </a:bodyPr>
          <a:lstStyle/>
          <a:p>
            <a:pPr fontAlgn="auto">
              <a:spcAft>
                <a:spcPts val="0"/>
              </a:spcAft>
              <a:defRPr/>
            </a:pPr>
            <a:r>
              <a:rPr lang="es-ES" dirty="0" smtClean="0"/>
              <a:t>EN CARABANA</a:t>
            </a:r>
            <a:endParaRPr lang="es-ES" dirty="0"/>
          </a:p>
        </p:txBody>
      </p:sp>
      <p:sp>
        <p:nvSpPr>
          <p:cNvPr id="22530" name="2 Marcador de contenido"/>
          <p:cNvSpPr>
            <a:spLocks noGrp="1"/>
          </p:cNvSpPr>
          <p:nvPr>
            <p:ph idx="1"/>
          </p:nvPr>
        </p:nvSpPr>
        <p:spPr>
          <a:xfrm>
            <a:off x="1331640" y="2348880"/>
            <a:ext cx="6400800" cy="3312368"/>
          </a:xfrm>
        </p:spPr>
        <p:txBody>
          <a:bodyPr>
            <a:normAutofit fontScale="70000" lnSpcReduction="20000"/>
          </a:bodyPr>
          <a:lstStyle/>
          <a:p>
            <a:r>
              <a:rPr lang="es-ES" dirty="0" smtClean="0"/>
              <a:t>M'he enrolat al circ i ara hi vaig en caravana</a:t>
            </a:r>
            <a:br>
              <a:rPr lang="es-ES" dirty="0" smtClean="0"/>
            </a:br>
            <a:r>
              <a:rPr lang="es-ES" dirty="0" smtClean="0"/>
              <a:t>i ara a cada poble un clown hi fa parada</a:t>
            </a:r>
            <a:br>
              <a:rPr lang="es-ES" dirty="0" smtClean="0"/>
            </a:br>
            <a:r>
              <a:rPr lang="es-ES" dirty="0" smtClean="0"/>
              <a:t>m'he enrolat al circ i ara hi vaig en caravana</a:t>
            </a:r>
            <a:br>
              <a:rPr lang="es-ES" dirty="0" smtClean="0"/>
            </a:br>
            <a:r>
              <a:rPr lang="es-ES" dirty="0" smtClean="0"/>
              <a:t>i ara a cada poble un clown hi fa parada</a:t>
            </a:r>
            <a:br>
              <a:rPr lang="es-ES" dirty="0" smtClean="0"/>
            </a:br>
            <a:endParaRPr lang="es-ES" dirty="0" smtClean="0"/>
          </a:p>
          <a:p>
            <a:r>
              <a:rPr lang="en-US" dirty="0" smtClean="0"/>
              <a:t>I am working in  the circus and now I go in caravan and now in  each village a clown stops </a:t>
            </a:r>
            <a:br>
              <a:rPr lang="en-US" dirty="0" smtClean="0"/>
            </a:br>
            <a:r>
              <a:rPr lang="en-US" dirty="0" smtClean="0"/>
              <a:t>I am working in the circus and now I go in</a:t>
            </a:r>
          </a:p>
          <a:p>
            <a:pPr>
              <a:buFont typeface="Wingdings 2" pitchFamily="18" charset="2"/>
              <a:buNone/>
            </a:pPr>
            <a:r>
              <a:rPr lang="en-US" dirty="0" smtClean="0"/>
              <a:t>    caravan and now in each village a clown stops</a:t>
            </a:r>
            <a:endParaRPr lang="es-ES" dirty="0" smtClean="0"/>
          </a:p>
        </p:txBody>
      </p:sp>
      <p:sp>
        <p:nvSpPr>
          <p:cNvPr id="5" name="4 Marcador de número de diapositiva"/>
          <p:cNvSpPr>
            <a:spLocks noGrp="1"/>
          </p:cNvSpPr>
          <p:nvPr>
            <p:ph type="sldNum" sz="quarter" idx="12"/>
          </p:nvPr>
        </p:nvSpPr>
        <p:spPr/>
        <p:txBody>
          <a:bodyPr/>
          <a:lstStyle/>
          <a:p>
            <a:pPr>
              <a:defRPr/>
            </a:pPr>
            <a:fld id="{4208E2C9-AFB7-441D-8EA3-01EB70898C53}" type="slidenum">
              <a:rPr lang="es-ES"/>
              <a:pPr>
                <a:defRPr/>
              </a:pPr>
              <a:t>44</a:t>
            </a:fld>
            <a:endParaRPr lang="es-ES"/>
          </a:p>
        </p:txBody>
      </p:sp>
      <p:sp>
        <p:nvSpPr>
          <p:cNvPr id="6" name="Прямоугольник 5"/>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37254758"/>
      </p:ext>
    </p:extLst>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0" y="1124744"/>
            <a:ext cx="2705472" cy="850776"/>
          </a:xfrm>
        </p:spPr>
        <p:txBody>
          <a:bodyPr>
            <a:normAutofit fontScale="90000"/>
          </a:bodyPr>
          <a:lstStyle/>
          <a:p>
            <a:pPr fontAlgn="auto">
              <a:spcAft>
                <a:spcPts val="0"/>
              </a:spcAft>
              <a:defRPr/>
            </a:pPr>
            <a:r>
              <a:rPr lang="en-US" sz="2000" dirty="0" smtClean="0"/>
              <a:t>Photo of group</a:t>
            </a:r>
            <a:br>
              <a:rPr lang="en-US" sz="2000" dirty="0" smtClean="0"/>
            </a:br>
            <a:r>
              <a:rPr lang="en-US" sz="2000" dirty="0" smtClean="0"/>
              <a:t>(</a:t>
            </a:r>
            <a:r>
              <a:rPr lang="en-US" sz="2000" dirty="0" err="1" smtClean="0"/>
              <a:t>Els</a:t>
            </a:r>
            <a:r>
              <a:rPr lang="en-US" sz="2000" dirty="0" smtClean="0"/>
              <a:t> </a:t>
            </a:r>
            <a:r>
              <a:rPr lang="en-US" sz="2000" dirty="0" err="1" smtClean="0"/>
              <a:t>Catarres</a:t>
            </a:r>
            <a:r>
              <a:rPr lang="en-US" sz="2000" dirty="0" smtClean="0"/>
              <a:t>)</a:t>
            </a:r>
            <a:r>
              <a:rPr lang="es-ES" dirty="0" smtClean="0"/>
              <a:t/>
            </a:r>
            <a:br>
              <a:rPr lang="es-ES" dirty="0" smtClean="0"/>
            </a:br>
            <a:endParaRPr lang="es-ES" dirty="0"/>
          </a:p>
        </p:txBody>
      </p:sp>
      <p:sp>
        <p:nvSpPr>
          <p:cNvPr id="15362" name="2 Marcador de texto"/>
          <p:cNvSpPr>
            <a:spLocks noGrp="1"/>
          </p:cNvSpPr>
          <p:nvPr>
            <p:ph type="body" sz="half" idx="2"/>
          </p:nvPr>
        </p:nvSpPr>
        <p:spPr>
          <a:xfrm>
            <a:off x="6156325" y="1916113"/>
            <a:ext cx="2057400" cy="4419600"/>
          </a:xfrm>
        </p:spPr>
        <p:txBody>
          <a:bodyPr/>
          <a:lstStyle/>
          <a:p>
            <a:pPr>
              <a:spcBef>
                <a:spcPct val="0"/>
              </a:spcBef>
            </a:pPr>
            <a:r>
              <a:rPr lang="es-ES" sz="2400" smtClean="0"/>
              <a:t>Group was formed in 2010 and the</a:t>
            </a:r>
          </a:p>
          <a:p>
            <a:pPr>
              <a:spcBef>
                <a:spcPct val="0"/>
              </a:spcBef>
            </a:pPr>
            <a:r>
              <a:rPr lang="es-ES" sz="2400" smtClean="0"/>
              <a:t>29 of november they published their first CD.</a:t>
            </a:r>
          </a:p>
        </p:txBody>
      </p:sp>
      <p:pic>
        <p:nvPicPr>
          <p:cNvPr id="4" name="0 Imagen" descr="els-catarres.jpg"/>
          <p:cNvPicPr/>
          <p:nvPr/>
        </p:nvPicPr>
        <p:blipFill>
          <a:blip r:embed="rId2" cstate="print"/>
          <a:stretch>
            <a:fillRect/>
          </a:stretch>
        </p:blipFill>
        <p:spPr>
          <a:xfrm rot="20937701">
            <a:off x="1192513" y="1557710"/>
            <a:ext cx="4104456"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831111701"/>
      </p:ext>
    </p:extLst>
  </p:cSld>
  <p:clrMapOvr>
    <a:masterClrMapping/>
  </p:clrMapOvr>
  <p:transition>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1 Marcador de texto"/>
          <p:cNvSpPr>
            <a:spLocks noGrp="1"/>
          </p:cNvSpPr>
          <p:nvPr>
            <p:ph type="body" idx="1"/>
          </p:nvPr>
        </p:nvSpPr>
        <p:spPr>
          <a:xfrm>
            <a:off x="467544" y="5373216"/>
            <a:ext cx="3521075" cy="457200"/>
          </a:xfrm>
        </p:spPr>
        <p:txBody>
          <a:bodyPr>
            <a:normAutofit/>
          </a:bodyPr>
          <a:lstStyle/>
          <a:p>
            <a:r>
              <a:rPr lang="es-ES" smtClean="0"/>
              <a:t>Catalan</a:t>
            </a:r>
          </a:p>
        </p:txBody>
      </p:sp>
      <p:sp>
        <p:nvSpPr>
          <p:cNvPr id="16387" name="5 Marcador de texto"/>
          <p:cNvSpPr>
            <a:spLocks noGrp="1"/>
          </p:cNvSpPr>
          <p:nvPr>
            <p:ph type="body" sz="half" idx="3"/>
          </p:nvPr>
        </p:nvSpPr>
        <p:spPr>
          <a:xfrm>
            <a:off x="4211960" y="5229200"/>
            <a:ext cx="3521075" cy="457200"/>
          </a:xfrm>
        </p:spPr>
        <p:txBody>
          <a:bodyPr>
            <a:normAutofit/>
          </a:bodyPr>
          <a:lstStyle/>
          <a:p>
            <a:r>
              <a:rPr lang="es-ES" dirty="0" smtClean="0"/>
              <a:t>English</a:t>
            </a:r>
          </a:p>
        </p:txBody>
      </p:sp>
      <p:sp>
        <p:nvSpPr>
          <p:cNvPr id="3" name="2 Marcador de contenido"/>
          <p:cNvSpPr>
            <a:spLocks noGrp="1"/>
          </p:cNvSpPr>
          <p:nvPr>
            <p:ph sz="quarter" idx="2"/>
          </p:nvPr>
        </p:nvSpPr>
        <p:spPr>
          <a:xfrm>
            <a:off x="899592" y="2348880"/>
            <a:ext cx="3305051" cy="4114800"/>
          </a:xfrm>
          <a:prstGeom prst="rect">
            <a:avLst/>
          </a:prstGeom>
        </p:spPr>
        <p:txBody>
          <a:bodyPr>
            <a:normAutofit/>
          </a:bodyPr>
          <a:lstStyle/>
          <a:p>
            <a:pPr>
              <a:lnSpc>
                <a:spcPct val="90000"/>
              </a:lnSpc>
            </a:pPr>
            <a:r>
              <a:rPr lang="es-ES" sz="2000" dirty="0" smtClean="0"/>
              <a:t>Jo volia cantar, cantar</a:t>
            </a:r>
            <a:br>
              <a:rPr lang="es-ES" sz="2000" dirty="0" smtClean="0"/>
            </a:br>
            <a:r>
              <a:rPr lang="es-ES" sz="2000" dirty="0" smtClean="0"/>
              <a:t>i si cal perdre-hi la veu en la passió d'un sol moment</a:t>
            </a:r>
            <a:br>
              <a:rPr lang="es-ES" sz="2000" dirty="0" smtClean="0"/>
            </a:br>
            <a:r>
              <a:rPr lang="es-ES" sz="2000" dirty="0" smtClean="0"/>
              <a:t>on l'únic que m'importa és el present.</a:t>
            </a:r>
            <a:r>
              <a:rPr lang="es-ES" sz="2200" dirty="0" smtClean="0"/>
              <a:t/>
            </a:r>
            <a:br>
              <a:rPr lang="es-ES" sz="2200" dirty="0" smtClean="0"/>
            </a:br>
            <a:r>
              <a:rPr lang="es-ES" sz="2200" dirty="0" smtClean="0"/>
              <a:t/>
            </a:r>
            <a:br>
              <a:rPr lang="es-ES" sz="2200" dirty="0" smtClean="0"/>
            </a:br>
            <a:r>
              <a:rPr lang="es-ES" sz="2200" dirty="0" smtClean="0"/>
              <a:t>.</a:t>
            </a:r>
          </a:p>
        </p:txBody>
      </p:sp>
      <p:sp>
        <p:nvSpPr>
          <p:cNvPr id="4" name="3 Marcador de contenido"/>
          <p:cNvSpPr>
            <a:spLocks noGrp="1"/>
          </p:cNvSpPr>
          <p:nvPr>
            <p:ph sz="quarter" idx="4"/>
          </p:nvPr>
        </p:nvSpPr>
        <p:spPr>
          <a:xfrm>
            <a:off x="4355976" y="2204864"/>
            <a:ext cx="3521075" cy="4114800"/>
          </a:xfrm>
          <a:prstGeom prst="rect">
            <a:avLst/>
          </a:prstGeom>
        </p:spPr>
        <p:txBody>
          <a:bodyPr>
            <a:normAutofit/>
          </a:bodyPr>
          <a:lstStyle/>
          <a:p>
            <a:r>
              <a:rPr lang="en-US" dirty="0" smtClean="0"/>
              <a:t>I wanted to sing , sing and even to lose the voice due to the passion of just a moment where the only thing that matters to me is the present . </a:t>
            </a:r>
            <a:endParaRPr lang="es-ES" dirty="0" smtClean="0"/>
          </a:p>
        </p:txBody>
      </p:sp>
      <p:sp>
        <p:nvSpPr>
          <p:cNvPr id="6" name="Прямоугольник 5"/>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81275983"/>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lstStyle/>
          <a:p>
            <a:pPr fontAlgn="auto">
              <a:spcAft>
                <a:spcPts val="0"/>
              </a:spcAft>
              <a:defRPr/>
            </a:pPr>
            <a:r>
              <a:rPr lang="es-ES" dirty="0" smtClean="0"/>
              <a:t>Roser </a:t>
            </a:r>
            <a:r>
              <a:rPr lang="es-ES" dirty="0" err="1" smtClean="0"/>
              <a:t>Cruells</a:t>
            </a:r>
            <a:endParaRPr lang="es-ES" dirty="0"/>
          </a:p>
        </p:txBody>
      </p:sp>
      <p:sp>
        <p:nvSpPr>
          <p:cNvPr id="17410" name="2 Marcador de texto"/>
          <p:cNvSpPr>
            <a:spLocks noGrp="1"/>
          </p:cNvSpPr>
          <p:nvPr>
            <p:ph type="body" idx="1"/>
          </p:nvPr>
        </p:nvSpPr>
        <p:spPr>
          <a:xfrm>
            <a:off x="395536" y="5373216"/>
            <a:ext cx="3521075" cy="457200"/>
          </a:xfrm>
        </p:spPr>
        <p:txBody>
          <a:bodyPr>
            <a:normAutofit/>
          </a:bodyPr>
          <a:lstStyle/>
          <a:p>
            <a:r>
              <a:rPr lang="es-ES" dirty="0" smtClean="0"/>
              <a:t>She is Roser</a:t>
            </a:r>
          </a:p>
        </p:txBody>
      </p:sp>
      <p:sp>
        <p:nvSpPr>
          <p:cNvPr id="17411" name="3 Marcador de texto"/>
          <p:cNvSpPr>
            <a:spLocks noGrp="1"/>
          </p:cNvSpPr>
          <p:nvPr>
            <p:ph type="body" sz="half" idx="3"/>
          </p:nvPr>
        </p:nvSpPr>
        <p:spPr>
          <a:xfrm>
            <a:off x="5796136" y="5229200"/>
            <a:ext cx="3161035" cy="360040"/>
          </a:xfrm>
        </p:spPr>
        <p:txBody>
          <a:bodyPr>
            <a:normAutofit fontScale="85000" lnSpcReduction="20000"/>
          </a:bodyPr>
          <a:lstStyle/>
          <a:p>
            <a:r>
              <a:rPr lang="es-ES" dirty="0" smtClean="0"/>
              <a:t>This is your bass</a:t>
            </a:r>
          </a:p>
        </p:txBody>
      </p:sp>
      <p:pic>
        <p:nvPicPr>
          <p:cNvPr id="3074" name="Picture 2" descr="http://1.bp.blogspot.com/-KH-CT4hvbB4/T8FReFk86nI/AAAAAAAAAG4/EDsVUWDZ_7M/s1600/5930969445_174613e57e_z.jpg"/>
          <p:cNvPicPr>
            <a:picLocks noChangeAspect="1" noChangeArrowheads="1"/>
          </p:cNvPicPr>
          <p:nvPr/>
        </p:nvPicPr>
        <p:blipFill>
          <a:blip r:embed="rId3" cstate="print"/>
          <a:srcRect/>
          <a:stretch>
            <a:fillRect/>
          </a:stretch>
        </p:blipFill>
        <p:spPr bwMode="auto">
          <a:xfrm>
            <a:off x="1259632" y="2207736"/>
            <a:ext cx="1954807" cy="29322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76" name="Picture 4" descr="http://1.bp.blogspot.com/-0sIJXA0yK64/TzJBm-cd3aI/AAAAAAAAA1E/9oI5Nhwh20M/s1600/Contrabaix%255B1%255D.jpg"/>
          <p:cNvPicPr>
            <a:picLocks noChangeAspect="1" noChangeArrowheads="1"/>
          </p:cNvPicPr>
          <p:nvPr/>
        </p:nvPicPr>
        <p:blipFill>
          <a:blip r:embed="rId4" cstate="print"/>
          <a:srcRect/>
          <a:stretch>
            <a:fillRect/>
          </a:stretch>
        </p:blipFill>
        <p:spPr bwMode="auto">
          <a:xfrm>
            <a:off x="5704413" y="2207736"/>
            <a:ext cx="2089692" cy="2786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39894147"/>
      </p:ext>
    </p:extLst>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lstStyle/>
          <a:p>
            <a:pPr fontAlgn="auto">
              <a:spcAft>
                <a:spcPts val="0"/>
              </a:spcAft>
              <a:defRPr/>
            </a:pPr>
            <a:r>
              <a:rPr lang="es-ES" dirty="0" err="1" smtClean="0"/>
              <a:t>Èric</a:t>
            </a:r>
            <a:r>
              <a:rPr lang="es-ES" dirty="0" smtClean="0"/>
              <a:t> </a:t>
            </a:r>
            <a:r>
              <a:rPr lang="es-ES" dirty="0" err="1" smtClean="0"/>
              <a:t>Vergés</a:t>
            </a:r>
            <a:endParaRPr lang="es-ES" dirty="0"/>
          </a:p>
        </p:txBody>
      </p:sp>
      <p:sp>
        <p:nvSpPr>
          <p:cNvPr id="18434" name="2 Marcador de texto"/>
          <p:cNvSpPr>
            <a:spLocks noGrp="1"/>
          </p:cNvSpPr>
          <p:nvPr>
            <p:ph type="body" idx="1"/>
          </p:nvPr>
        </p:nvSpPr>
        <p:spPr>
          <a:xfrm>
            <a:off x="323528" y="5301208"/>
            <a:ext cx="3521075" cy="457200"/>
          </a:xfrm>
        </p:spPr>
        <p:txBody>
          <a:bodyPr>
            <a:normAutofit/>
          </a:bodyPr>
          <a:lstStyle/>
          <a:p>
            <a:r>
              <a:rPr lang="es-ES" dirty="0" smtClean="0"/>
              <a:t>He is Èric</a:t>
            </a:r>
          </a:p>
        </p:txBody>
      </p:sp>
      <p:sp>
        <p:nvSpPr>
          <p:cNvPr id="4" name="3 Marcador de texto"/>
          <p:cNvSpPr>
            <a:spLocks noGrp="1"/>
          </p:cNvSpPr>
          <p:nvPr>
            <p:ph type="body" sz="half" idx="3"/>
          </p:nvPr>
        </p:nvSpPr>
        <p:spPr>
          <a:xfrm>
            <a:off x="4063256" y="4941168"/>
            <a:ext cx="3969816" cy="720080"/>
          </a:xfrm>
        </p:spPr>
        <p:txBody>
          <a:bodyPr>
            <a:normAutofit fontScale="92500" lnSpcReduction="20000"/>
          </a:bodyPr>
          <a:lstStyle/>
          <a:p>
            <a:pPr fontAlgn="auto">
              <a:spcAft>
                <a:spcPts val="0"/>
              </a:spcAft>
              <a:buFont typeface="Wingdings 2"/>
              <a:buNone/>
              <a:defRPr/>
            </a:pPr>
            <a:r>
              <a:rPr lang="es-ES" dirty="0" err="1" smtClean="0"/>
              <a:t>This</a:t>
            </a:r>
            <a:r>
              <a:rPr lang="es-ES" dirty="0" smtClean="0"/>
              <a:t> </a:t>
            </a:r>
            <a:r>
              <a:rPr lang="es-ES" dirty="0" err="1" smtClean="0"/>
              <a:t>is</a:t>
            </a:r>
            <a:r>
              <a:rPr lang="es-ES" dirty="0" smtClean="0"/>
              <a:t> </a:t>
            </a:r>
            <a:r>
              <a:rPr lang="es-ES" dirty="0" err="1" smtClean="0"/>
              <a:t>his</a:t>
            </a:r>
            <a:r>
              <a:rPr lang="es-ES" dirty="0" smtClean="0"/>
              <a:t> guitar.</a:t>
            </a:r>
          </a:p>
          <a:p>
            <a:pPr fontAlgn="auto">
              <a:spcAft>
                <a:spcPts val="0"/>
              </a:spcAft>
              <a:buFont typeface="Wingdings 2"/>
              <a:buNone/>
              <a:defRPr/>
            </a:pPr>
            <a:r>
              <a:rPr lang="es-ES" dirty="0" smtClean="0"/>
              <a:t>He </a:t>
            </a:r>
            <a:r>
              <a:rPr lang="es-ES" dirty="0" err="1" smtClean="0"/>
              <a:t>is</a:t>
            </a:r>
            <a:r>
              <a:rPr lang="es-ES" dirty="0" smtClean="0"/>
              <a:t> </a:t>
            </a:r>
            <a:r>
              <a:rPr lang="es-ES" dirty="0" err="1" smtClean="0"/>
              <a:t>singer</a:t>
            </a:r>
            <a:r>
              <a:rPr lang="es-ES" dirty="0" smtClean="0"/>
              <a:t>.</a:t>
            </a:r>
            <a:endParaRPr lang="es-ES" dirty="0"/>
          </a:p>
        </p:txBody>
      </p:sp>
      <p:pic>
        <p:nvPicPr>
          <p:cNvPr id="2052" name="Picture 4" descr="http://thumbs.dreamstime.com/x/chitarra-e-un-microfono-23800107.jpg"/>
          <p:cNvPicPr>
            <a:picLocks noChangeAspect="1" noChangeArrowheads="1"/>
          </p:cNvPicPr>
          <p:nvPr/>
        </p:nvPicPr>
        <p:blipFill>
          <a:blip r:embed="rId2" cstate="print"/>
          <a:srcRect/>
          <a:stretch>
            <a:fillRect/>
          </a:stretch>
        </p:blipFill>
        <p:spPr bwMode="auto">
          <a:xfrm>
            <a:off x="4283968" y="2276872"/>
            <a:ext cx="3528392" cy="23552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4" name="Picture 6" descr="http://1.bp.blogspot.com/--qMXF2zNNfs/T8FRIFoaXsI/AAAAAAAAAGo/boAN9gZq-Fc/s1600/5931563526_107bb76ee8_z.jpg"/>
          <p:cNvPicPr>
            <a:picLocks noChangeAspect="1" noChangeArrowheads="1"/>
          </p:cNvPicPr>
          <p:nvPr/>
        </p:nvPicPr>
        <p:blipFill>
          <a:blip r:embed="rId3" cstate="print"/>
          <a:srcRect/>
          <a:stretch>
            <a:fillRect/>
          </a:stretch>
        </p:blipFill>
        <p:spPr bwMode="auto">
          <a:xfrm>
            <a:off x="971600" y="2434271"/>
            <a:ext cx="1800200" cy="2700299"/>
          </a:xfrm>
          <a:prstGeom prst="rect">
            <a:avLst/>
          </a:prstGeom>
          <a:ln>
            <a:noFill/>
          </a:ln>
          <a:effectLst>
            <a:softEdge rad="112500"/>
          </a:effectLst>
        </p:spPr>
      </p:pic>
      <p:sp>
        <p:nvSpPr>
          <p:cNvPr id="7" name="Прямоугольник 6"/>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71128555"/>
      </p:ext>
    </p:extLst>
  </p:cSld>
  <p:clrMapOvr>
    <a:masterClrMapping/>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lstStyle/>
          <a:p>
            <a:pPr fontAlgn="auto">
              <a:spcAft>
                <a:spcPts val="0"/>
              </a:spcAft>
              <a:defRPr/>
            </a:pPr>
            <a:r>
              <a:rPr lang="es-ES" dirty="0" err="1" smtClean="0"/>
              <a:t>Jan</a:t>
            </a:r>
            <a:r>
              <a:rPr lang="es-ES" dirty="0" smtClean="0"/>
              <a:t> Rivera Prats</a:t>
            </a:r>
            <a:endParaRPr lang="es-ES" dirty="0"/>
          </a:p>
        </p:txBody>
      </p:sp>
      <p:sp>
        <p:nvSpPr>
          <p:cNvPr id="19458" name="2 Marcador de texto"/>
          <p:cNvSpPr>
            <a:spLocks noGrp="1"/>
          </p:cNvSpPr>
          <p:nvPr>
            <p:ph type="body" idx="1"/>
          </p:nvPr>
        </p:nvSpPr>
        <p:spPr>
          <a:xfrm>
            <a:off x="526063" y="5229200"/>
            <a:ext cx="3521075" cy="457200"/>
          </a:xfrm>
        </p:spPr>
        <p:txBody>
          <a:bodyPr>
            <a:normAutofit/>
          </a:bodyPr>
          <a:lstStyle/>
          <a:p>
            <a:r>
              <a:rPr lang="es-ES" dirty="0" smtClean="0"/>
              <a:t>He is Jan</a:t>
            </a:r>
          </a:p>
        </p:txBody>
      </p:sp>
      <p:sp>
        <p:nvSpPr>
          <p:cNvPr id="19459" name="3 Marcador de texto"/>
          <p:cNvSpPr>
            <a:spLocks noGrp="1"/>
          </p:cNvSpPr>
          <p:nvPr>
            <p:ph type="body" sz="half" idx="3"/>
          </p:nvPr>
        </p:nvSpPr>
        <p:spPr>
          <a:xfrm>
            <a:off x="4738296" y="5157192"/>
            <a:ext cx="3521075" cy="457200"/>
          </a:xfrm>
        </p:spPr>
        <p:txBody>
          <a:bodyPr>
            <a:normAutofit/>
          </a:bodyPr>
          <a:lstStyle/>
          <a:p>
            <a:r>
              <a:rPr lang="es-ES" dirty="0" smtClean="0"/>
              <a:t>This is his accordion</a:t>
            </a:r>
          </a:p>
        </p:txBody>
      </p:sp>
      <p:pic>
        <p:nvPicPr>
          <p:cNvPr id="1028" name="Picture 4" descr="https://pbs.twimg.com/profile_images/378800000564699773/0d0c52a529721b81b0e519c68a9aa8d3_400x400.jpeg"/>
          <p:cNvPicPr>
            <a:picLocks noChangeAspect="1" noChangeArrowheads="1"/>
          </p:cNvPicPr>
          <p:nvPr/>
        </p:nvPicPr>
        <p:blipFill>
          <a:blip r:embed="rId2" cstate="print"/>
          <a:srcRect/>
          <a:stretch>
            <a:fillRect/>
          </a:stretch>
        </p:blipFill>
        <p:spPr bwMode="auto">
          <a:xfrm>
            <a:off x="1043608" y="2210206"/>
            <a:ext cx="2880320" cy="2880320"/>
          </a:xfrm>
          <a:prstGeom prst="ellipse">
            <a:avLst/>
          </a:prstGeom>
          <a:ln>
            <a:noFill/>
          </a:ln>
          <a:effectLst>
            <a:softEdge rad="112500"/>
          </a:effectLst>
        </p:spPr>
      </p:pic>
      <p:sp>
        <p:nvSpPr>
          <p:cNvPr id="19461" name="AutoShape 6" descr="data:image/jpeg;base64,/9j/4AAQSkZJRgABAQAAAQABAAD/2wCEAAkGBxQTEhUUEhQWFhUXFxwbGRgXGB0dHRodHx8cFyIdHR8cHSggGh8lHBwdIjEhJSorLi4uHh8zODMsNygtLiwBCgoKDAwOFQ8PFCwcFBwsLCwsLCssLCssLCwrLCwsLCwsLCwsLCs3NywsLCwrKysrKysrKywrLCsrKyssKysrK//AABEIAMcA/QMBIgACEQEDEQH/xAAcAAABBQEBAQAAAAAAAAAAAAAAAwQFBgcIAgH/xABQEAACAQMCAgYGBQcIBgoDAAABAgMABBESIQUxBgcTQVFhInGBkaGxFCMyQsEIM1JygrLRFSRic5LC0vAWJUNTY6IXNFRkg6Ozw+HxZXST/8QAFgEBAQEAAAAAAAAAAAAAAAAAAAEC/8QAGBEBAQEBAQAAAAAAAAAAAAAAAAERMSH/2gAMAwEAAhEDEQA/ANwooqq9Mun1pw4YmLPJjPZxjLAHYFjkBATyyd+7NFWqisGv+vmV2xDbpCuftyFpWx5KugZ8iaj7jradj6V3dkHmsMFvCB6ixlbFEdE0AVy/cdZkpJxLfsPO7RfgluMe+mUnWJcb6ZLoeGbtz8lFB1bRXJZ6xeIZ9G7uAPDtM/NaVXrR4oPs3kn7Qjb5pRXVV1cLGjPIwRFBLMxwFA3JJPICoq36W2L40XcBzkA9ouCRzAJO53HvrnN+tTiEsTQztFPG4wyyRA5HP7pXwqsXMqNJraNUUsCY0BVcbZAJZiucc98E0R2VHKrDKkEeRz8qi5uPgStEsNxJo+26R+gGIDBckjUdJByoIHIkHauUhMq5MBmh32AmJHwRTt7aVg6U8QXOm7ud+f1zH5k0V1XbcdiZzG2qNwurEq6Mr3lc/aA7yNhRP0jtEVXe6gVXOFYyphj5HODXJ03G7yY+nNK5ALHW2eQwd2Phmoya6LH0t/YB8RQdWXPWVwtO0zeRkx/aC5JJ54TAw/7ORURP1z8KXTiSV889MTej69QHwzXOXBrETzohwqE+kchcDxydqs0/QLO8U4Pkw/EH8KI15uvDholKYnKf7wRjSds8i2vnty7qSi69OHlWJjuVI5KUXL+oh8D24rCeJdGJ4RljGR5SDPubB+FRVvbs7BUBJYhQPEnYD2mg6Xi66uFlQxeVST9kxHI8zjK49RqWtOs7hUhULeRgsM+mHTvxgllAB8j6+Vcy2vRe8k1aLeVmX7SBDrAwWyV+1jAO+MZ251IRdAL5hqWBihOEcZKu2kMAMDO+cAkAZ2yN6Dquy4zbzHEM8UhHMJIrH3KTT6uVbfqw4nrAWArJscagMAgkNqB0jcFcZyDjOM1L2Flx+0RpIpZhFGoMhZwyx4LKw0vnUVKnIQHIwRkEUHSdFYradO+OQf8AWbOOVMuA2ChcxhmbTg75VWYejuBtmp6263VTAvLC7t21Kp9EMAWDEbHS2DpbGFOcHworTKKqnDesfhsxULdIpYZAkBjz3bawAd6tEcqsMqQw8Qc/Kg90UUUBRRRQFFFFAVy10wsZLjjtxa9oQZ7lUyc4xtpyBz0g11LXMfToGHpI5B0n6TC4bwyI2z8aIt8X5P6/evjnyh/i9PoeoK1A9O6nP6oQfMGtZnRz9lwv7OfxFIi2fvmb2KgHxUn40GJcW6IdHbF2iurq4MqEalySRkBhskeORFMnuOi0Y2iuJj65R83UVovSnoNwiSd7i+cLI+CxkuNGcAKNsjGwA28KiE4V0XhH27VvXM0nyY0FP/0w6Px7R8Kdx4vg/vOxrz/0p2Ef5ngtuMcidAPtxHVxPSPoxEcLHbMR4WrN8TH+NfR1tcFh/NQPty7O3RfdkjFBl/TnppJxCOJBZR26qxKNGh1NkY0htI25bDntVNmt3U4cFW/RbIPuO9ab1i9ZcPETaC3jljMM4fMmnyxjSx76vPTbi3aWN7HIqE9m5RiBkd+xyTy8hQc5mgGncfDpHWR0QlI8az+jqOkZ9Z2FJS2ci6tSMNJAbKnYnlnwz3eNAW+C2SpZRuV35escvXUvcdHpFBklhmt4+7XE5x7SB37VG8MnZWYK7KHUq2liNQPNTg7g+BpK7i0nblRTheEyOrPCkkkaZ1SCM6VwMnJ3A286Ss7koGAVTqGMkZK+Y8K+2eWIQklRkhcnGe845dw91Ss0Y7NwMbLv7s/woiMSzaTdRgciSeZHM/8AxVi6BlrbiFqxK6JJBG+QCNDeiw35bHmOVMeBjMePX8wa98eRRAux1drs2eS6eWP1gTnzxVzwbja8Y1rbBrsLJLGSukoraBj0Fxz+ywzjO4xuKZnpdbi3+lNc5g7bssIHIUlte4xkZiVRsNvSI3asr6KSATcLz3SyZ/tCvMJ/1EV/S4kB7oR/GoNntOMw/TTZSSSNIsBk1gEFsgSk6gdgY9sbYG2aa2fTS1k4fNfFnVVlKfmuUjDCEjVh9Kt445nwxApIBx/ib90Ng/wijHs5mqjNlOjUSjcz35IHkqlfmooNcueM2ay2MetmkuQjwhkYaY9J0BdsR5fGc7nfJwAKf8Oubaa+nKSxySWygSOxBKENICeWAUBZByA1Nz3zTJoFfpLaR80s7Ncg/d0ozD2+mpqudHbvTwfjV8QdVzKY1JG+HO+//ik+sUGkQdHbCeG4keOG4DNMVf0W7NCzPhSORLlm239LwxUU3V6kItWs5praeRgkvYyEKT2T5YJyOlwGI8Awqs8fheDg/COHwlklu5A7aCQfSwTnfPOVduXonwqx/wCkkg4xOgkP0LhtqWdSFIZlQd59LVk45/d86B5Fc8btZJYleHiAiCNh1EUjIwb7LA6SQVxuD9ob91POGda9oRELtJbRpVVl7VDoYEA5VwMFcEbnGM71DcH6wtPD24jew4aefs4UhyS2FwDhjjYq2/8AGkutXpLaxWJtIJFNygWIR4yyB1AbORgehkHB5sKDWoplZQysGU8iDkH1Ec6Urkngl9fWB12k7L3lAfRblzQ5VuWM4zWu9CuumGYiK/UW8vLtBnsmPnneM+vI8xRWs0V5jkDAFSCCMgg5BHiDXqgK5o684NHGSwOC8cT58D9j+7mul652/KMgAv4XHNrcZ9jv/GiOgOyYquJG5DfC5PnuuMn1Ul/J5+9NKf2gP3VFM+j+ZrO1cSuNUEbZGnJygOTlaejhi97yk/1rj4KQKCidMuqWG/ufpD3Mqegq6cavs53yx8+VRUXUjw2P87dTE+BeNP7uakOsvoDc3ksTWlyIYwhDq8sgBYHIYAZBODgnnsKpC9SzEkz8St1b1Fj7dTg0FoPQTo7FntJozjnruv8ACwr4R0WhGf5u2P6yQ/jUPa9TFnj0793I59lFn3Y1VIQdUPDVwSeIS+WjAP8A5Q+dBVetbj3CpreBOGLGrpLqbRCY/R0kbkqM742pjfdOY7iKVXEil4mXGMrqK6dsHIGdzmqdxezRLiVADGqyMAhOSoDEAHzApnOoydJGNuVBbeiYDWnFI32JtVceOY5Ff2DI5eqpzpGhkXiLsoDSWVlLsRgEdkCBg75wd+7FVroZCHa5yQCLG5I8yI2257+O/hmp24hYjAkbS3BQzZ31aSSAc+DLgeGKCOPFXa2iQ2RVezA7Uf7XBA1br5BeZ299Vx3ALZQNnGN/s/5/jU7Y2921tHIJwYhnSpY5TYjYDkDgr681COWBYKBr7ye7Gc47ufyor6kxZowYgiqcciDuDzPfmpBUOJlIIJXcEknJB8d+WKZSwzB0MpyCVOMjv3/+x45zvmpG1YkyArgY543PMb9x2qwMOAzBUOSAMnmceFL8YmWSAlSDpkXOPMGkeiM0K3EBuVV4ROgkV/s6WBUk+Q5+yrp1uz2jNpsex7FIY/zIAXUZHzyG5ximiqdFpfr7Dynb4lKco3+qkXu/lI/+koqK6PS4mtT4XA+JSpMN/MkX/wDJMf8AkQVEXa5lH8o9IX8LSZB7QqfMVFT25+g8Atxv2s8jn2yoo+BNKTXH1nSR/wBZPfcaPwp7ZIGvejsJ+7bpKf2meT+5QOnvP9acfu+fY2rxqc/ewsQ/cqK4hbsvR/htqNnvLssRnmuplHs9KM+ymX0v/V3GbjvubxEHmNbTHHsNWy7sgeJ8BsSMi2tkkfbbUF1k+0xD3ige8VKy9I4I8/VcOtdbDbYqpb3+lH7qpv09l4PfXRz23E7zs1xuSgJkYDflkstL/wArZh47xA855BbRHycnI5bYjC09i4eGveEcPO0dnALi4HcHP84fV7lG4+9QK8ZhSO94fZN+Z4Xam4n32LgCQ5Hflgg/bNZpYvJdXhmI1yPKZCuM6nLZC47wWIGKm+OcWMkF5dn7d/c6FyN+xjIkYA+GrsR56TTjqysAHadzpSJHlZirMoCKQurQQQNZyCCPs86BbpDaCCeVBLHKAc6olKpkjJUAscaSdPPuqlcRAyTWm8L6uL2+tBdrKitL6axyFizg76i5JxnuznI3J3qj9KOid7abXFu6Ac3HpJ/aG1Kq19UHTa5tJEhcPJZySLGe/sXchQynuUk7ry5kb8+kawPgtmlrYcMibdr29ilfs/Sbs42DDGPPTnwzW+UBWE/lKx/WWTY5rKCfUYz+Jrdqx38pOI/RbVsbCZhn1rn+78KC69XEYfhVlu4+oUbOwO23POcbbDuGwqd/kaLvDsPB5JGHuZjVR6mUV+DW2c/7QHDMOUjDuO21W6S0t13cR+tiPmxoir9N+kVhwtI3mthIZGIXs0jJBUA7liMDceNUybr6gUfU2LZ/pOqj/lU1oHS2/wCFRxq98LdkBwmpBJuR3AA9wqpr1kcAgH1MS+qO1A/eC0Febr1upPzNin9p3/dUU3n6yePS/m7MqDy02shx7WyPbVjm69rFdoracju2jUfBjUPedf7HIjsgB3FpifgEHzoNJ4RxLh0cCE/R7fUNRSULGwbYtqV8HOo71zd1gtA3ELlrTT2BcFNH2TsMlfLXqrceEdB7TiltHeXjSzSTjtABM+iHXuY41zhQORzzxWL9ZvRtOH3728LEx6VdQTkqGHInvwRz8CKBToO6m5gVFZjJDNDKO4doroGHqUqTzqY4XeBxY6lb63h9xbEsOekykEeIGRUR1aRqOIWJLY1yOpweWVKj2HIz5VP9Gp8NwpDuFmu7dtu4lD/foqmcLhtjGpMzrLvrU+iPtYGk4OfRwTnzpvLGNTgMVAyQds4HdmnnBbtVgaOS17RS/wCdCZZTjOkHkO4kc6YXJGScej+jv8ic+2hHqSKNdBWUu2Rt3cxy959xqXtV+sJyMYxjO/ceXhnNQsk0ekBIyD3s2/uqYgAEueWcjmfKkIg7RAW0sdK9ouSeQGSCTjwFaV1s8Qtbg67bUMQaGBQoMI40EZHIgnzxjYcqzRmw8h8Gz7mrUes6FZAbtIrlBPGcmdVVdkTARc6+S5ywAqjMeEviSHymQ/EVLxP9Uq/9/wA/BRUBYth0/XX51M27boP++/4aiJ+5kzDx9v0riMe+4ZvwqdtCI+K255i04UCfIrbsd/a499VeaX+Y8Tb9O9iHxmeprjUmi94y/dHZrD7W+jw/gaCNs7TVwuwts73nEWbGO5RHB8yauNxxIfytxm8BGm0tGiTBxh8LEB/aDCojotb/AM74JE32YbZ7lvLU8s2fcqfCoc3bfyPdzEHtOIX6r5kLmY79/pkCgecM4dqteEWX/arl7mXOPsKRGDz5aEc716fi+qLjPEts3D/RYD/Rc+kB6oFXlTjic4guLxwcDh9hHaRkc+1kAjyPMM0p9magOPS/R7Ph1r3hGvJRjm0h+rB8xGqj9qghukEmXht05QRrHtyMhJdzy73Yj2CrtY8OIsltkBEt/PHAhwwIiQ+mwOQrqW1ZHv5iqP0ci1ziRsHSe0IP3iDnB8QTzHhmtY6obB575pnLGK1RuzQklEeU8kBJ0gKG28xRW0WlusaLGgwqKFUeAAwB7qUlQMCrAEHYgjIPrFfTUP0g40sUM/ZsrTIoAjDDOt8LGCAcjLMKCB6HdF7Ttri6jgjwblhAdIPZiPETFM/Z1TJI2Rjn4Vd6ZcF4eLeCKFSSI41XJ5tgYLHzJ3Prp7QFZj+UJbluGKw+5OhPqIZfmRWnVROu62L8HuMfdMbe51/jREV1BBH4UVIUkTvqHrCnf2Hvq+FLSI7i3Q+egGsw/J3kiayuY30HE4YhsfZKKATnuyD8a09OIWibK8Ix3JpOPYtBG9JuF2XEIRDMdcYYOBETnIz+gCcYNV+36reELgi1lf8AWab+Iqe6YccmWzlawSSS4GOzAhdgfSAPNcfZz31lDcR6VTfZSZPLs4k/eANBp0XQfh6fY4ZGT/SCH95yad/yWkS/V2FpGPMqP3YjWS/6JdJp9pLiVAf0roD3iNjXj/oV4lLvcXUX7Ukj/NaC7cU6EXl4WaO8jsoi+pBaq5LZABLsJEzuO4VinWJ0ansLsxTymZnUOJTnLg+jvqJIIK4xk8hWocH4Rx6wU2tk0c8SekGdVVAWySiFmBODvjkM93Ks46zjxE3SniiBZDH6GnTo07/ZKkjYk53z8KCK6J2/84tnYNp+kxrkc85BwD3VbHtDHoKu4MfGJYweYUnH2RzydAznyqlcDvXjeMrltE0cirjOXDDG3eTjGKufH5dH07KsOz4lDOQVOBrEpIJ8cnGKKjOHx3Kz3SW2jAncFH8mO492Nqh76d2cOyrrxsMbHzPntnzqXuxGb++LXD2+qWR42QkBgxaQA9/euPb5VHcXX67HaNIc7O2C2N8E6SRv5E8+dCG4WdomYINA5tg/5FO1kwVOBv353GxO3upi8BKnVOo22Unnyxt3e3wpzGuQjd40k8uRXFURl3+cl88/ga0bj8Ny/D7UzxMohiMRd3DF+1XtVOBuBox7qzq7/Ov5g/Kta4zc3b8HtzOIlhZIBGAXdzpVhnOkIhbvXJNRGOWxwy/rD51J28n1qf8A7WfiKiEO4p9E31qn/jZ+IoJ6yXXYlP8Ae8RjB/sP/ip7x691Lxh++S7ijHmNcz/+0tMej7/U2q+PEVJ9ix/xr5A/aRIh/wBvxHJPjgAf+6aC1BzFccSkyQLXhkduu32WeOKLH9vWfaabWsC54JasfRRHu5fMMxm3zscRxe4+dMeJXGqz4jKN2u+IrGu/MJrlwB+0g91L8duNFzxN0+zbwJZRjwJ0W5Azz9BJfXQNNDXMUEXKTiV88rkHfQp7Nc+Qd5jv+jUB0y4oLi8nlT82X0x+UaYRB/YVasaT9lJPKDtY2SwRkf72Qdnt565Jm/ZqhNQL2t0U5BTnuYZ93ePZW79S/EkteGz3V04ihecaSxLdyx5HNsatt+WDWBwxFmVVGSxAA8SdhWt8XsrYvHFFEqi2iNlPc3RCxRSeliRUY+m2oyEezlzoLB0l6wZ7hcQkWdo0jQyXMoyzBwWWSEAhvsAkHl6S70t1b8KSWSGVoblbglpLiW5J1yiPCx4B5KXbI2zmHvxmqbw+0+kvHKGVTOFha+vAi6Zlwy9hGT/u1VAf6XMHOdt6I2zYkllcyuxWLtCAC6w5TOBsMymVttsMKCxCiiiiiqt1oW+vhN6D3Qs39n0/wq01EdLrYSWN0h5NBIP+Q0GS/k23IxeRn/hvjG2PSHq8K2dryMcjn9VSf3RWEfk33QF1cx75eFWG23otg58PtVu8l6BySQ+pD+OKIj+P8cMFrNOkTu0UbOFKlc4GcZI+QNY/N1y8TkJEFggJ5DRK5+BGfdW13N8yo79i5CqWx6OTgZwPS51kl31/xj81ZOf15QvyU0EavTDpLPtHbOnmLbT/AOptSR4f0qn5tOoP/Eij+CsCPdRddfl035q0hXw1M7/LTmmx60OOzD6mHGe+K2Zv3tVBY+BdJr/g8Zt7+P6VI2ZEVZnebSTpP3GUqDk7sMb86ofWp03PEpIQbdrdYg2A+7Etjc7DA9EY9taV1f8ATKaCKV+NCWJ9WUmlhCakwPQGlQSQ2TjH3qp/Xd0qsb/6OLRu0kQtqcKQNJxhcsATvv5b0GbcOvGRWQEAM6NnAyCpyCDzHPuIrRemL4fjKA5Oq0mB8c6N9zt9vzrM4JVCSArksBg5+zg5PryNq0TiliFa7CO2G4VDIFZtRYDsjucb4x5UER0iuY14lK08RlRooiRp39KGMhuY0neoXiBhJBgDKh+6+5Hln73r8+6p6+Fwt5B2GmWSayiyGGQyrHpYHOMECPcgjkd+8xnSK7kdsSwrEVP3Scd3maVYhkEQ56ifKn0Y1RocZIwfZkCvNtdupYxxLueZAwN+49w2xRbnEJ5YA3BOOTcvfv7KENLn87v3j8CK09orx+BQSSNbC3RUCDQ3bEdoUHpn0RvzA+6KzG6P1q+z5mrHF0luhaJZl1+jqMadAyfTMoJJ5EMdiuNqLYp8gwT6zS4b6z9vNeLsek3rPzNeM+l7aMp7hEuBa78pZX9yr/CluEOFFkTj0Wml92Mf+nUbbthI/KOY+8FaVeTSq/0bU+wux/x0Fp4Cg0cHjbOkzT3ku3MI2Mn9m3aoaG5LRRl+c109w5HhGD+LSVI3snZ9rsMW3DYoB+vMF1fGWX3VWbmQ7Iu+mNYgB4sdbY88kj20D7iE5SxjBI13U7zv4lEzHHnyLmf3Cq6TUz0qmBm7NTlYESFf2B6XvcsfbUVC64IZc55EEgj8D7qC3dU/B/pF8GyiiBGl1SfY1j0Y9R/rWU+eDVjl1XbNI7LcyyAxyzyt2drbzIDpKoU+tbs0yD/T5b036HcJH0AxfRXmk4g57BmysaGHODIwIyMlzjv00rJK0+pwqTsVW4UgNHZW8sP2wPSHaHsUXbfnyI3oJXosRPK900D3ZdQVupvRijuyQqpDGV5doY1znkPLFbjw+0EUSRryRQvrwMZ9Z51nnV9bCVo5Fu3uUkLXTjBWON/SjEaI26rraQ935pa0uiiiiigKSu4g6Mp5MpB9oxStFBzT1AXWjimkhjrgkXbuIKvk+WFI9oroqW+I+zFK3qAH7zCucuriUwdIgirnM08eM4wPTGfZjOK6PlnfksTHz1KPxohE3MrAgW/skdBn+zqqDh6G24ORw/h6Hx7IPj2dmvzqwRNL3ogH9YT8NH41inE+q/jU8rs94mh3Y4NxMQASSBjRyx3UGudksPOW2hH9GNU+b1E33SmyjJEvFkyOaq8OR/ZQms4h6gpmOZb5B+rGzfNhUpF1E2aDM15L5kBEHxzQT3D+McGvpikk8dy6boLkkrg8ygkAjJ23wM1n/XnwGwtxbyWYijkYsHjiIwV5h9IO2Dtnvz5VZIup/hcsgjhuXJT0pAJEdmU5AGw9DfvwedQXWh1VW9jZtdWry5RlDrIQQQx05BCjBBIoMlt4FYPqfSVUlds6myPR5jHPz5cq0WXiZkkVmSRGn4Q8W+TqKB1B25odAOfKs4ghLk4Izgnc4zjf31pvBFLPwwrkmSzuIzk88aweZ5YOMUFZvWWQ8OJm7JfopQyKT6BV5sjfB5EDA23wNqR43BKqRtJOZVz6OSDgb+DHB2AxSvFF023DHdAylJRpAGWAkPMDG+/rximHGzZn0rTtI8Y9CQ5Od9R22x4UUmgmOrEmkHcgd/7I5/8A1RCPq3XGrmPDfPMCmzxJzZ+fmSQfVjlTizCkOF3XfGRnb1czQNb77Sn/ADzp83I450wvvuHy/hT8UbnaY8XCiRwhLLqOCwAJ2HMAnFMs705vhufWPlTWjFPVf0B5RsPexHyNLadUgj/SMUfwApkTt7APiTTzhUgE6seSln/sgsPkKIkeNXmrt/8Ai3R2/oRAhRv3en8B4VG8Ml+tDnfRmQ+sbj/mwKb3LnSi55L8WJb5Yrypwh8WIHsG5+OKBJ3JJJOSTkn170paWzSSJGgy7sFUeJY4A95pGrl1XWbG7a5WBrgWkZm7JebsPRQcj946tgfsnaguPHokYiyguDdiCKN7WGEqsUbxjEhllzgtpEjYz391NRC11KIYY47uQOlzBBGFS0hDENLGcMBIR6CnzLd5OfgmkJKRKqiMpeQ2ds3omKQgSLM5ABxHgEf0m9QlujEKNO8Yn+utW1Wsdt+YUXRGAzYBfQ8gzy2Xv3ADVuitsAjyqqoJGwioMKsaegoUDkpIZx+vU7SNnbLFGkaDCooVR4ADA+FLUUUUUUBQaKKDmWB2t+lBIAJN+wAJwMSsRzx4Pt7K6PmllzhIwfNn0j4KTXOnTsNF0m1DGfpNs655cojv7a6Qm1/dC+3P4CiG0Xbn/dL6tTfH0ayDpPN0lN1Olv2nY9owjMaRKujOxBb0ht4mtgiST9NB6kP4tVd6QdO7GylMVzdssoAJRY2J3GRuqEDbxNBmH+hXSS4OZbl0xt6VyR8I816XqOvZMG4vI/POt8e/FWi965eGLjT9Kl/VBX36nWoDiHXTZn7HDjIf+My/wag+WvVFcWrq1hxFfpOrB0/V6Yz9pjhmLb6dsd4pp1j9D+LpZtLc330qGMgsgJGBy1EYw2M+yvFh1tXc0yx2FhCrsQAiAtkcyDgKMY7+7Gad9YnSjjZs5I7qxSCF8LJInpbHuyHYDPLPsoMagjLMAoyT3D/PhV66M2ozwllkdS1xMCcghSOy2AOygjOR55qj207I6tGSGBBBBIOfZvVy4DeAQWZdZMRX/wBpO9XVThfMaeXmKCOkilWzsnBGRcShBggg/V7Ejc7ilOkV1KYiktqsRyCzqOZHj4d+3fkk5O9LcbZBZvGukNHxCQbH0wpBwSO4bbHyNKcct7tIpY2u0ni+1kOHLDxzzXwIPfnagrccuBtHk7bkfL1705s5WDk6QCSDg8vhj4b86RtJJVUFAvdgkbjG+d/UfdTi3jZJfrsEnnnfGxA27u4jw2NFiOvW2HdjO1PYnGkeqmd2u3jvz8aUjOw9VRqdJX/M+w/MU0p3dcvZ8j/800NVmvYO49lK274DnxXHvI/DNN69Z29tEepmyf8APdtXgtyr5RQKIFxvkHx5itD6NBbfhhZbh1mnmDPBACZZrZcxEdxQfnWzv3VntpbtI6RoMs7BVHiWOB8TWwcckW3eNJgtolnptn7PS1zcQOChkBG6LjU37Q76CKdRbEo8Z0wOWNpBku9rcDLdtKGyFUBAfNxnGc1p/V5wqaFYre4WFRBqlRYSThJMiMOx3Y5Mx9i86zS3tlV4YJkMYSVrS4t4NLSvDJiZHkkTmAdC4J+6cY3FbZ0K4ekUH1YIQtpjBJOIo/qk3PPUF1/tmgsNFFFFFFFFAUUUUHNXXupi4x2i7ExROD4Fcr81ropxKQNLoNhklCcnv2DDHvNYP+UhbgXls/6UBH9lj/ircuDFntoCXJJiQliBkkqDnlj4UR6igkP2pj56UVfnqqldL+g/CZJzcX85WRgM651TIA0jbA227qvQtjneRz7VHyUVRunPVVDxGdZ2nkjYIEIwGBAJOfSO3OggxbdFrfm0D/tyS/IsK8nrC6PW4+otVcj/AHdqo+L6aTPVLwaAari+bA56pokH7ufjR/JXRa3yWkikI/4skmfYhIPsoELjrytVINvZPsfvMibHn9kNvTfpj1xw3NjNAtpMrTIUBcroGfvAjmRzAx7adHpZ0ZiICWqvuNxb5xvz9PB89qufEOnPBngdZLmB4yhBTGSRjGAuM5xtQctW8mh1bAbSQcMMg4OcEd4q58Hn1Wva4Vez4lAwCj7IYSHl+iCBjJ8apUo8M4ycZ5486udnZxvZ8SaFn7NHgZcnu1hc40gZGo+HOgc9Koh2PEht9XxQ42GwJm8uR8M1D38PD2izE7rJ+jvg7A7g8t9hjOee1TvSeBgOKrryoNtKQV3LPo9LPd9s1GXXEjJEWmsjuqqkieAXG+2e7IOc7nnQV20hRgAZNPjk4GPLxpWAL2ygNqzzzvg9wyeY5UhZsoA1IW37h8qcPcjXG0UfZlTkHxIwR7sUDW571I5H415hdsbDNKXgbLh8g53BotD6P+d6ivM/L38/ZTSnk/Ie2mZqlFFFFEFFFK9gcZoLP1cQRfSTPcymGGBCxkAyRIw0R4GDlgx1Db7hqzwMUVTMJIllZ7O6mkDG5mD5eNgjZ0/Vqi539tfOh/DpYeHLrSFIeISMrXMwDdloBWPSjEamLdpgjxFAZivbOzwi6jMEs8gLTvPENYMcWfQ1AJGD/SxkGgsXQi2ulLSKI4X0fQ54yS1w8xI0SucbYVtXPkh5920WsCxoqKMKqhQPAAYHwrM+q3h0TGKUQSRzCPtbky6tbznXCj+kdgV7dtsfbFajRRRRRQFFFFAUUV8zQYf+Urb/APUpP61f3D/GtH6BRtJwuyIlcfzdMkaSTsO8qeXKqX+UhFmztmxynIz60b+FWbqdcPwe1wTsHB3PMOwx5eqiLR/Jgzu8zf8AiuPgpAqgdanV69+0JgmihCKwdZGbDEkYbbO4Gdz5Vob2MfNgT+sxI+JxVW6edLrbhcUchgWVnfSqoVBGBnJJycezvorMbTqRz+c4hD6okL/3h8qm7XqVsh9ua8kxzCxaQfaUPzqPuOv2Q5ENigz9nVKW+CqM03PWhx2f8xZ4H/DtpHx7SSKItkXVLw4AD6Hctvu7zquB44V+71VOydVnCjFp+jKAFx2gdtX62rVue/JrNS3SqfunUH+qix78Gq30r6v+I2ds11dSKUJAcLKzMCxxuMYOSe4mgpnEbcRyyIrB1V2VXHJgCQGHkRvVx6Px6I+JW6kOrWYkDju0GOTbOOecHbuqj6Djyq5dXqhnuYicdpZTqPYjN+HwoLFd3YccQUDa44bbTKGxq+qjjyfYVJ29dVmG1uTbpJDMkiaR6JADJ/QyRvyOwJ2FW2FjMQ2hcy8EdRk5OV7ZdiNj9kZ9dULh0dqyxgytEx+3uRuMnUNseAxQMrOSRc6FBIc+e/eABtivV6JThnAwG7hyP+flz2pNIwGcLIRhtiDjI552r3ewBVU9r2hJ5Bs4OcbjOc+yivfFsdpJjl5HbPuHupracqdcQtwmMBsFARkYzkZzjPLOfhTKz76g9XJ2FM6fXJ9EUxpCiiiiqj6BWi8M6JW8s/D443lb6S3aSK4QhIU9M5KHZioOx5ZHiKpXR/hjXM8cK5zI4XIBYgHmcDc4XJx5VvHVVZPPfXd1K4lFsos4pBGEDBTliFBOO4eo+ygrvGIBxG6kXhqSXEMyqqSuri3s5IuQXAwvoAkZH+0HPJrQujfV9DEWuLzFxcy6JJTLpdElAyzRZUFRn4Be4VbuH8OigUrDGkakliEUKCTzJA76jOmczC2aKMkSXDLAhHMGQ6Cw/UTU/wCzQfOiDdpE91/2mQyL/V7JH/5aq3rY1PUnbQqiKijCqAoHgAMD4UpRRRRRQFFFFB8Ao0jOe+vtFBmn5QMOrhWf0Z4z+8v40dQpRuEhRzE0gbBIOdjvjyIqS664C/B7nH3ezb2CRSfhVY/JyuENncxnTqWcMRtnDKACfLKt8aI1F7e3XdhGD4vgn3tvUN0x4zw+3gWS9VHj1hVHZdphiD3YIGwO9TnawKTgxg94GM/Co/pFw62vYTBcRvLGSGwFkG45EMMY99BnLdcXCoBi3s35/dijjHr5/hUfe/lAHfsbIeReX8FX8avVl1ccMjHocODf1jav33O3sqbsuAQxfmbO1i/VRR+7GKDFh1x8WnP83tovLs4ZHP7x+VNek110gvLOU3UTLahQ7ho449lIbO+H2x3V0EIp+QeNR/RjJ+b0x49wd57W4iaV27SKRcAKPtKR3Ln40HIkGAMmrR1ZFZOJQq+wIdRjvJRlx7QTVPcEHByCNsHu/hUx0O4mLa8huCpZYnBZRjJHfjO2aK0HojE5PCdLAh7W8hbVg7anOkefprj3VTeC8QItuzltBNHuVYAagfXjJAxy8zyzVo6MdILbteH6iI+xvps6uXZS4ZXJxgYb0eZxjNQXBrW4WKRIZYSglddLYfdBq1KRllyNww542NBW3aPtHyhAJyq8seWPPu8K9XUkJU6I2B2we4D3+rf/AO6VvXm+kOZApcgFhnbkD4+H417vO0aMkxxogwNj7iN8nlzHiPKiELydm0ZGkaABuTkcs+RJ7qaWR50/4jL9Tb+Skc+7PeM7b/Ko+0OCfVUUvcj0e6mJqS0IQ2t9GEJX0S2phjC7cs/pHbarrwfqhuJoY5nmjjWRVdQMsdLDIzyHxqwrOKK0qXqpIyBcZ8+z29vpeNVTpP0XeyaISyIe0BYYzkKDpyQfHfGM8jREn1fOYPpN4NWq3hYxkA6Q7jQCzAEKQDsDzJ9ZG/dUlosfCrbSdRkUyO2cku5LHPmOXsrn7iXG4I+HCytnZ2a5aSZymkMq+jHjfOMAHSeRqF4Vxq7t97eeWPyRyB7s4O1B2ZVdu27XiCDGVtY9f/iy6o19ojWT+2Kw/gfXNxCLaYpMMba0xn9pN/8APdWx9WvEVu7ZrvbtJ5WeRc50EARqm/cI1XwzknvoLap8q9UUUUUUUUBRRRQFFFBoK31kQa+F3q/93dv7I1/hWV/k78WiQXkMzomezkGsgAgalbn4ZX31uzoCCCAQRgg8iKwrp51MN2uvhiHS27I7LpU+CEnVjyOefOiNRu+nvDYtmvYB5K4b93NQV51z8KT7Mskh8Eib+/pFY9/0P8V/7Ov/APVP8Ve16m+Kn/YoPXKn8aDQrzr9tQD2VrOx7tZRB8C2Kgrvr/nOeys4l8NcjPj3Bc1DQ9R/EjjJt19chPyWpW06h7jbtJ4fYW/w0ENeddnE3+yYY/1Iv8Zaod+sDi9wdIup2PhEAD/yKDWkW/UkyffhJ81Y/Mmn6dVsyjAkT9nI/Cgye16vuITHXIixBty9xKiZJ3yQW1k9/Kpm06s0UfXcUs0bwTVIPLJ9Gr8/VvKO7Pt/+KRl6ATAbL8T/Cisu4r0XkhPoSQ3C74MLE+9XCkezNQzKyncMre0Vql30emi5wvjxA1fLP8AkVCXJySrKD5EfxqGs4NzIHLam1ePfRJeyMMM7EeBNXK74dB3xj9nI+RpmbGBdxGvtyfma1hio17jJB251aLh1xgKuPDA/hUXJEO4AerFSkmo2QHv2rWLPrmWC3ggitNYiiRC8kuMkAA+iqnbbxrPrbo/cXB+pglkP9BGI94GKmLXqr4rJytGUeLsi/Ns0RbbHrtAOJbBNJO5SQ5HqDKQfVkVnnTbpEb+6afToTASNM50ouwGfHmT5mrRF1KcUPNYV9co/AGn1t1E35Ppy26DxDO39wUGWYpZbjHdWw23UFN9+9Rf1Ymb5utTdr1C223a3U7eOgIu/tDUGIcNhaeVIo1y7sFUAZ5/5JrrLoj0bhsLcQwasE62ZubMQBk7bbAADuAFRnRjq3sLFxLDGzSgYEkjFiPMDZQfMAVbqKKKKKAooooCiiigKKKKAooooCiiigKKKKAooooCiiigTeBTzAphe8Agl/OIG9YB+ea+UUELd9XNk/3XX9VsfDlTeLqs4eN2WR/1pCP3cUUUD+Pq94aBj6HCfNhqPvYk0/seitlD+atIE8xEuffjNFFBLquOVBFFFAYr7RRQFFFFAUUUUBRRRQFFFFAUUUU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Trebuchet MS" pitchFamily="34" charset="0"/>
            </a:endParaRPr>
          </a:p>
        </p:txBody>
      </p:sp>
      <p:sp>
        <p:nvSpPr>
          <p:cNvPr id="19462" name="AutoShape 8" descr="data:image/jpeg;base64,/9j/4AAQSkZJRgABAQAAAQABAAD/2wCEAAkGBxQTEhUUEhQWFhUXFxwbGRgXGB0dHRodHx8cFyIdHR8cHSggGh8lHBwdIjEhJSorLi4uHh8zODMsNygtLiwBCgoKDAwOFQ8PFCwcFBwsLCwsLCssLCssLCwrLCwsLCwsLCwsLCs3NywsLCwrKysrKysrKywrLCsrKyssKysrK//AABEIAMcA/QMBIgACEQEDEQH/xAAcAAABBQEBAQAAAAAAAAAAAAAAAwQFBgcIAgH/xABQEAACAQMCAgYGBQcIBgoDAAABAgMABBESIQUxBgcTQVFhInGBkaGxFCMyQsEIM1JygrLRFSRic5LC0vAWJUNTY6IXNFRkg6Ozw+HxZXST/8QAFgEBAQEAAAAAAAAAAAAAAAAAAAEC/8QAGBEBAQEBAQAAAAAAAAAAAAAAAAERMSH/2gAMAwEAAhEDEQA/ANwooqq9Mun1pw4YmLPJjPZxjLAHYFjkBATyyd+7NFWqisGv+vmV2xDbpCuftyFpWx5KugZ8iaj7jradj6V3dkHmsMFvCB6ixlbFEdE0AVy/cdZkpJxLfsPO7RfgluMe+mUnWJcb6ZLoeGbtz8lFB1bRXJZ6xeIZ9G7uAPDtM/NaVXrR4oPs3kn7Qjb5pRXVV1cLGjPIwRFBLMxwFA3JJPICoq36W2L40XcBzkA9ouCRzAJO53HvrnN+tTiEsTQztFPG4wyyRA5HP7pXwqsXMqNJraNUUsCY0BVcbZAJZiucc98E0R2VHKrDKkEeRz8qi5uPgStEsNxJo+26R+gGIDBckjUdJByoIHIkHauUhMq5MBmh32AmJHwRTt7aVg6U8QXOm7ud+f1zH5k0V1XbcdiZzG2qNwurEq6Mr3lc/aA7yNhRP0jtEVXe6gVXOFYyphj5HODXJ03G7yY+nNK5ALHW2eQwd2Phmoya6LH0t/YB8RQdWXPWVwtO0zeRkx/aC5JJ54TAw/7ORURP1z8KXTiSV889MTej69QHwzXOXBrETzohwqE+kchcDxydqs0/QLO8U4Pkw/EH8KI15uvDholKYnKf7wRjSds8i2vnty7qSi69OHlWJjuVI5KUXL+oh8D24rCeJdGJ4RljGR5SDPubB+FRVvbs7BUBJYhQPEnYD2mg6Xi66uFlQxeVST9kxHI8zjK49RqWtOs7hUhULeRgsM+mHTvxgllAB8j6+Vcy2vRe8k1aLeVmX7SBDrAwWyV+1jAO+MZ251IRdAL5hqWBihOEcZKu2kMAMDO+cAkAZ2yN6Dquy4zbzHEM8UhHMJIrH3KTT6uVbfqw4nrAWArJscagMAgkNqB0jcFcZyDjOM1L2Flx+0RpIpZhFGoMhZwyx4LKw0vnUVKnIQHIwRkEUHSdFYradO+OQf8AWbOOVMuA2ChcxhmbTg75VWYejuBtmp6263VTAvLC7t21Kp9EMAWDEbHS2DpbGFOcHworTKKqnDesfhsxULdIpYZAkBjz3bawAd6tEcqsMqQw8Qc/Kg90UUUBRRRQFFFFAVy10wsZLjjtxa9oQZ7lUyc4xtpyBz0g11LXMfToGHpI5B0n6TC4bwyI2z8aIt8X5P6/evjnyh/i9PoeoK1A9O6nP6oQfMGtZnRz9lwv7OfxFIi2fvmb2KgHxUn40GJcW6IdHbF2iurq4MqEalySRkBhskeORFMnuOi0Y2iuJj65R83UVovSnoNwiSd7i+cLI+CxkuNGcAKNsjGwA28KiE4V0XhH27VvXM0nyY0FP/0w6Px7R8Kdx4vg/vOxrz/0p2Ef5ngtuMcidAPtxHVxPSPoxEcLHbMR4WrN8TH+NfR1tcFh/NQPty7O3RfdkjFBl/TnppJxCOJBZR26qxKNGh1NkY0htI25bDntVNmt3U4cFW/RbIPuO9ab1i9ZcPETaC3jljMM4fMmnyxjSx76vPTbi3aWN7HIqE9m5RiBkd+xyTy8hQc5mgGncfDpHWR0QlI8az+jqOkZ9Z2FJS2ci6tSMNJAbKnYnlnwz3eNAW+C2SpZRuV35escvXUvcdHpFBklhmt4+7XE5x7SB37VG8MnZWYK7KHUq2liNQPNTg7g+BpK7i0nblRTheEyOrPCkkkaZ1SCM6VwMnJ3A286Ss7koGAVTqGMkZK+Y8K+2eWIQklRkhcnGe845dw91Ss0Y7NwMbLv7s/woiMSzaTdRgciSeZHM/8AxVi6BlrbiFqxK6JJBG+QCNDeiw35bHmOVMeBjMePX8wa98eRRAux1drs2eS6eWP1gTnzxVzwbja8Y1rbBrsLJLGSukoraBj0Fxz+ywzjO4xuKZnpdbi3+lNc5g7bssIHIUlte4xkZiVRsNvSI3asr6KSATcLz3SyZ/tCvMJ/1EV/S4kB7oR/GoNntOMw/TTZSSSNIsBk1gEFsgSk6gdgY9sbYG2aa2fTS1k4fNfFnVVlKfmuUjDCEjVh9Kt445nwxApIBx/ib90Ng/wijHs5mqjNlOjUSjcz35IHkqlfmooNcueM2ay2MetmkuQjwhkYaY9J0BdsR5fGc7nfJwAKf8Oubaa+nKSxySWygSOxBKENICeWAUBZByA1Nz3zTJoFfpLaR80s7Ncg/d0ozD2+mpqudHbvTwfjV8QdVzKY1JG+HO+//ik+sUGkQdHbCeG4keOG4DNMVf0W7NCzPhSORLlm239LwxUU3V6kItWs5praeRgkvYyEKT2T5YJyOlwGI8Awqs8fheDg/COHwlklu5A7aCQfSwTnfPOVduXonwqx/wCkkg4xOgkP0LhtqWdSFIZlQd59LVk45/d86B5Fc8btZJYleHiAiCNh1EUjIwb7LA6SQVxuD9ob91POGda9oRELtJbRpVVl7VDoYEA5VwMFcEbnGM71DcH6wtPD24jew4aefs4UhyS2FwDhjjYq2/8AGkutXpLaxWJtIJFNygWIR4yyB1AbORgehkHB5sKDWoplZQysGU8iDkH1Ec6Urkngl9fWB12k7L3lAfRblzQ5VuWM4zWu9CuumGYiK/UW8vLtBnsmPnneM+vI8xRWs0V5jkDAFSCCMgg5BHiDXqgK5o684NHGSwOC8cT58D9j+7mul652/KMgAv4XHNrcZ9jv/GiOgOyYquJG5DfC5PnuuMn1Ul/J5+9NKf2gP3VFM+j+ZrO1cSuNUEbZGnJygOTlaejhi97yk/1rj4KQKCidMuqWG/ufpD3Mqegq6cavs53yx8+VRUXUjw2P87dTE+BeNP7uakOsvoDc3ksTWlyIYwhDq8sgBYHIYAZBODgnnsKpC9SzEkz8St1b1Fj7dTg0FoPQTo7FntJozjnruv8ACwr4R0WhGf5u2P6yQ/jUPa9TFnj0793I59lFn3Y1VIQdUPDVwSeIS+WjAP8A5Q+dBVetbj3CpreBOGLGrpLqbRCY/R0kbkqM742pjfdOY7iKVXEil4mXGMrqK6dsHIGdzmqdxezRLiVADGqyMAhOSoDEAHzApnOoydJGNuVBbeiYDWnFI32JtVceOY5Ff2DI5eqpzpGhkXiLsoDSWVlLsRgEdkCBg75wd+7FVroZCHa5yQCLG5I8yI2257+O/hmp24hYjAkbS3BQzZ31aSSAc+DLgeGKCOPFXa2iQ2RVezA7Uf7XBA1br5BeZ299Vx3ALZQNnGN/s/5/jU7Y2921tHIJwYhnSpY5TYjYDkDgr681COWBYKBr7ye7Gc47ufyor6kxZowYgiqcciDuDzPfmpBUOJlIIJXcEknJB8d+WKZSwzB0MpyCVOMjv3/+x45zvmpG1YkyArgY543PMb9x2qwMOAzBUOSAMnmceFL8YmWSAlSDpkXOPMGkeiM0K3EBuVV4ROgkV/s6WBUk+Q5+yrp1uz2jNpsex7FIY/zIAXUZHzyG5ximiqdFpfr7Dynb4lKco3+qkXu/lI/+koqK6PS4mtT4XA+JSpMN/MkX/wDJMf8AkQVEXa5lH8o9IX8LSZB7QqfMVFT25+g8Atxv2s8jn2yoo+BNKTXH1nSR/wBZPfcaPwp7ZIGvejsJ+7bpKf2meT+5QOnvP9acfu+fY2rxqc/ewsQ/cqK4hbsvR/htqNnvLssRnmuplHs9KM+ymX0v/V3GbjvubxEHmNbTHHsNWy7sgeJ8BsSMi2tkkfbbUF1k+0xD3ige8VKy9I4I8/VcOtdbDbYqpb3+lH7qpv09l4PfXRz23E7zs1xuSgJkYDflkstL/wArZh47xA855BbRHycnI5bYjC09i4eGveEcPO0dnALi4HcHP84fV7lG4+9QK8ZhSO94fZN+Z4Xam4n32LgCQ5Hflgg/bNZpYvJdXhmI1yPKZCuM6nLZC47wWIGKm+OcWMkF5dn7d/c6FyN+xjIkYA+GrsR56TTjqysAHadzpSJHlZirMoCKQurQQQNZyCCPs86BbpDaCCeVBLHKAc6olKpkjJUAscaSdPPuqlcRAyTWm8L6uL2+tBdrKitL6axyFizg76i5JxnuznI3J3qj9KOid7abXFu6Ac3HpJ/aG1Kq19UHTa5tJEhcPJZySLGe/sXchQynuUk7ry5kb8+kawPgtmlrYcMibdr29ilfs/Sbs42DDGPPTnwzW+UBWE/lKx/WWTY5rKCfUYz+Jrdqx38pOI/RbVsbCZhn1rn+78KC69XEYfhVlu4+oUbOwO23POcbbDuGwqd/kaLvDsPB5JGHuZjVR6mUV+DW2c/7QHDMOUjDuO21W6S0t13cR+tiPmxoir9N+kVhwtI3mthIZGIXs0jJBUA7liMDceNUybr6gUfU2LZ/pOqj/lU1oHS2/wCFRxq98LdkBwmpBJuR3AA9wqpr1kcAgH1MS+qO1A/eC0Febr1upPzNin9p3/dUU3n6yePS/m7MqDy02shx7WyPbVjm69rFdoracju2jUfBjUPedf7HIjsgB3FpifgEHzoNJ4RxLh0cCE/R7fUNRSULGwbYtqV8HOo71zd1gtA3ELlrTT2BcFNH2TsMlfLXqrceEdB7TiltHeXjSzSTjtABM+iHXuY41zhQORzzxWL9ZvRtOH3728LEx6VdQTkqGHInvwRz8CKBToO6m5gVFZjJDNDKO4doroGHqUqTzqY4XeBxY6lb63h9xbEsOekykEeIGRUR1aRqOIWJLY1yOpweWVKj2HIz5VP9Gp8NwpDuFmu7dtu4lD/foqmcLhtjGpMzrLvrU+iPtYGk4OfRwTnzpvLGNTgMVAyQds4HdmnnBbtVgaOS17RS/wCdCZZTjOkHkO4kc6YXJGScej+jv8ic+2hHqSKNdBWUu2Rt3cxy959xqXtV+sJyMYxjO/ceXhnNQsk0ekBIyD3s2/uqYgAEueWcjmfKkIg7RAW0sdK9ouSeQGSCTjwFaV1s8Qtbg67bUMQaGBQoMI40EZHIgnzxjYcqzRmw8h8Gz7mrUes6FZAbtIrlBPGcmdVVdkTARc6+S5ywAqjMeEviSHymQ/EVLxP9Uq/9/wA/BRUBYth0/XX51M27boP++/4aiJ+5kzDx9v0riMe+4ZvwqdtCI+K255i04UCfIrbsd/a499VeaX+Y8Tb9O9iHxmeprjUmi94y/dHZrD7W+jw/gaCNs7TVwuwts73nEWbGO5RHB8yauNxxIfytxm8BGm0tGiTBxh8LEB/aDCojotb/AM74JE32YbZ7lvLU8s2fcqfCoc3bfyPdzEHtOIX6r5kLmY79/pkCgecM4dqteEWX/arl7mXOPsKRGDz5aEc716fi+qLjPEts3D/RYD/Rc+kB6oFXlTjic4guLxwcDh9hHaRkc+1kAjyPMM0p9magOPS/R7Ph1r3hGvJRjm0h+rB8xGqj9qghukEmXht05QRrHtyMhJdzy73Yj2CrtY8OIsltkBEt/PHAhwwIiQ+mwOQrqW1ZHv5iqP0ci1ziRsHSe0IP3iDnB8QTzHhmtY6obB575pnLGK1RuzQklEeU8kBJ0gKG28xRW0WlusaLGgwqKFUeAAwB7qUlQMCrAEHYgjIPrFfTUP0g40sUM/ZsrTIoAjDDOt8LGCAcjLMKCB6HdF7Ttri6jgjwblhAdIPZiPETFM/Z1TJI2Rjn4Vd6ZcF4eLeCKFSSI41XJ5tgYLHzJ3Prp7QFZj+UJbluGKw+5OhPqIZfmRWnVROu62L8HuMfdMbe51/jREV1BBH4UVIUkTvqHrCnf2Hvq+FLSI7i3Q+egGsw/J3kiayuY30HE4YhsfZKKATnuyD8a09OIWibK8Ix3JpOPYtBG9JuF2XEIRDMdcYYOBETnIz+gCcYNV+36reELgi1lf8AWab+Iqe6YccmWzlawSSS4GOzAhdgfSAPNcfZz31lDcR6VTfZSZPLs4k/eANBp0XQfh6fY4ZGT/SCH95yad/yWkS/V2FpGPMqP3YjWS/6JdJp9pLiVAf0roD3iNjXj/oV4lLvcXUX7Ukj/NaC7cU6EXl4WaO8jsoi+pBaq5LZABLsJEzuO4VinWJ0ansLsxTymZnUOJTnLg+jvqJIIK4xk8hWocH4Rx6wU2tk0c8SekGdVVAWySiFmBODvjkM93Ks46zjxE3SniiBZDH6GnTo07/ZKkjYk53z8KCK6J2/84tnYNp+kxrkc85BwD3VbHtDHoKu4MfGJYweYUnH2RzydAznyqlcDvXjeMrltE0cirjOXDDG3eTjGKufH5dH07KsOz4lDOQVOBrEpIJ8cnGKKjOHx3Kz3SW2jAncFH8mO492Nqh76d2cOyrrxsMbHzPntnzqXuxGb++LXD2+qWR42QkBgxaQA9/euPb5VHcXX67HaNIc7O2C2N8E6SRv5E8+dCG4WdomYINA5tg/5FO1kwVOBv353GxO3upi8BKnVOo22Unnyxt3e3wpzGuQjd40k8uRXFURl3+cl88/ga0bj8Ny/D7UzxMohiMRd3DF+1XtVOBuBox7qzq7/Ov5g/Kta4zc3b8HtzOIlhZIBGAXdzpVhnOkIhbvXJNRGOWxwy/rD51J28n1qf8A7WfiKiEO4p9E31qn/jZ+IoJ6yXXYlP8Ae8RjB/sP/ip7x691Lxh++S7ijHmNcz/+0tMej7/U2q+PEVJ9ix/xr5A/aRIh/wBvxHJPjgAf+6aC1BzFccSkyQLXhkduu32WeOKLH9vWfaabWsC54JasfRRHu5fMMxm3zscRxe4+dMeJXGqz4jKN2u+IrGu/MJrlwB+0g91L8duNFzxN0+zbwJZRjwJ0W5Azz9BJfXQNNDXMUEXKTiV88rkHfQp7Nc+Qd5jv+jUB0y4oLi8nlT82X0x+UaYRB/YVasaT9lJPKDtY2SwRkf72Qdnt565Jm/ZqhNQL2t0U5BTnuYZ93ePZW79S/EkteGz3V04ihecaSxLdyx5HNsatt+WDWBwxFmVVGSxAA8SdhWt8XsrYvHFFEqi2iNlPc3RCxRSeliRUY+m2oyEezlzoLB0l6wZ7hcQkWdo0jQyXMoyzBwWWSEAhvsAkHl6S70t1b8KSWSGVoblbglpLiW5J1yiPCx4B5KXbI2zmHvxmqbw+0+kvHKGVTOFha+vAi6Zlwy9hGT/u1VAf6XMHOdt6I2zYkllcyuxWLtCAC6w5TOBsMymVttsMKCxCiiiiiqt1oW+vhN6D3Qs39n0/wq01EdLrYSWN0h5NBIP+Q0GS/k23IxeRn/hvjG2PSHq8K2dryMcjn9VSf3RWEfk33QF1cx75eFWG23otg58PtVu8l6BySQ+pD+OKIj+P8cMFrNOkTu0UbOFKlc4GcZI+QNY/N1y8TkJEFggJ5DRK5+BGfdW13N8yo79i5CqWx6OTgZwPS51kl31/xj81ZOf15QvyU0EavTDpLPtHbOnmLbT/AOptSR4f0qn5tOoP/Eij+CsCPdRddfl035q0hXw1M7/LTmmx60OOzD6mHGe+K2Zv3tVBY+BdJr/g8Zt7+P6VI2ZEVZnebSTpP3GUqDk7sMb86ofWp03PEpIQbdrdYg2A+7Etjc7DA9EY9taV1f8ATKaCKV+NCWJ9WUmlhCakwPQGlQSQ2TjH3qp/Xd0qsb/6OLRu0kQtqcKQNJxhcsATvv5b0GbcOvGRWQEAM6NnAyCpyCDzHPuIrRemL4fjKA5Oq0mB8c6N9zt9vzrM4JVCSArksBg5+zg5PryNq0TiliFa7CO2G4VDIFZtRYDsjucb4x5UER0iuY14lK08RlRooiRp39KGMhuY0neoXiBhJBgDKh+6+5Hln73r8+6p6+Fwt5B2GmWSayiyGGQyrHpYHOMECPcgjkd+8xnSK7kdsSwrEVP3Scd3maVYhkEQ56ifKn0Y1RocZIwfZkCvNtdupYxxLueZAwN+49w2xRbnEJ5YA3BOOTcvfv7KENLn87v3j8CK09orx+BQSSNbC3RUCDQ3bEdoUHpn0RvzA+6KzG6P1q+z5mrHF0luhaJZl1+jqMadAyfTMoJJ5EMdiuNqLYp8gwT6zS4b6z9vNeLsek3rPzNeM+l7aMp7hEuBa78pZX9yr/CluEOFFkTj0Wml92Mf+nUbbthI/KOY+8FaVeTSq/0bU+wux/x0Fp4Cg0cHjbOkzT3ku3MI2Mn9m3aoaG5LRRl+c109w5HhGD+LSVI3snZ9rsMW3DYoB+vMF1fGWX3VWbmQ7Iu+mNYgB4sdbY88kj20D7iE5SxjBI13U7zv4lEzHHnyLmf3Cq6TUz0qmBm7NTlYESFf2B6XvcsfbUVC64IZc55EEgj8D7qC3dU/B/pF8GyiiBGl1SfY1j0Y9R/rWU+eDVjl1XbNI7LcyyAxyzyt2drbzIDpKoU+tbs0yD/T5b036HcJH0AxfRXmk4g57BmysaGHODIwIyMlzjv00rJK0+pwqTsVW4UgNHZW8sP2wPSHaHsUXbfnyI3oJXosRPK900D3ZdQVupvRijuyQqpDGV5doY1znkPLFbjw+0EUSRryRQvrwMZ9Z51nnV9bCVo5Fu3uUkLXTjBWON/SjEaI26rraQ935pa0uiiiiigKSu4g6Mp5MpB9oxStFBzT1AXWjimkhjrgkXbuIKvk+WFI9oroqW+I+zFK3qAH7zCucuriUwdIgirnM08eM4wPTGfZjOK6PlnfksTHz1KPxohE3MrAgW/skdBn+zqqDh6G24ORw/h6Hx7IPj2dmvzqwRNL3ogH9YT8NH41inE+q/jU8rs94mh3Y4NxMQASSBjRyx3UGudksPOW2hH9GNU+b1E33SmyjJEvFkyOaq8OR/ZQms4h6gpmOZb5B+rGzfNhUpF1E2aDM15L5kBEHxzQT3D+McGvpikk8dy6boLkkrg8ygkAjJ23wM1n/XnwGwtxbyWYijkYsHjiIwV5h9IO2Dtnvz5VZIup/hcsgjhuXJT0pAJEdmU5AGw9DfvwedQXWh1VW9jZtdWry5RlDrIQQQx05BCjBBIoMlt4FYPqfSVUlds6myPR5jHPz5cq0WXiZkkVmSRGn4Q8W+TqKB1B25odAOfKs4ghLk4Izgnc4zjf31pvBFLPwwrkmSzuIzk88aweZ5YOMUFZvWWQ8OJm7JfopQyKT6BV5sjfB5EDA23wNqR43BKqRtJOZVz6OSDgb+DHB2AxSvFF023DHdAylJRpAGWAkPMDG+/rximHGzZn0rTtI8Y9CQ5Od9R22x4UUmgmOrEmkHcgd/7I5/8A1RCPq3XGrmPDfPMCmzxJzZ+fmSQfVjlTizCkOF3XfGRnb1czQNb77Sn/ADzp83I450wvvuHy/hT8UbnaY8XCiRwhLLqOCwAJ2HMAnFMs705vhufWPlTWjFPVf0B5RsPexHyNLadUgj/SMUfwApkTt7APiTTzhUgE6seSln/sgsPkKIkeNXmrt/8Ai3R2/oRAhRv3en8B4VG8Ml+tDnfRmQ+sbj/mwKb3LnSi55L8WJb5Yrypwh8WIHsG5+OKBJ3JJJOSTkn170paWzSSJGgy7sFUeJY4A95pGrl1XWbG7a5WBrgWkZm7JebsPRQcj946tgfsnaguPHokYiyguDdiCKN7WGEqsUbxjEhllzgtpEjYz391NRC11KIYY47uQOlzBBGFS0hDENLGcMBIR6CnzLd5OfgmkJKRKqiMpeQ2ds3omKQgSLM5ABxHgEf0m9QlujEKNO8Yn+utW1Wsdt+YUXRGAzYBfQ8gzy2Xv3ADVuitsAjyqqoJGwioMKsaegoUDkpIZx+vU7SNnbLFGkaDCooVR4ADA+FLUUUUUUBQaKKDmWB2t+lBIAJN+wAJwMSsRzx4Pt7K6PmllzhIwfNn0j4KTXOnTsNF0m1DGfpNs655cojv7a6Qm1/dC+3P4CiG0Xbn/dL6tTfH0ayDpPN0lN1Olv2nY9owjMaRKujOxBb0ht4mtgiST9NB6kP4tVd6QdO7GylMVzdssoAJRY2J3GRuqEDbxNBmH+hXSS4OZbl0xt6VyR8I816XqOvZMG4vI/POt8e/FWi965eGLjT9Kl/VBX36nWoDiHXTZn7HDjIf+My/wag+WvVFcWrq1hxFfpOrB0/V6Yz9pjhmLb6dsd4pp1j9D+LpZtLc330qGMgsgJGBy1EYw2M+yvFh1tXc0yx2FhCrsQAiAtkcyDgKMY7+7Gad9YnSjjZs5I7qxSCF8LJInpbHuyHYDPLPsoMagjLMAoyT3D/PhV66M2ozwllkdS1xMCcghSOy2AOygjOR55qj207I6tGSGBBBBIOfZvVy4DeAQWZdZMRX/wBpO9XVThfMaeXmKCOkilWzsnBGRcShBggg/V7Ejc7ilOkV1KYiktqsRyCzqOZHj4d+3fkk5O9LcbZBZvGukNHxCQbH0wpBwSO4bbHyNKcct7tIpY2u0ni+1kOHLDxzzXwIPfnagrccuBtHk7bkfL1705s5WDk6QCSDg8vhj4b86RtJJVUFAvdgkbjG+d/UfdTi3jZJfrsEnnnfGxA27u4jw2NFiOvW2HdjO1PYnGkeqmd2u3jvz8aUjOw9VRqdJX/M+w/MU0p3dcvZ8j/800NVmvYO49lK274DnxXHvI/DNN69Z29tEepmyf8APdtXgtyr5RQKIFxvkHx5itD6NBbfhhZbh1mnmDPBACZZrZcxEdxQfnWzv3VntpbtI6RoMs7BVHiWOB8TWwcckW3eNJgtolnptn7PS1zcQOChkBG6LjU37Q76CKdRbEo8Z0wOWNpBku9rcDLdtKGyFUBAfNxnGc1p/V5wqaFYre4WFRBqlRYSThJMiMOx3Y5Mx9i86zS3tlV4YJkMYSVrS4t4NLSvDJiZHkkTmAdC4J+6cY3FbZ0K4ekUH1YIQtpjBJOIo/qk3PPUF1/tmgsNFFFFFFFFAUUUUHNXXupi4x2i7ExROD4Fcr81ropxKQNLoNhklCcnv2DDHvNYP+UhbgXls/6UBH9lj/ircuDFntoCXJJiQliBkkqDnlj4UR6igkP2pj56UVfnqqldL+g/CZJzcX85WRgM651TIA0jbA227qvQtjneRz7VHyUVRunPVVDxGdZ2nkjYIEIwGBAJOfSO3OggxbdFrfm0D/tyS/IsK8nrC6PW4+otVcj/AHdqo+L6aTPVLwaAari+bA56pokH7ufjR/JXRa3yWkikI/4skmfYhIPsoELjrytVINvZPsfvMibHn9kNvTfpj1xw3NjNAtpMrTIUBcroGfvAjmRzAx7adHpZ0ZiICWqvuNxb5xvz9PB89qufEOnPBngdZLmB4yhBTGSRjGAuM5xtQctW8mh1bAbSQcMMg4OcEd4q58Hn1Wva4Vez4lAwCj7IYSHl+iCBjJ8apUo8M4ycZ5486udnZxvZ8SaFn7NHgZcnu1hc40gZGo+HOgc9Koh2PEht9XxQ42GwJm8uR8M1D38PD2izE7rJ+jvg7A7g8t9hjOee1TvSeBgOKrryoNtKQV3LPo9LPd9s1GXXEjJEWmsjuqqkieAXG+2e7IOc7nnQV20hRgAZNPjk4GPLxpWAL2ygNqzzzvg9wyeY5UhZsoA1IW37h8qcPcjXG0UfZlTkHxIwR7sUDW571I5H415hdsbDNKXgbLh8g53BotD6P+d6ivM/L38/ZTSnk/Ie2mZqlFFFFEFFFK9gcZoLP1cQRfSTPcymGGBCxkAyRIw0R4GDlgx1Db7hqzwMUVTMJIllZ7O6mkDG5mD5eNgjZ0/Vqi539tfOh/DpYeHLrSFIeISMrXMwDdloBWPSjEamLdpgjxFAZivbOzwi6jMEs8gLTvPENYMcWfQ1AJGD/SxkGgsXQi2ulLSKI4X0fQ54yS1w8xI0SucbYVtXPkh5920WsCxoqKMKqhQPAAYHwrM+q3h0TGKUQSRzCPtbky6tbznXCj+kdgV7dtsfbFajRRRRRQFFFFAUUV8zQYf+Urb/APUpP61f3D/GtH6BRtJwuyIlcfzdMkaSTsO8qeXKqX+UhFmztmxynIz60b+FWbqdcPwe1wTsHB3PMOwx5eqiLR/Jgzu8zf8AiuPgpAqgdanV69+0JgmihCKwdZGbDEkYbbO4Gdz5Vob2MfNgT+sxI+JxVW6edLrbhcUchgWVnfSqoVBGBnJJycezvorMbTqRz+c4hD6okL/3h8qm7XqVsh9ua8kxzCxaQfaUPzqPuOv2Q5ENigz9nVKW+CqM03PWhx2f8xZ4H/DtpHx7SSKItkXVLw4AD6Hctvu7zquB44V+71VOydVnCjFp+jKAFx2gdtX62rVue/JrNS3SqfunUH+qix78Gq30r6v+I2ds11dSKUJAcLKzMCxxuMYOSe4mgpnEbcRyyIrB1V2VXHJgCQGHkRvVx6Px6I+JW6kOrWYkDju0GOTbOOecHbuqj6Djyq5dXqhnuYicdpZTqPYjN+HwoLFd3YccQUDa44bbTKGxq+qjjyfYVJ29dVmG1uTbpJDMkiaR6JADJ/QyRvyOwJ2FW2FjMQ2hcy8EdRk5OV7ZdiNj9kZ9dULh0dqyxgytEx+3uRuMnUNseAxQMrOSRc6FBIc+e/eABtivV6JThnAwG7hyP+flz2pNIwGcLIRhtiDjI552r3ewBVU9r2hJ5Bs4OcbjOc+yivfFsdpJjl5HbPuHupracqdcQtwmMBsFARkYzkZzjPLOfhTKz76g9XJ2FM6fXJ9EUxpCiiiiqj6BWi8M6JW8s/D443lb6S3aSK4QhIU9M5KHZioOx5ZHiKpXR/hjXM8cK5zI4XIBYgHmcDc4XJx5VvHVVZPPfXd1K4lFsos4pBGEDBTliFBOO4eo+ygrvGIBxG6kXhqSXEMyqqSuri3s5IuQXAwvoAkZH+0HPJrQujfV9DEWuLzFxcy6JJTLpdElAyzRZUFRn4Be4VbuH8OigUrDGkakliEUKCTzJA76jOmczC2aKMkSXDLAhHMGQ6Cw/UTU/wCzQfOiDdpE91/2mQyL/V7JH/5aq3rY1PUnbQqiKijCqAoHgAMD4UpRRRRRQFFFFB8Ao0jOe+vtFBmn5QMOrhWf0Z4z+8v40dQpRuEhRzE0gbBIOdjvjyIqS664C/B7nH3ezb2CRSfhVY/JyuENncxnTqWcMRtnDKACfLKt8aI1F7e3XdhGD4vgn3tvUN0x4zw+3gWS9VHj1hVHZdphiD3YIGwO9TnawKTgxg94GM/Co/pFw62vYTBcRvLGSGwFkG45EMMY99BnLdcXCoBi3s35/dijjHr5/hUfe/lAHfsbIeReX8FX8avVl1ccMjHocODf1jav33O3sqbsuAQxfmbO1i/VRR+7GKDFh1x8WnP83tovLs4ZHP7x+VNek110gvLOU3UTLahQ7ho449lIbO+H2x3V0EIp+QeNR/RjJ+b0x49wd57W4iaV27SKRcAKPtKR3Ln40HIkGAMmrR1ZFZOJQq+wIdRjvJRlx7QTVPcEHByCNsHu/hUx0O4mLa8huCpZYnBZRjJHfjO2aK0HojE5PCdLAh7W8hbVg7anOkefprj3VTeC8QItuzltBNHuVYAagfXjJAxy8zyzVo6MdILbteH6iI+xvps6uXZS4ZXJxgYb0eZxjNQXBrW4WKRIZYSglddLYfdBq1KRllyNww542NBW3aPtHyhAJyq8seWPPu8K9XUkJU6I2B2we4D3+rf/AO6VvXm+kOZApcgFhnbkD4+H417vO0aMkxxogwNj7iN8nlzHiPKiELydm0ZGkaABuTkcs+RJ7qaWR50/4jL9Tb+Skc+7PeM7b/Ko+0OCfVUUvcj0e6mJqS0IQ2t9GEJX0S2phjC7cs/pHbarrwfqhuJoY5nmjjWRVdQMsdLDIzyHxqwrOKK0qXqpIyBcZ8+z29vpeNVTpP0XeyaISyIe0BYYzkKDpyQfHfGM8jREn1fOYPpN4NWq3hYxkA6Q7jQCzAEKQDsDzJ9ZG/dUlosfCrbSdRkUyO2cku5LHPmOXsrn7iXG4I+HCytnZ2a5aSZymkMq+jHjfOMAHSeRqF4Vxq7t97eeWPyRyB7s4O1B2ZVdu27XiCDGVtY9f/iy6o19ojWT+2Kw/gfXNxCLaYpMMba0xn9pN/8APdWx9WvEVu7ZrvbtJ5WeRc50EARqm/cI1XwzknvoLap8q9UUUUUUUUBRRRQFFFBoK31kQa+F3q/93dv7I1/hWV/k78WiQXkMzomezkGsgAgalbn4ZX31uzoCCCAQRgg8iKwrp51MN2uvhiHS27I7LpU+CEnVjyOefOiNRu+nvDYtmvYB5K4b93NQV51z8KT7Mskh8Eib+/pFY9/0P8V/7Ov/APVP8Ve16m+Kn/YoPXKn8aDQrzr9tQD2VrOx7tZRB8C2Kgrvr/nOeys4l8NcjPj3Bc1DQ9R/EjjJt19chPyWpW06h7jbtJ4fYW/w0ENeddnE3+yYY/1Iv8Zaod+sDi9wdIup2PhEAD/yKDWkW/UkyffhJ81Y/Mmn6dVsyjAkT9nI/Cgye16vuITHXIixBty9xKiZJ3yQW1k9/Kpm06s0UfXcUs0bwTVIPLJ9Gr8/VvKO7Pt/+KRl6ATAbL8T/Cisu4r0XkhPoSQ3C74MLE+9XCkezNQzKyncMre0Vql30emi5wvjxA1fLP8AkVCXJySrKD5EfxqGs4NzIHLam1ePfRJeyMMM7EeBNXK74dB3xj9nI+RpmbGBdxGvtyfma1hio17jJB251aLh1xgKuPDA/hUXJEO4AerFSkmo2QHv2rWLPrmWC3ggitNYiiRC8kuMkAA+iqnbbxrPrbo/cXB+pglkP9BGI94GKmLXqr4rJytGUeLsi/Ns0RbbHrtAOJbBNJO5SQ5HqDKQfVkVnnTbpEb+6afToTASNM50ouwGfHmT5mrRF1KcUPNYV9co/AGn1t1E35Ppy26DxDO39wUGWYpZbjHdWw23UFN9+9Rf1Ymb5utTdr1C223a3U7eOgIu/tDUGIcNhaeVIo1y7sFUAZ5/5JrrLoj0bhsLcQwasE62ZubMQBk7bbAADuAFRnRjq3sLFxLDGzSgYEkjFiPMDZQfMAVbqKKKKKAooooCiiigKKKKAooooCiiigKKKKAooooCiiigTeBTzAphe8Agl/OIG9YB+ea+UUELd9XNk/3XX9VsfDlTeLqs4eN2WR/1pCP3cUUUD+Pq94aBj6HCfNhqPvYk0/seitlD+atIE8xEuffjNFFBLquOVBFFFAYr7RRQFFFFAUUUUBRRRQFFFFAUUUU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Trebuchet MS" pitchFamily="34" charset="0"/>
            </a:endParaRPr>
          </a:p>
        </p:txBody>
      </p:sp>
      <p:sp>
        <p:nvSpPr>
          <p:cNvPr id="19463" name="AutoShape 10" descr="data:image/jpeg;base64,/9j/4AAQSkZJRgABAQAAAQABAAD/2wCEAAkGBxQTEhUUEhQWFhUXFxwbGRgXGB0dHRodHx8cFyIdHR8cHSggGh8lHBwdIjEhJSorLi4uHh8zODMsNygtLiwBCgoKDAwOFQ8PFCwcFBwsLCwsLCssLCssLCwrLCwsLCwsLCwsLCs3NywsLCwrKysrKysrKywrLCsrKyssKysrK//AABEIAMcA/QMBIgACEQEDEQH/xAAcAAABBQEBAQAAAAAAAAAAAAAAAwQFBgcIAgH/xABQEAACAQMCAgYGBQcIBgoDAAABAgMABBESIQUxBgcTQVFhInGBkaGxFCMyQsEIM1JygrLRFSRic5LC0vAWJUNTY6IXNFRkg6Ozw+HxZXST/8QAFgEBAQEAAAAAAAAAAAAAAAAAAAEC/8QAGBEBAQEBAQAAAAAAAAAAAAAAAAERMSH/2gAMAwEAAhEDEQA/ANwooqq9Mun1pw4YmLPJjPZxjLAHYFjkBATyyd+7NFWqisGv+vmV2xDbpCuftyFpWx5KugZ8iaj7jradj6V3dkHmsMFvCB6ixlbFEdE0AVy/cdZkpJxLfsPO7RfgluMe+mUnWJcb6ZLoeGbtz8lFB1bRXJZ6xeIZ9G7uAPDtM/NaVXrR4oPs3kn7Qjb5pRXVV1cLGjPIwRFBLMxwFA3JJPICoq36W2L40XcBzkA9ouCRzAJO53HvrnN+tTiEsTQztFPG4wyyRA5HP7pXwqsXMqNJraNUUsCY0BVcbZAJZiucc98E0R2VHKrDKkEeRz8qi5uPgStEsNxJo+26R+gGIDBckjUdJByoIHIkHauUhMq5MBmh32AmJHwRTt7aVg6U8QXOm7ud+f1zH5k0V1XbcdiZzG2qNwurEq6Mr3lc/aA7yNhRP0jtEVXe6gVXOFYyphj5HODXJ03G7yY+nNK5ALHW2eQwd2Phmoya6LH0t/YB8RQdWXPWVwtO0zeRkx/aC5JJ54TAw/7ORURP1z8KXTiSV889MTej69QHwzXOXBrETzohwqE+kchcDxydqs0/QLO8U4Pkw/EH8KI15uvDholKYnKf7wRjSds8i2vnty7qSi69OHlWJjuVI5KUXL+oh8D24rCeJdGJ4RljGR5SDPubB+FRVvbs7BUBJYhQPEnYD2mg6Xi66uFlQxeVST9kxHI8zjK49RqWtOs7hUhULeRgsM+mHTvxgllAB8j6+Vcy2vRe8k1aLeVmX7SBDrAwWyV+1jAO+MZ251IRdAL5hqWBihOEcZKu2kMAMDO+cAkAZ2yN6Dquy4zbzHEM8UhHMJIrH3KTT6uVbfqw4nrAWArJscagMAgkNqB0jcFcZyDjOM1L2Flx+0RpIpZhFGoMhZwyx4LKw0vnUVKnIQHIwRkEUHSdFYradO+OQf8AWbOOVMuA2ChcxhmbTg75VWYejuBtmp6263VTAvLC7t21Kp9EMAWDEbHS2DpbGFOcHworTKKqnDesfhsxULdIpYZAkBjz3bawAd6tEcqsMqQw8Qc/Kg90UUUBRRRQFFFFAVy10wsZLjjtxa9oQZ7lUyc4xtpyBz0g11LXMfToGHpI5B0n6TC4bwyI2z8aIt8X5P6/evjnyh/i9PoeoK1A9O6nP6oQfMGtZnRz9lwv7OfxFIi2fvmb2KgHxUn40GJcW6IdHbF2iurq4MqEalySRkBhskeORFMnuOi0Y2iuJj65R83UVovSnoNwiSd7i+cLI+CxkuNGcAKNsjGwA28KiE4V0XhH27VvXM0nyY0FP/0w6Px7R8Kdx4vg/vOxrz/0p2Ef5ngtuMcidAPtxHVxPSPoxEcLHbMR4WrN8TH+NfR1tcFh/NQPty7O3RfdkjFBl/TnppJxCOJBZR26qxKNGh1NkY0htI25bDntVNmt3U4cFW/RbIPuO9ab1i9ZcPETaC3jljMM4fMmnyxjSx76vPTbi3aWN7HIqE9m5RiBkd+xyTy8hQc5mgGncfDpHWR0QlI8az+jqOkZ9Z2FJS2ci6tSMNJAbKnYnlnwz3eNAW+C2SpZRuV35escvXUvcdHpFBklhmt4+7XE5x7SB37VG8MnZWYK7KHUq2liNQPNTg7g+BpK7i0nblRTheEyOrPCkkkaZ1SCM6VwMnJ3A286Ss7koGAVTqGMkZK+Y8K+2eWIQklRkhcnGe845dw91Ss0Y7NwMbLv7s/woiMSzaTdRgciSeZHM/8AxVi6BlrbiFqxK6JJBG+QCNDeiw35bHmOVMeBjMePX8wa98eRRAux1drs2eS6eWP1gTnzxVzwbja8Y1rbBrsLJLGSukoraBj0Fxz+ywzjO4xuKZnpdbi3+lNc5g7bssIHIUlte4xkZiVRsNvSI3asr6KSATcLz3SyZ/tCvMJ/1EV/S4kB7oR/GoNntOMw/TTZSSSNIsBk1gEFsgSk6gdgY9sbYG2aa2fTS1k4fNfFnVVlKfmuUjDCEjVh9Kt445nwxApIBx/ib90Ng/wijHs5mqjNlOjUSjcz35IHkqlfmooNcueM2ay2MetmkuQjwhkYaY9J0BdsR5fGc7nfJwAKf8Oubaa+nKSxySWygSOxBKENICeWAUBZByA1Nz3zTJoFfpLaR80s7Ncg/d0ozD2+mpqudHbvTwfjV8QdVzKY1JG+HO+//ik+sUGkQdHbCeG4keOG4DNMVf0W7NCzPhSORLlm239LwxUU3V6kItWs5praeRgkvYyEKT2T5YJyOlwGI8Awqs8fheDg/COHwlklu5A7aCQfSwTnfPOVduXonwqx/wCkkg4xOgkP0LhtqWdSFIZlQd59LVk45/d86B5Fc8btZJYleHiAiCNh1EUjIwb7LA6SQVxuD9ob91POGda9oRELtJbRpVVl7VDoYEA5VwMFcEbnGM71DcH6wtPD24jew4aefs4UhyS2FwDhjjYq2/8AGkutXpLaxWJtIJFNygWIR4yyB1AbORgehkHB5sKDWoplZQysGU8iDkH1Ec6Urkngl9fWB12k7L3lAfRblzQ5VuWM4zWu9CuumGYiK/UW8vLtBnsmPnneM+vI8xRWs0V5jkDAFSCCMgg5BHiDXqgK5o684NHGSwOC8cT58D9j+7mul652/KMgAv4XHNrcZ9jv/GiOgOyYquJG5DfC5PnuuMn1Ul/J5+9NKf2gP3VFM+j+ZrO1cSuNUEbZGnJygOTlaejhi97yk/1rj4KQKCidMuqWG/ufpD3Mqegq6cavs53yx8+VRUXUjw2P87dTE+BeNP7uakOsvoDc3ksTWlyIYwhDq8sgBYHIYAZBODgnnsKpC9SzEkz8St1b1Fj7dTg0FoPQTo7FntJozjnruv8ACwr4R0WhGf5u2P6yQ/jUPa9TFnj0793I59lFn3Y1VIQdUPDVwSeIS+WjAP8A5Q+dBVetbj3CpreBOGLGrpLqbRCY/R0kbkqM742pjfdOY7iKVXEil4mXGMrqK6dsHIGdzmqdxezRLiVADGqyMAhOSoDEAHzApnOoydJGNuVBbeiYDWnFI32JtVceOY5Ff2DI5eqpzpGhkXiLsoDSWVlLsRgEdkCBg75wd+7FVroZCHa5yQCLG5I8yI2257+O/hmp24hYjAkbS3BQzZ31aSSAc+DLgeGKCOPFXa2iQ2RVezA7Uf7XBA1br5BeZ299Vx3ALZQNnGN/s/5/jU7Y2921tHIJwYhnSpY5TYjYDkDgr681COWBYKBr7ye7Gc47ufyor6kxZowYgiqcciDuDzPfmpBUOJlIIJXcEknJB8d+WKZSwzB0MpyCVOMjv3/+x45zvmpG1YkyArgY543PMb9x2qwMOAzBUOSAMnmceFL8YmWSAlSDpkXOPMGkeiM0K3EBuVV4ROgkV/s6WBUk+Q5+yrp1uz2jNpsex7FIY/zIAXUZHzyG5ximiqdFpfr7Dynb4lKco3+qkXu/lI/+koqK6PS4mtT4XA+JSpMN/MkX/wDJMf8AkQVEXa5lH8o9IX8LSZB7QqfMVFT25+g8Atxv2s8jn2yoo+BNKTXH1nSR/wBZPfcaPwp7ZIGvejsJ+7bpKf2meT+5QOnvP9acfu+fY2rxqc/ewsQ/cqK4hbsvR/htqNnvLssRnmuplHs9KM+ymX0v/V3GbjvubxEHmNbTHHsNWy7sgeJ8BsSMi2tkkfbbUF1k+0xD3ige8VKy9I4I8/VcOtdbDbYqpb3+lH7qpv09l4PfXRz23E7zs1xuSgJkYDflkstL/wArZh47xA855BbRHycnI5bYjC09i4eGveEcPO0dnALi4HcHP84fV7lG4+9QK8ZhSO94fZN+Z4Xam4n32LgCQ5Hflgg/bNZpYvJdXhmI1yPKZCuM6nLZC47wWIGKm+OcWMkF5dn7d/c6FyN+xjIkYA+GrsR56TTjqysAHadzpSJHlZirMoCKQurQQQNZyCCPs86BbpDaCCeVBLHKAc6olKpkjJUAscaSdPPuqlcRAyTWm8L6uL2+tBdrKitL6axyFizg76i5JxnuznI3J3qj9KOid7abXFu6Ac3HpJ/aG1Kq19UHTa5tJEhcPJZySLGe/sXchQynuUk7ry5kb8+kawPgtmlrYcMibdr29ilfs/Sbs42DDGPPTnwzW+UBWE/lKx/WWTY5rKCfUYz+Jrdqx38pOI/RbVsbCZhn1rn+78KC69XEYfhVlu4+oUbOwO23POcbbDuGwqd/kaLvDsPB5JGHuZjVR6mUV+DW2c/7QHDMOUjDuO21W6S0t13cR+tiPmxoir9N+kVhwtI3mthIZGIXs0jJBUA7liMDceNUybr6gUfU2LZ/pOqj/lU1oHS2/wCFRxq98LdkBwmpBJuR3AA9wqpr1kcAgH1MS+qO1A/eC0Febr1upPzNin9p3/dUU3n6yePS/m7MqDy02shx7WyPbVjm69rFdoracju2jUfBjUPedf7HIjsgB3FpifgEHzoNJ4RxLh0cCE/R7fUNRSULGwbYtqV8HOo71zd1gtA3ELlrTT2BcFNH2TsMlfLXqrceEdB7TiltHeXjSzSTjtABM+iHXuY41zhQORzzxWL9ZvRtOH3728LEx6VdQTkqGHInvwRz8CKBToO6m5gVFZjJDNDKO4doroGHqUqTzqY4XeBxY6lb63h9xbEsOekykEeIGRUR1aRqOIWJLY1yOpweWVKj2HIz5VP9Gp8NwpDuFmu7dtu4lD/foqmcLhtjGpMzrLvrU+iPtYGk4OfRwTnzpvLGNTgMVAyQds4HdmnnBbtVgaOS17RS/wCdCZZTjOkHkO4kc6YXJGScej+jv8ic+2hHqSKNdBWUu2Rt3cxy959xqXtV+sJyMYxjO/ceXhnNQsk0ekBIyD3s2/uqYgAEueWcjmfKkIg7RAW0sdK9ouSeQGSCTjwFaV1s8Qtbg67bUMQaGBQoMI40EZHIgnzxjYcqzRmw8h8Gz7mrUes6FZAbtIrlBPGcmdVVdkTARc6+S5ywAqjMeEviSHymQ/EVLxP9Uq/9/wA/BRUBYth0/XX51M27boP++/4aiJ+5kzDx9v0riMe+4ZvwqdtCI+K255i04UCfIrbsd/a499VeaX+Y8Tb9O9iHxmeprjUmi94y/dHZrD7W+jw/gaCNs7TVwuwts73nEWbGO5RHB8yauNxxIfytxm8BGm0tGiTBxh8LEB/aDCojotb/AM74JE32YbZ7lvLU8s2fcqfCoc3bfyPdzEHtOIX6r5kLmY79/pkCgecM4dqteEWX/arl7mXOPsKRGDz5aEc716fi+qLjPEts3D/RYD/Rc+kB6oFXlTjic4guLxwcDh9hHaRkc+1kAjyPMM0p9magOPS/R7Ph1r3hGvJRjm0h+rB8xGqj9qghukEmXht05QRrHtyMhJdzy73Yj2CrtY8OIsltkBEt/PHAhwwIiQ+mwOQrqW1ZHv5iqP0ci1ziRsHSe0IP3iDnB8QTzHhmtY6obB575pnLGK1RuzQklEeU8kBJ0gKG28xRW0WlusaLGgwqKFUeAAwB7qUlQMCrAEHYgjIPrFfTUP0g40sUM/ZsrTIoAjDDOt8LGCAcjLMKCB6HdF7Ttri6jgjwblhAdIPZiPETFM/Z1TJI2Rjn4Vd6ZcF4eLeCKFSSI41XJ5tgYLHzJ3Prp7QFZj+UJbluGKw+5OhPqIZfmRWnVROu62L8HuMfdMbe51/jREV1BBH4UVIUkTvqHrCnf2Hvq+FLSI7i3Q+egGsw/J3kiayuY30HE4YhsfZKKATnuyD8a09OIWibK8Ix3JpOPYtBG9JuF2XEIRDMdcYYOBETnIz+gCcYNV+36reELgi1lf8AWab+Iqe6YccmWzlawSSS4GOzAhdgfSAPNcfZz31lDcR6VTfZSZPLs4k/eANBp0XQfh6fY4ZGT/SCH95yad/yWkS/V2FpGPMqP3YjWS/6JdJp9pLiVAf0roD3iNjXj/oV4lLvcXUX7Ukj/NaC7cU6EXl4WaO8jsoi+pBaq5LZABLsJEzuO4VinWJ0ansLsxTymZnUOJTnLg+jvqJIIK4xk8hWocH4Rx6wU2tk0c8SekGdVVAWySiFmBODvjkM93Ks46zjxE3SniiBZDH6GnTo07/ZKkjYk53z8KCK6J2/84tnYNp+kxrkc85BwD3VbHtDHoKu4MfGJYweYUnH2RzydAznyqlcDvXjeMrltE0cirjOXDDG3eTjGKufH5dH07KsOz4lDOQVOBrEpIJ8cnGKKjOHx3Kz3SW2jAncFH8mO492Nqh76d2cOyrrxsMbHzPntnzqXuxGb++LXD2+qWR42QkBgxaQA9/euPb5VHcXX67HaNIc7O2C2N8E6SRv5E8+dCG4WdomYINA5tg/5FO1kwVOBv353GxO3upi8BKnVOo22Unnyxt3e3wpzGuQjd40k8uRXFURl3+cl88/ga0bj8Ny/D7UzxMohiMRd3DF+1XtVOBuBox7qzq7/Ov5g/Kta4zc3b8HtzOIlhZIBGAXdzpVhnOkIhbvXJNRGOWxwy/rD51J28n1qf8A7WfiKiEO4p9E31qn/jZ+IoJ6yXXYlP8Ae8RjB/sP/ip7x691Lxh++S7ijHmNcz/+0tMej7/U2q+PEVJ9ix/xr5A/aRIh/wBvxHJPjgAf+6aC1BzFccSkyQLXhkduu32WeOKLH9vWfaabWsC54JasfRRHu5fMMxm3zscRxe4+dMeJXGqz4jKN2u+IrGu/MJrlwB+0g91L8duNFzxN0+zbwJZRjwJ0W5Azz9BJfXQNNDXMUEXKTiV88rkHfQp7Nc+Qd5jv+jUB0y4oLi8nlT82X0x+UaYRB/YVasaT9lJPKDtY2SwRkf72Qdnt565Jm/ZqhNQL2t0U5BTnuYZ93ePZW79S/EkteGz3V04ihecaSxLdyx5HNsatt+WDWBwxFmVVGSxAA8SdhWt8XsrYvHFFEqi2iNlPc3RCxRSeliRUY+m2oyEezlzoLB0l6wZ7hcQkWdo0jQyXMoyzBwWWSEAhvsAkHl6S70t1b8KSWSGVoblbglpLiW5J1yiPCx4B5KXbI2zmHvxmqbw+0+kvHKGVTOFha+vAi6Zlwy9hGT/u1VAf6XMHOdt6I2zYkllcyuxWLtCAC6w5TOBsMymVttsMKCxCiiiiiqt1oW+vhN6D3Qs39n0/wq01EdLrYSWN0h5NBIP+Q0GS/k23IxeRn/hvjG2PSHq8K2dryMcjn9VSf3RWEfk33QF1cx75eFWG23otg58PtVu8l6BySQ+pD+OKIj+P8cMFrNOkTu0UbOFKlc4GcZI+QNY/N1y8TkJEFggJ5DRK5+BGfdW13N8yo79i5CqWx6OTgZwPS51kl31/xj81ZOf15QvyU0EavTDpLPtHbOnmLbT/AOptSR4f0qn5tOoP/Eij+CsCPdRddfl035q0hXw1M7/LTmmx60OOzD6mHGe+K2Zv3tVBY+BdJr/g8Zt7+P6VI2ZEVZnebSTpP3GUqDk7sMb86ofWp03PEpIQbdrdYg2A+7Etjc7DA9EY9taV1f8ATKaCKV+NCWJ9WUmlhCakwPQGlQSQ2TjH3qp/Xd0qsb/6OLRu0kQtqcKQNJxhcsATvv5b0GbcOvGRWQEAM6NnAyCpyCDzHPuIrRemL4fjKA5Oq0mB8c6N9zt9vzrM4JVCSArksBg5+zg5PryNq0TiliFa7CO2G4VDIFZtRYDsjucb4x5UER0iuY14lK08RlRooiRp39KGMhuY0neoXiBhJBgDKh+6+5Hln73r8+6p6+Fwt5B2GmWSayiyGGQyrHpYHOMECPcgjkd+8xnSK7kdsSwrEVP3Scd3maVYhkEQ56ifKn0Y1RocZIwfZkCvNtdupYxxLueZAwN+49w2xRbnEJ5YA3BOOTcvfv7KENLn87v3j8CK09orx+BQSSNbC3RUCDQ3bEdoUHpn0RvzA+6KzG6P1q+z5mrHF0luhaJZl1+jqMadAyfTMoJJ5EMdiuNqLYp8gwT6zS4b6z9vNeLsek3rPzNeM+l7aMp7hEuBa78pZX9yr/CluEOFFkTj0Wml92Mf+nUbbthI/KOY+8FaVeTSq/0bU+wux/x0Fp4Cg0cHjbOkzT3ku3MI2Mn9m3aoaG5LRRl+c109w5HhGD+LSVI3snZ9rsMW3DYoB+vMF1fGWX3VWbmQ7Iu+mNYgB4sdbY88kj20D7iE5SxjBI13U7zv4lEzHHnyLmf3Cq6TUz0qmBm7NTlYESFf2B6XvcsfbUVC64IZc55EEgj8D7qC3dU/B/pF8GyiiBGl1SfY1j0Y9R/rWU+eDVjl1XbNI7LcyyAxyzyt2drbzIDpKoU+tbs0yD/T5b036HcJH0AxfRXmk4g57BmysaGHODIwIyMlzjv00rJK0+pwqTsVW4UgNHZW8sP2wPSHaHsUXbfnyI3oJXosRPK900D3ZdQVupvRijuyQqpDGV5doY1znkPLFbjw+0EUSRryRQvrwMZ9Z51nnV9bCVo5Fu3uUkLXTjBWON/SjEaI26rraQ935pa0uiiiiigKSu4g6Mp5MpB9oxStFBzT1AXWjimkhjrgkXbuIKvk+WFI9oroqW+I+zFK3qAH7zCucuriUwdIgirnM08eM4wPTGfZjOK6PlnfksTHz1KPxohE3MrAgW/skdBn+zqqDh6G24ORw/h6Hx7IPj2dmvzqwRNL3ogH9YT8NH41inE+q/jU8rs94mh3Y4NxMQASSBjRyx3UGudksPOW2hH9GNU+b1E33SmyjJEvFkyOaq8OR/ZQms4h6gpmOZb5B+rGzfNhUpF1E2aDM15L5kBEHxzQT3D+McGvpikk8dy6boLkkrg8ygkAjJ23wM1n/XnwGwtxbyWYijkYsHjiIwV5h9IO2Dtnvz5VZIup/hcsgjhuXJT0pAJEdmU5AGw9DfvwedQXWh1VW9jZtdWry5RlDrIQQQx05BCjBBIoMlt4FYPqfSVUlds6myPR5jHPz5cq0WXiZkkVmSRGn4Q8W+TqKB1B25odAOfKs4ghLk4Izgnc4zjf31pvBFLPwwrkmSzuIzk88aweZ5YOMUFZvWWQ8OJm7JfopQyKT6BV5sjfB5EDA23wNqR43BKqRtJOZVz6OSDgb+DHB2AxSvFF023DHdAylJRpAGWAkPMDG+/rximHGzZn0rTtI8Y9CQ5Od9R22x4UUmgmOrEmkHcgd/7I5/8A1RCPq3XGrmPDfPMCmzxJzZ+fmSQfVjlTizCkOF3XfGRnb1czQNb77Sn/ADzp83I450wvvuHy/hT8UbnaY8XCiRwhLLqOCwAJ2HMAnFMs705vhufWPlTWjFPVf0B5RsPexHyNLadUgj/SMUfwApkTt7APiTTzhUgE6seSln/sgsPkKIkeNXmrt/8Ai3R2/oRAhRv3en8B4VG8Ml+tDnfRmQ+sbj/mwKb3LnSi55L8WJb5Yrypwh8WIHsG5+OKBJ3JJJOSTkn170paWzSSJGgy7sFUeJY4A95pGrl1XWbG7a5WBrgWkZm7JebsPRQcj946tgfsnaguPHokYiyguDdiCKN7WGEqsUbxjEhllzgtpEjYz391NRC11KIYY47uQOlzBBGFS0hDENLGcMBIR6CnzLd5OfgmkJKRKqiMpeQ2ds3omKQgSLM5ABxHgEf0m9QlujEKNO8Yn+utW1Wsdt+YUXRGAzYBfQ8gzy2Xv3ADVuitsAjyqqoJGwioMKsaegoUDkpIZx+vU7SNnbLFGkaDCooVR4ADA+FLUUUUUUBQaKKDmWB2t+lBIAJN+wAJwMSsRzx4Pt7K6PmllzhIwfNn0j4KTXOnTsNF0m1DGfpNs655cojv7a6Qm1/dC+3P4CiG0Xbn/dL6tTfH0ayDpPN0lN1Olv2nY9owjMaRKujOxBb0ht4mtgiST9NB6kP4tVd6QdO7GylMVzdssoAJRY2J3GRuqEDbxNBmH+hXSS4OZbl0xt6VyR8I816XqOvZMG4vI/POt8e/FWi965eGLjT9Kl/VBX36nWoDiHXTZn7HDjIf+My/wag+WvVFcWrq1hxFfpOrB0/V6Yz9pjhmLb6dsd4pp1j9D+LpZtLc330qGMgsgJGBy1EYw2M+yvFh1tXc0yx2FhCrsQAiAtkcyDgKMY7+7Gad9YnSjjZs5I7qxSCF8LJInpbHuyHYDPLPsoMagjLMAoyT3D/PhV66M2ozwllkdS1xMCcghSOy2AOygjOR55qj207I6tGSGBBBBIOfZvVy4DeAQWZdZMRX/wBpO9XVThfMaeXmKCOkilWzsnBGRcShBggg/V7Ejc7ilOkV1KYiktqsRyCzqOZHj4d+3fkk5O9LcbZBZvGukNHxCQbH0wpBwSO4bbHyNKcct7tIpY2u0ni+1kOHLDxzzXwIPfnagrccuBtHk7bkfL1705s5WDk6QCSDg8vhj4b86RtJJVUFAvdgkbjG+d/UfdTi3jZJfrsEnnnfGxA27u4jw2NFiOvW2HdjO1PYnGkeqmd2u3jvz8aUjOw9VRqdJX/M+w/MU0p3dcvZ8j/800NVmvYO49lK274DnxXHvI/DNN69Z29tEepmyf8APdtXgtyr5RQKIFxvkHx5itD6NBbfhhZbh1mnmDPBACZZrZcxEdxQfnWzv3VntpbtI6RoMs7BVHiWOB8TWwcckW3eNJgtolnptn7PS1zcQOChkBG6LjU37Q76CKdRbEo8Z0wOWNpBku9rcDLdtKGyFUBAfNxnGc1p/V5wqaFYre4WFRBqlRYSThJMiMOx3Y5Mx9i86zS3tlV4YJkMYSVrS4t4NLSvDJiZHkkTmAdC4J+6cY3FbZ0K4ekUH1YIQtpjBJOIo/qk3PPUF1/tmgsNFFFFFFFFAUUUUHNXXupi4x2i7ExROD4Fcr81ropxKQNLoNhklCcnv2DDHvNYP+UhbgXls/6UBH9lj/ircuDFntoCXJJiQliBkkqDnlj4UR6igkP2pj56UVfnqqldL+g/CZJzcX85WRgM651TIA0jbA227qvQtjneRz7VHyUVRunPVVDxGdZ2nkjYIEIwGBAJOfSO3OggxbdFrfm0D/tyS/IsK8nrC6PW4+otVcj/AHdqo+L6aTPVLwaAari+bA56pokH7ufjR/JXRa3yWkikI/4skmfYhIPsoELjrytVINvZPsfvMibHn9kNvTfpj1xw3NjNAtpMrTIUBcroGfvAjmRzAx7adHpZ0ZiICWqvuNxb5xvz9PB89qufEOnPBngdZLmB4yhBTGSRjGAuM5xtQctW8mh1bAbSQcMMg4OcEd4q58Hn1Wva4Vez4lAwCj7IYSHl+iCBjJ8apUo8M4ycZ5486udnZxvZ8SaFn7NHgZcnu1hc40gZGo+HOgc9Koh2PEht9XxQ42GwJm8uR8M1D38PD2izE7rJ+jvg7A7g8t9hjOee1TvSeBgOKrryoNtKQV3LPo9LPd9s1GXXEjJEWmsjuqqkieAXG+2e7IOc7nnQV20hRgAZNPjk4GPLxpWAL2ygNqzzzvg9wyeY5UhZsoA1IW37h8qcPcjXG0UfZlTkHxIwR7sUDW571I5H415hdsbDNKXgbLh8g53BotD6P+d6ivM/L38/ZTSnk/Ie2mZqlFFFFEFFFK9gcZoLP1cQRfSTPcymGGBCxkAyRIw0R4GDlgx1Db7hqzwMUVTMJIllZ7O6mkDG5mD5eNgjZ0/Vqi539tfOh/DpYeHLrSFIeISMrXMwDdloBWPSjEamLdpgjxFAZivbOzwi6jMEs8gLTvPENYMcWfQ1AJGD/SxkGgsXQi2ulLSKI4X0fQ54yS1w8xI0SucbYVtXPkh5920WsCxoqKMKqhQPAAYHwrM+q3h0TGKUQSRzCPtbky6tbznXCj+kdgV7dtsfbFajRRRRRQFFFFAUUV8zQYf+Urb/APUpP61f3D/GtH6BRtJwuyIlcfzdMkaSTsO8qeXKqX+UhFmztmxynIz60b+FWbqdcPwe1wTsHB3PMOwx5eqiLR/Jgzu8zf8AiuPgpAqgdanV69+0JgmihCKwdZGbDEkYbbO4Gdz5Vob2MfNgT+sxI+JxVW6edLrbhcUchgWVnfSqoVBGBnJJycezvorMbTqRz+c4hD6okL/3h8qm7XqVsh9ua8kxzCxaQfaUPzqPuOv2Q5ENigz9nVKW+CqM03PWhx2f8xZ4H/DtpHx7SSKItkXVLw4AD6Hctvu7zquB44V+71VOydVnCjFp+jKAFx2gdtX62rVue/JrNS3SqfunUH+qix78Gq30r6v+I2ds11dSKUJAcLKzMCxxuMYOSe4mgpnEbcRyyIrB1V2VXHJgCQGHkRvVx6Px6I+JW6kOrWYkDju0GOTbOOecHbuqj6Djyq5dXqhnuYicdpZTqPYjN+HwoLFd3YccQUDa44bbTKGxq+qjjyfYVJ29dVmG1uTbpJDMkiaR6JADJ/QyRvyOwJ2FW2FjMQ2hcy8EdRk5OV7ZdiNj9kZ9dULh0dqyxgytEx+3uRuMnUNseAxQMrOSRc6FBIc+e/eABtivV6JThnAwG7hyP+flz2pNIwGcLIRhtiDjI552r3ewBVU9r2hJ5Bs4OcbjOc+yivfFsdpJjl5HbPuHupracqdcQtwmMBsFARkYzkZzjPLOfhTKz76g9XJ2FM6fXJ9EUxpCiiiiqj6BWi8M6JW8s/D443lb6S3aSK4QhIU9M5KHZioOx5ZHiKpXR/hjXM8cK5zI4XIBYgHmcDc4XJx5VvHVVZPPfXd1K4lFsos4pBGEDBTliFBOO4eo+ygrvGIBxG6kXhqSXEMyqqSuri3s5IuQXAwvoAkZH+0HPJrQujfV9DEWuLzFxcy6JJTLpdElAyzRZUFRn4Be4VbuH8OigUrDGkakliEUKCTzJA76jOmczC2aKMkSXDLAhHMGQ6Cw/UTU/wCzQfOiDdpE91/2mQyL/V7JH/5aq3rY1PUnbQqiKijCqAoHgAMD4UpRRRRRQFFFFB8Ao0jOe+vtFBmn5QMOrhWf0Z4z+8v40dQpRuEhRzE0gbBIOdjvjyIqS664C/B7nH3ezb2CRSfhVY/JyuENncxnTqWcMRtnDKACfLKt8aI1F7e3XdhGD4vgn3tvUN0x4zw+3gWS9VHj1hVHZdphiD3YIGwO9TnawKTgxg94GM/Co/pFw62vYTBcRvLGSGwFkG45EMMY99BnLdcXCoBi3s35/dijjHr5/hUfe/lAHfsbIeReX8FX8avVl1ccMjHocODf1jav33O3sqbsuAQxfmbO1i/VRR+7GKDFh1x8WnP83tovLs4ZHP7x+VNek110gvLOU3UTLahQ7ho449lIbO+H2x3V0EIp+QeNR/RjJ+b0x49wd57W4iaV27SKRcAKPtKR3Ln40HIkGAMmrR1ZFZOJQq+wIdRjvJRlx7QTVPcEHByCNsHu/hUx0O4mLa8huCpZYnBZRjJHfjO2aK0HojE5PCdLAh7W8hbVg7anOkefprj3VTeC8QItuzltBNHuVYAagfXjJAxy8zyzVo6MdILbteH6iI+xvps6uXZS4ZXJxgYb0eZxjNQXBrW4WKRIZYSglddLYfdBq1KRllyNww542NBW3aPtHyhAJyq8seWPPu8K9XUkJU6I2B2we4D3+rf/AO6VvXm+kOZApcgFhnbkD4+H417vO0aMkxxogwNj7iN8nlzHiPKiELydm0ZGkaABuTkcs+RJ7qaWR50/4jL9Tb+Skc+7PeM7b/Ko+0OCfVUUvcj0e6mJqS0IQ2t9GEJX0S2phjC7cs/pHbarrwfqhuJoY5nmjjWRVdQMsdLDIzyHxqwrOKK0qXqpIyBcZ8+z29vpeNVTpP0XeyaISyIe0BYYzkKDpyQfHfGM8jREn1fOYPpN4NWq3hYxkA6Q7jQCzAEKQDsDzJ9ZG/dUlosfCrbSdRkUyO2cku5LHPmOXsrn7iXG4I+HCytnZ2a5aSZymkMq+jHjfOMAHSeRqF4Vxq7t97eeWPyRyB7s4O1B2ZVdu27XiCDGVtY9f/iy6o19ojWT+2Kw/gfXNxCLaYpMMba0xn9pN/8APdWx9WvEVu7ZrvbtJ5WeRc50EARqm/cI1XwzknvoLap8q9UUUUUUUUBRRRQFFFBoK31kQa+F3q/93dv7I1/hWV/k78WiQXkMzomezkGsgAgalbn4ZX31uzoCCCAQRgg8iKwrp51MN2uvhiHS27I7LpU+CEnVjyOefOiNRu+nvDYtmvYB5K4b93NQV51z8KT7Mskh8Eib+/pFY9/0P8V/7Ov/APVP8Ve16m+Kn/YoPXKn8aDQrzr9tQD2VrOx7tZRB8C2Kgrvr/nOeys4l8NcjPj3Bc1DQ9R/EjjJt19chPyWpW06h7jbtJ4fYW/w0ENeddnE3+yYY/1Iv8Zaod+sDi9wdIup2PhEAD/yKDWkW/UkyffhJ81Y/Mmn6dVsyjAkT9nI/Cgye16vuITHXIixBty9xKiZJ3yQW1k9/Kpm06s0UfXcUs0bwTVIPLJ9Gr8/VvKO7Pt/+KRl6ATAbL8T/Cisu4r0XkhPoSQ3C74MLE+9XCkezNQzKyncMre0Vql30emi5wvjxA1fLP8AkVCXJySrKD5EfxqGs4NzIHLam1ePfRJeyMMM7EeBNXK74dB3xj9nI+RpmbGBdxGvtyfma1hio17jJB251aLh1xgKuPDA/hUXJEO4AerFSkmo2QHv2rWLPrmWC3ggitNYiiRC8kuMkAA+iqnbbxrPrbo/cXB+pglkP9BGI94GKmLXqr4rJytGUeLsi/Ns0RbbHrtAOJbBNJO5SQ5HqDKQfVkVnnTbpEb+6afToTASNM50ouwGfHmT5mrRF1KcUPNYV9co/AGn1t1E35Ppy26DxDO39wUGWYpZbjHdWw23UFN9+9Rf1Ymb5utTdr1C223a3U7eOgIu/tDUGIcNhaeVIo1y7sFUAZ5/5JrrLoj0bhsLcQwasE62ZubMQBk7bbAADuAFRnRjq3sLFxLDGzSgYEkjFiPMDZQfMAVbqKKKKKAooooCiiigKKKKAooooCiiigKKKKAooooCiiigTeBTzAphe8Agl/OIG9YB+ea+UUELd9XNk/3XX9VsfDlTeLqs4eN2WR/1pCP3cUUUD+Pq94aBj6HCfNhqPvYk0/seitlD+atIE8xEuffjNFFBLquOVBFFFAYr7RRQFFFFAUUUUBRRRQFFFFAUUUU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Trebuchet MS" pitchFamily="34" charset="0"/>
            </a:endParaRPr>
          </a:p>
        </p:txBody>
      </p:sp>
      <p:sp>
        <p:nvSpPr>
          <p:cNvPr id="19464" name="AutoShape 12" descr="data:image/jpeg;base64,/9j/4AAQSkZJRgABAQAAAQABAAD/2wCEAAkGBxQTEhQUEhQWFhQWGCEYGBYYGR0cHBYXHBcdHRgYHB8YHCggHR0lHBcYITEkJSkrLi4uFx8zODMsNygtLiwBCgoKDg0OGxAQGywkICQtNiwsLCwsLCwsLCwsLC8sLC8sLCwsLCwsLC0vLCwsLCwsLCwsLCwsLCwsLCwsLCwsLP/AABEIAMoA+QMBIgACEQEDEQH/xAAcAAACAwADAQAAAAAAAAAAAAAABgQFBwECAwj/xABREAACAQIDAwkDBwcICAYDAAABAgMAEQQSIQUGMQcTIkFRYXGBkTJSkhRigqGxwdEjM0JTcqLSFyRDY3OTssIVFiWDo7Pi8DRE0+Hx8mR0w//EABkBAAMBAQEAAAAAAAAAAAAAAAACAwQBBf/EADARAAICAQMCAwUJAQEAAAAAAAABAhEDEiExBEEicfATMkJRYRQzUoGRobHB0aIj/9oADAMBAAIRAxEAPwDcKKi7UxohhklbhGhY99he1YTi9+sdiHYq8gAPsxg2UdXAGllKi2LC8nej6Aor5yk3lxq8ZpR4kiuib6Ywf+Zf4qX2n0NH2KX4kfSFFfPEfKBjR/TsfOpUXKVjQdZdPAfjR7RCvo5/NG+0ViMPKbib6OD4r/8ANWmB5VZBpIiN6r/l0o9ojj6LLVo1quksqqLsQB2k2pIwPKVh2NnVh2WKt1a+z+Aq1wu9+Gkc2ccNASAeJ94jsFNqRGWHJHlDHHIGF1II7Qb/AGV2qtjlhe5AI+coI/eT8alQSjhmv2E21/GmJEiiiuGYDiaAOaKKKACiiigAooooAKKKKACiiigAooooAKKKKACiiigAooooAXeURiNm4sjqiNI3IlIpw+It7fPDN25ebGTyvn+un3f0X2bjf7B/qU1nnIvhI2gnkKguZAhvrZVUEceGrt6Uq980x+4l5mmXrzkjU8VB8QK6DDJ7oHhp9lcHCr8742/iqhlM4k5RNnt+cwh844z99R23t2K3tYMf3Ef3GrraPJpg3YlQyX6lJsPC5qE3JRhv1klAEA7Z2Ef6AD/d2/wmqfb2M2U0ZOFMiyDUKA9iOv2wQKYzyT4f9dJ6CqHfHcfD4KASRvIzlsvSItYgngFHZ20sqorhctaSYrx4uA8TKD+yrfeKsMNtGJSMuJOn6LxEj0zkfVSuy61yq30qDiemsr4Y5Q7UZWzQ4yGM3vYGVB6ZCBTNs3e/FgayYObTiZLMfNgvXWS5K9U4V3gRxU34v6/w2Zt7ZVyjm4mNgS0WIjFif0TzjDUd2nea9l3scm+SYfNWeIg+h+w1j2EbQ1Jjl1OvCkc2jRDoITSfr+Ta4eUGOIBJY5wbXBaxJHaNNa6NyjxnRWt+1CT9kgrFYscSwF9LnTyOtejYwi9HtJIRdHgq2+Dctm7/AMTsEYqWJtfKyC54cS2nnUqffZI5HjlidSnHrt2E6aKfe4eFfPsGIIub1r2N2pfE4djb8phwG/ZZEc/X9pqkZPuefnxQhTj3GaLf3CkgMJE94sosh7GsevtAI76nQb24Rv6ZQc2SzXBzdQsRSBs3H5zhswHSgdG/ZUpx8bH1NcYLm5PkwZFOaErYi+i5LE9vBviqlmY1WDFI5IR1YrxCsDbxtwr2rHMPg4mEVswz3VjcgvZRb0Krr41YJtHFIS0GILGzIqObqMrMFNjpfVKLA1Ois/w++OJi/PRiVFBu62DuczKAANB7P760ybM3nilVybrzaZpL8F+bfS5tY+YroF5RUP8A0rDZTzqANcKSwAa3GxPGpasCLg3HaKAOaKKKACiiigAooooApd9R/s/Gf/ryf8s1mHIlhbpiZCzWzKmUGw0BOY26+lb1rVd6VvgsWO3DyD/htWT8i2HcnFMr2ToKRYHM/SN9eFh65u6ufEjRH7mRqXNfOb1H3iuDCffb93+GuMje+PNfwagq/vL8B/jpzMYhtLc3HwyMIwzLfospJuOrqqINk7UXgJh4E0yYrlWlR2VoY+ixGhbWxrqnK8evDr8ZH+SgBf8Ak+1xw+U/EfxqJtTD7RVQcZz3NnRece4z9Wl73tmpvXleHXhvST/oqh3r37XHIqCEx5Gzklg19CLcB71LLgrga9pEWNmmP5RFz35vOue/DLm6V+61aJtndrCrPhUEaosjsGy6BugSguO1svrSJu7h1kxcKuAVZ7EHgRY6U44zBFpsPgpc2VM5ikB1MeS6C/vIRbwAqa4NE347s42jubAMTDGmZRIrlulckrYgDNftPpVDvbsBcI0YRmYOCTmtpYjsHfTFiXlxE8MZcpiYEYs44M6lckngw1I7zVPvxtIT8ybZZFUrJH7jhtR4aXHcaGNj1albFvDpe9cym16uNjbvzTRiSMx2JIsW10NtR1V123uxiYkaWRUyC3snh1DSwqWl2ei+oxRhpT8RSYI9NfP/AAmveY39ai4J7OOu1/sr1Mt6GtxYyXsmvr/SOS3Rbw+6mHlEmK4sKCRlw0K8f6sXqjixrxpKENudjaNu9WtcfUKt+Uxv9ozr7vNr6Qr+NUgYM/vJEKPHuvOEMwywKo1OhYpfz6R9KucDtV0MzZj+RwoQa3AkYCx168zfVSyTpJ3yKvkA38IqcXvHN/Wzqg8FzH7lqqM7Qw4XbLIY72IgwxksRxkYXAPqoqVs3axumYaRQGZ2v1tra1tSQB19ZrjF7mYhlkKMhMyggXIyxR2Otxa/RH11RvJ+TxBXjLKsC/srx8rD667QmzGD/TagLdipKc41/nsMgPmAam4LeEtE8SgM2IkA0881u83HhlFIePxFy1uBbT9lBlQed6veT7AiXaEOb2IFMrfQF7/GVrjQaSx5Wcd/OI4ENkw8YWw4Z26TfavpS7svbk8NuamdD3MRXht6R555Zj/SOW8Lm4HkNPKoAkK1CW/DPXwxWNJSj2H/AGZyoYyL84VlX5ygH1W3103bM5V4G/PRPGe1TmH3ViYYnXqr3VqXXKJb7Hhyq6o+jtl714TEaRTpf3W6J/e4+VXVfLCy214VsHI9vHJiElgkObmgrISbkKSQR4Cwt4mqQyajzuq6NYlcZWaPRRRVTAQttLfDzjticfuGsd5FucEuKC5ebyoWv1PdslvEB7+AraMet4pB2o3+E1iXIziXE+IRUurxqzNe2UqxCjzzt6UvxI04/uZ/ka10vm+p/Cubt2L6n+Guudvc+sVwZG9w+q/xVUylLtLdaCZy7wx5jxOYi/otQjuJhP1KfGf4KzvbO8+1Yp5ULzABzYc3HoL6W/Jm4t11DXfnaY/TkP8Au4//AEq5sG5ph3CwfXAvxf8AtShylbCw+GgjMEKxkvYsOJGUm1/KqT+UDaXWW841+5Kq9ubx4zFIBiR0FN1OTL0rEcba6E0kuCmJ1NEPYM7JiImjXO4a6r7x7PSnrG7wMJ8O82GljK57C2bNmUA5cvG1ImwZHXERNGuZwwKr7xGuXzFx51o+19rx85gpxcxnOTpqikBWuOoob3HzTSGqa34sif6y4Y4tJSSgETIxZbG5ZSvfbRvWl3fzFQyTrJAysGQZyvWwJtfvtb6qcdqvCMfhxLlKvGyKTYgszKUPnawPzhSfyj4ZIsSqxoEvGCQotc5m1069KGGKtS8g2BsyF4lY4sxyG+ZNAB0rDjx0sfOpG8WyTHCWGLWW5AyX/BjULYsuA5tBOjZ9czAnpG5IOhFtLC3dXpvFFgRCThi4e/AkkW8ye6lNcYzv4q/KhXh4nuBqXspTzsdr+2vDU+0OA7aiYY6/RP2ipuzgMy3BOtyBxIGpA7L2t50shYLYm45IGKrEZSWazGQDrI4ZfE3vUjlCN9qYr+1UekSCuC6ySQMIhHeVVsvBgHTt8TXjvu99o4s/17/u2H3U+PgzZV4l5f2QIX0U9shb0t+NX27mwpp44GRbxpIXkNwLXKi9ideB4dtLkETMFVVLMVJAUXJvpoB4Vs3J9gTHglVgQzMAQdD7WaxB/ZqqM83SLTbEnNYedwLmOAIANTmbs+MVj0jFEhU8VRpT+0SQn+GtxIu3c0xJ/ZjBH8JrFN5sVz2KmY/pSBfIHM371MJAqVAzKp4AC/gOk31mnPdUczs/HYk6NLlw6H9rpSW+iw+GkmM3JPbp4Zj+Bp73m/IYHA4XgWQ4iQfOkPQB8AWHlSSdRs0YsftMkY/MW8TjzKbsFBACjKoAsBYcPtOtVbjpa+lTHjFso8arZ5gPE/VWWLvg9zPFQjFS4XqiXmt1H0rq2KAvYa1DTGntBrq+JY13Q73JvrIJeF/semIn+yrjdHeZsG7skzxMbA2RXRgL6OCQeviNeNLzN21sG0dwMPBscTOh+VCNGZsx9t3XMLcNAxHlV4JI8fqckpbvuatsqWRoYmlyiRkUuFBChiLkANrbxqVUbZkueGJveRT6qDUmnMp5zi6sO4/ZWEci2OIxM0eUtzkQYkfo5G679Rzn6q3phoawHkYxqx4yWJgc0sWhAJsUNyNOAIJ+EUvxI0Yvup/kbLzh91vq/Ggy9zehrtn7j8J/CuOcHY3wt+FUMxn+0uUXBLI6SQyZkYqbop1Bt21FHKJs79S392n8VXe1twMHNI0hR1ZjdrBtSeJ4VXHkwwf9Z6N+FcAj/wAoezf1Tf3afxUtb9734fGxJHArgo2Y5lAFspHUT1kU1HkwwfbJ6H8KW9+t1sLg4kaANmZrEsSbixPA6cQKWT2LYFeRIV90v/G4f9v/ACmtAl2cEx6W1jlSRsnUH6Ic/SBHoazbYuGWXEwxuxVXfKSDY6g2sTwu1h5064nd+WLEwJBiZLsjsDJ0smXL0Ra2hzfVU1wactKXPY9YdjZsVJhpulGuHPNHrVGlFte1SCB4Ck/e/EytMExA/KxII2b9YASVk+kDc996aycfHjCAI5pBCCT7IMZdrDxzKfWlHfPGyyYkmeLmpAoBW99OINx23oCD8V2uC92BtOdYI1OEzxhei2T2he9z2+PXUXenHJJHlGF5lgb5suW/dwF6s9gQY4QxGNkZSgKrnvZTwHDTwvpVdvm+LtGMSqqlzYi3Hvt3Gl3NMFBfhb+l3/gr4RdST7v3ipWzrmRLMEsb5zwW2t/qqFCdH8B9tTdkF+dXJluLkZvZHRPGuSOt+Gl9Rgys2LwgkkzsZowbcFHOrYaC1yDc+Iqi3nfNjMWe3ETf81gKYtjvI+0MCsxUsZUOUADIM9wDbrsL+dK213vPOe2SQ+spp8XBkyu5Kvl/bGHk3gz46Ie6P+/8VbVE2qE8C7yeQ/8AvS5uBgUTCYeTIucBmz2GawF7X421+oVR8pW0pImw6RyMhWBicrEXznLrbj7NVb0ozxh7WelDpKxCE9Yh/elbL9wrJd/8PFFi3jhXKFQZtSbyOLudTpoR6VoO57ySYaLnXLNJIBdjc5I1/HLWf8ouDyYjOXzNiRzxW1ubVmKot769EHs4V1bo4o6ZuJV7tbPOIxEEI/pHAP7JPS9FDHyq4382jz2PnZT0EPNr3BBl08wT51K5NwI3xWMbhhYGI/tGBVPWzjzpKZ2JJLXvqfGpZOKNfSbZNVcEt376i4RbnOw4nQ9ldZ5jlPfpevWG2UA3qDVI9ZTUpr6b/n2PTFwqdbDSofMrbQkH6q95jYGxFeMa3rsLozdS4vJtHkudz9gnE4vDxNYq8gLC3FF6Tg+KqR51u/KfJbZs3eYx6zJSByP4IjFyShGYRoIgRays5uxNz1Bfrpt5ZMTlwUa/rJ1HkFZ7+qj1rRA8rO1dLsNe7Z/mmG/sU/wCrGoOwY8uGw69kSD0QVOpiAV8+8k8qxbTlV7XdHRD84OGI81U+lfQVYDyczxpteYOQCedRCffzg28cqtSvlGjEvBPyNm50doo50dorj5QvvD1FcHEL7y+oqhmMr3h5RcXBiJohEhVHIU5G1UHQ+12VW/yp4v9UnwN/HThtrfTZ4ldJVLMhKk5ARcaaG+oqv8A9c9lfqz/AHY/GgBfPKriv1KfC38dUe8e+U+NVVljVApuCobU8Os09/66bK/V/wDDH40pcoe9GGxUcS4YEZGuehlFiLUkuCuF1NMoNg4MT4qKJrhXJuQbHRGYEHxAp0xM88k8Cg2xWFRy1xpKQVAPhIp17CTSJu/tEQYmKYjMEJNu26lf831U/wCE3lw8uLSX2BzTISR1llIGnVofWkRryNuTddjmbbdsYMSgvAIEEw/SjVnbW3ajanuB7aU+Uk3xsltdFt3/AJNT99POyEhbF4rIVKyIhtcWYnPnFvS/jWb71YQxYiSLMSqGyk6kLYZRr2DTyrpODWr8i+2LsqAohTHMjFQSCLANbUeR041X724UR5bYkTX6vd7+J4/dUzBbQ2fkUSYcocouQW1NtTe4vfjVVt58KwBwisoAOa5JHdxJ7/WlNUNT23/av9KnCjov3gffUjBYnIfZz30yngSRYePGo8B6D+X31K2OziQGOxax9rTTgdeIOvEUkuTrlWPb5P8AkaN1Gdtq4LnEVDctlHcsh179Kq90dmJi8asUtyjlibGx4k8fG1T+T8q+04nGYZUldgxvZuakuBpw6VXfJDu+TkxpcW1TJbuuWvfu7OurY+DBN1+g9YzLhcE/NjSKByoPXwVb28BWTbzbYbFzc4yhTlSPKDcaXJ4+N6eOULbypHJhMrZ3hi6WlgDKSwPXwX66zLP0r97N6aCkyS7GvosVR1tb/wBGq7n7QEsACKV5qNkuet5GCgi30aSeUlJPlzOykR2yxHTpJGMlxY+/n4028n08aQZQwMinO6dYVELDxBJSlHlBlMmO5pekY1SADta128y7sKouDJNVlaJcn832Io4PjZibf1UenpmAP0qR5EHVcdtO3KZIqTw4VT0MLCkX0yoLHzGX0pOMN+6ozlueh02G8V1bZ4gXdRe441YsuUXHnVbhVsxNTru9lF9eAA1PcKlNOzb00lGDvnseJkB4ipWGgAa/Uoza9gF6nYTdqeWGadEHNwfnLkArYXOh10GpqNsvBNM6xIelM6xKezM2p8ALmmUXaIzmtMrps3Pkk2ZzOzo3I6eIJnbvzaJ+4qUqcrc5n2jgsGpP6NwOGaWTLr4Kl/Bq1nCYdY0SNBZUUKo7FUWA9BWPbs/z3eKebikLOR2WjAhT1JzVqR4Unbs2VVAAA4DQVzRRQcCsA3DKDbkwe2YPOEv7+c8O/Jnrf6+fd040O8EqyW0mnKA+/me31Zj5Ur5RowtaZ+Rtufvrgv31xzY7B6UGMdg9KoZRH3i5P8NiJmlJKu5u2psT1njVT/Jbhv1h9T+NQd8twMTLi5ZYshSRs3DUd3CqQcnGN7E+EfhXNjo0fyXYX9afU/jSrygbr4fBJGYSSzE5rm+gHZ1V6Dk0xvzPQVSby7pS4JVMrITIdAvVbt9aWVFMV60U2zY7yxqeBdQfAsL+NaLtXdQxo0whiMTN1O2dA1spVdFspIBU3Pf2Zzh3ylWsCVN7Hrsb691POxN9cySRYgZVka4yDog3uB7QK2PXrccR11lzqbVxNiSWRN8C7tnCjDuoikJzAsTwA6RUAdvs3v392tXiHZ/aJZjpr11a7x4uOSVDDfIqlbHqbnHNvCxWqsKCwF7XIBPZc8fKng5aVq5K44xbloH7D47HxgLJhQ1gBpl6hbqNLm9+PkkZRJDzJAva2pB6z6UwYfZc4/M7RRh1BtPtb7qVt7YZxKBNIJTlFmU6W7P++2nYuN1slv5NMpxop7yK9sDMEJYqGFrWPC9wfurpl6B8furyvStlVj/EOO4WKMmOd8oXLhZtBw0jI0+KtF3EwbYPZwGIXIUEjsNCQAl/0Sb6Gs+5PXjzy5UyumCnMjljZrsmSwJstluOrjWq7x3fA4gRdMtEyqF6VyQqaW41WOyPOyLx6TK999qJPjHkjbNH0QpsRcJEL6HX2iaX4Rcgfsj16RrnEKQWBBBGYEHiCWy2PfpXMPtE9mY+nRX7Kz3bPaUVCNLsaJybwAiaU8GdU+it5G9UjA865KDEbdQPbJhEzyHqvGC7N/eyfVUXksw1jPMb5VAXxHFvPJE3xVZ47DCKPaMsSflpimEFr3kmZQ+IYXPWXPDToVoi/CeTnX/s0Z5tPGHEYiSY26bl7HvPDyGnlVdj5bKQBb767JLlLBtGUkEdYI4iq7ENcisyi3K2e3mzRx4FGHcvN0sBBLiFjxUwgiZSTIbDpAaC7aC/f2d9Nuw8OziKLBYa2OwztPz8nRSaEMwUgMbkNmS2g4capt1cNzmHkhfB52xbCLD4p9FjfW4DEaW46am1qt9sGWUzLicUf9I4a0EEMAP5dCAWHQAZs19eFsuoqqR5sp9lx6+RUbw4pZYVxQxZbFYlz8pw6XRVAuFJAOoFltmvfNcddXnI7ssS49XI6OGjL/7x+gv7uc+VLG82NimnXmML8lyqEePrLgnMSLCx6u021rW+RbZnN4OScjXESEj+zj6Cj4g5+lTLdkskqx7DfvPtQYbCTzn+jjJHe1rIPNiB50g8g+ysmHnxDcZHEak9axi5PmzsPo16cu21MmFiw44zSZmHakWv+Mp6U67obJ+S4LDwW1RBm/bbpOfiZqqYS4ooorgBXz/sXDod5JVe1hiJmUHrcZyv3n6NfQFfP8OHVt5WVuHyl24/pBGZR8QFK+UXw8S8jaObHuj0FHNr7o9BXPNjsHpRzY90egqhmFLau/OCgleJw2dDZgI9L+PXUI8pOA7G+AfjXrvLuRgp5WkdhG59oBrXPba+lU/8nezxxmHx/wDVXDpPblLwPY3wL/FSHyi7zw40R8wGAjJzXUDja3AnsNN43B2YOMo/vB/FSlv1sfCYfm1wpBzXzkPm4WtfXTiaWb2LdPHVkS9cFZyf4JJcWqSorpkY5WFx1W0PjTJNunhp8XLHGTGiRqSIyNJCzX9oEcANBS5uhhJWxAWBgjFCGc/ooSMxHfwA8ablwzYfFPBhEu8kSAu2oWxbNI56yc3nSLcvki1Jq+wtncmVpJ1hZWETBel0S11DdQI0zWpfeHm5MsqnoPZwD7rdIA+RF60PZeLOGOIhXNNO83QHW3QW7t2KDekSWaQ4sWXNLzug4gyB9BrxGauNFenk1dvYvlk2Y/6yLuDNp6ml3bnMhzzDMydRY699PD7RxF/y2BzHtChvsvSPvHNmlcmLmj7lrW07O+uFYya7/wDVkAN+SPe33CukY7eFd/6P6X3CvJW9K5Qylw363Gncwfk9pnswMg+IqK2DcOO2Bwo4dBfQsT/lrINzz/NtqH/8S3xSAU/8kOb5HISSfyjZbkmwEfAX4C54d9Whwed1HvMzLFz55Gk9983qWc/bRgYizKo4sVXz4/aaud/iDj8QF0AbKLdyJH9oNMfJnsmN1eeRAxWQFCf0St3JHkoHnWdRt0erPKoYlPyL/eLErs/Bs0KIrBlULlsGYEKSwW17rDLf9qlHfnHNFhsDCWKyuGxcuUkESTMSNQbi13HHsr33lxr43aMWzwF5pJ1UkXuxVAJbm/Vlk9TS9yi41Z8dO19Fbm1A91Ojp3XBPnV5tJUed0uNynfy33FaQkk+NebHXwr2kjA69K9NjmPnozOrNCHBkVPaKX6QHl31NGnNalTNCXCrhY4sDtDFn5JJF8oh5hczCUm4UkKWtclh1E9YrnZODnfmY4oI8HjsFGZ3mkNmmUgjUFdQQTctcDhcV0wuFXI2HhwywYTHThsNi5z0osgBsLEm90bLdgen161XbwyxSpP8rnefaMcoijdQOaeFTbQhQvXIe29uOtM2SjFvb16+ZQNiZJ5XlYl5ZG4+87mw4d5r6d2Hs4YfDwwLwijVL9pAsT5m586wTk02Tz20cOh1WMmd/oex/wAQpW/bX2guHglmf2YkZz4KL28TwrsF3JdTLfSZVthf9IbxRxcYsNbMOr8n+Uc+cjIh8K2Css5ENns4xWOl9uZyoPbrnlYdxdgPoVqdUZlCiiiuAFYFisMrbzFX9n5Rm+kIs6jzYCt9rBdu4dW3myubKcRGeNtRCjKL97BR50suxowfF5GyZB2UGMdgrtloyjspzMZZvpyeTT4qSaEpaSxsRqCFAPjwqkTkuxfvqPIfjTtvHyhw4WeSBoXZktc9EA3UNp1/pVTPyuw/qD8Q+5aAKcclWK65gPL/AKqXd7N12wGRWkDmS50FrWtpqdeP1U6Nyuxnhh/3j/6dJe+W8/y9lYR83kuLZr3vY9gtwpZcF+n989dx45nnth3VHCEksLgi46JHfp6U14Xak8OIn56AyNlQOYekAAGym3HUE9XVSnuRtMQTswQu7RlEReLOSCB4aHWnbZmPMD4p8UVDkxiy63JS4ResnpWpEXzam2R93Nq4bncRIzKsskhtn0YJYWXXhrfSs8/O4vRgmaX2+IXpe1pWkbMwWGmw8suJiSxmkZi4F1Oc3F+II4Vmuz1jSVc4LoGFwDYsL8AR20SGwLdod1wOMH5rHxMt9LgA+lzSbvHDLzzCZ1d+twbg6dX/AH1VftLsskgiWI+7mbT1NLG22jDkQljHfoluNv8A5pWzTjiotuV1Xevn9CLlAj8zUZesV7n2F8T9tdEFcB7pUMu7GmA2oespAvxYjX7KbeReeRjPGWPNKFIWwsGcgE9vAUq7GFtmbSPa+FX/AIrE1b8kePdMU0ShcroWc21HNglbG/b21WJgzL3iTv8AYJDtCNIkAaQKzkX6Tu7sTx7CnDtpt2rPHsvBs0CCyuAiMSQ15AOJ19iJ/WpuN3WiOLGLZnzoQcnRydBbDqvwivx41n3Kdt/nH+RqukEnSa/tsI1Xh1WbnR5iiMabYTya4wgnwtzryeSkS43aEmpgidwf66UkL69IfSpJd8zXPHtpzk/m2w0A9vGzlz/ZRWA8swU/SpDz66Us9zT0zUU5P1R7YhbAjjTXuMMTh0nx0EUUkUSmKTnOoPlJYAam2l+4mlBtSB2U37KxeChgw8haWWQy/wA5wmojeMZsp4BWI6JFyeJGlKth8nit0XLxwQt8kxEr4/Dc0Pk5hPQixEhNk0awPWLk2DcNaq97551GHweIgjikwyBcya84pAsbjS2nfreoeO3lbmp8Nh1EWElm55Y7XdCCpUBgdBdQe7gDaqmXHySO0szvIwGrOxYmw01OtHOwiuNN+vXc17kQ2ZYYnEEcWEKHuQXcjxZh8FSuW/a+TCx4ZfbxD3IHHm4yGPq+Qd+tNO4eyfkuAw8R9vJnf9tyXf0LEeVZ6v8AtPb5PGDCmw7CIjqfOY27wKtFGDLLVJs0rdHZPyXBwQdaIM1utz0nPxE1b0UUCBRRRQAVgm+MAfePK5spngueH9HFwPeRat7rCd/IlO8CB7ZWlw978LHmwaWRo6bl+RseQUZB2VzzY7KDEOwVQyiZvTFsoykYpoVlAFwbZrWuL2HYaoxBsIdcR+gT/lq33u5PkxUpmWRo2YAMBaxsAAfQCl0ckafpYl/Ufw1w6TflOw14KnlE/wByUj794/CSSJ8jChFBDWUr0r94F9Kb05LMMupxDeq/hSNvvsaHCyrHA2dSuYm99bkdXgKWXBbp3U7O+4210w07O6O4yWui5iguLsbcBThu3isNisdiMQHDEFRCCbWHNqGYA65rgi/40ucl+KSKTEySsFRYwST2XNXWxNlYTHHGTyxlbz9FrlGRREmtxa3Et50iK5JXJsk7A2T8oMrzNeBZ5CkI4MwkbMz9ut7Cs92DznyiLmbc7mGTNa17dd9O2nPd3Z+MXDNJhp1MeZ7RSLxUMwuGHWQL8BqaRtkohnQSuY4yek6jVRY2tfvsKGUg/E3fryNCxGNx4/OYNZO8FSD9dZzt6VmncsnNtfVALZT2U+Q4I2/I7UsPngfxCkLaoPOvmfnDmIz+9r7Xnxrg1fJftR4MOio8ftNcKK7MNF8PvrqopS6WyGvZy22RjD72JhX4VZvvqTyX4vm8eihc3OqY73tlF8xbhrovDTjXhhxbY0nzscB6Ye9ccnmKWPHwllY5iUXLb2nXKCbkadtViYsm7kbFvHtdMLAZ5AWUFbhbXOZhe1yBw5zrr5/xUrTzOw1eWQkDtZ24fER61o/LDtxGy4Rb50cSP2WMd1HHU2lb0pX5NsAJdoRF/YhvO57BGLg/EU9KZksaqNlhylyKksOEQ9HCwpF9LKCx8TcX8KQ0jJewqz2xjzPPLMeMjlvDMSbeV6iSt0SevtqFuz11Beyintp3OkZF2Nr66VIGU9RqLFHpXcC3Gla3HhNqO6PVyLa8eyrrc3ZXyjFYaA6iSUFx/Vp03B8QtvOqeOAHjWpcieys2JnxBGkSCJD85zmfzCqvx02Pkz9XajqZoW/23fkeBmlBtIRki/tH0U99tWPcppf5GthcxhDMw6cx0J45Fvb1Yse/SqLf+dto7UgwER/JwHpnq51hdj35I/rZhWs4XDrGiogsqKFUdgAsK0HkHrRRRXACiiigArB+VSJTtqNWNlfmQTwspaxN/C9bxWE8s2DvtWHPpHJHGC3YvOMG9BSz4NHTe8/I2Pmh3+ZJ+01yYl90egrkRgaDgO+9BUdg9KrRkM33/wB0cVPPzuHYZCoBTMVsR12AtrSiOTzaDcWiHnf7VrcXkQcSo8SBXg+0YRxljH01H31yhjGo+S/F/pSReg/9qVt59htg3ETsGYjPcDtJFv3a+hZduYccZo/iH41i/KrIsuKDxsGXmwCVNwDmbQ24cRST4NGBPVdEbk02bDPiG56xEYBVCdGa51I/Sy2GnfTThNjyYnE4tWYphOfJdVNmmcKoIuOCAKPGspjzKbgkHupi2FvbPh8wBzBjmIbXXrN+NTLyhJu09xo2RjJnwZw+FXKsSuZZm4ADMQi9rEW8PtT9gRjn0JhE9r/kiuYNoeru4+VNWxN74EwbwMCr5HAPUzMDr9dJ+ycc8UmeNirDgR9dcbpFsWPVJxqt9hxc4E+3s+RT2BXUfVakDGhc7ZBZbnKDrYX0HpTth9+8SBa6nvIpSx8mZixtcm+naa5qsq+nlC26/Vv+SE/BfCuYxeuzjRfCu+HcqQQbEEEHsINxQKhpxKFdkRgixOOY28IAtQ9zMXFDjIJZ2yxoSSbE2IU5dFBPG1Wu2Znl2bh2Yl5JMVNIxt7R6IJsB39VK5wr+43d0TVUY2t2n82TN6tojEYyeZTdXc5Drqg0Q66jojrq93ZHyfZmPxJ0M5XCx+B6Utvom30KT2W3H/sU9bxTrhMNs/CvGJMsTTyxsSAZJr5bkda6/VQ3sEY20l6oQ71xKtxpXYJXYCono02qO8WGe1wLjtFDdlcxuV9kkeBr2+WH9IK3iLH1FcpNjJziq5PSFbam1gK2jc+Rdm7E+UyDpMpnIOmZ5DaJfEjm1rE8TiVyWC2J466Vew7w43aK4fAMyuokUqQLE2BVVYroVUEnhfQHqquKNGHr82tpGg8jOyGImxs3SkkYgMesk5pG8yQPI1qFRNk7PTDwxwx+zGoUd/afEm586l1Q88KKKKACiiigApb313UXHRrZsk0d+be1xra6sPdNh4fUWSiuNWNCcoS1R5Mgk3P20OiJkIGgPPNw80rgbgbVb25ov71z/wDzrYKK5oRo+1z7JfoZGvJhjTxxMQ8C5/yivdOSec+1jgB3RMftkFarRXNCB9Zm+f7IzT+SND7eMkPgij7SakRckeFXXnsQW7SVt36Ko0860Oiu6UJLqcr5kID8keAZCDzokN/yiuQRrpZTdNBYcOqkjbvI9ioiWwzriE909CTwsTlbxuPCt2oocULHNNO7Pk3H7NkiYpLG8bj9F1KnxsRqO8aV5YeLWvq3aOzYZ1yTxJKnuuoYeOo0NJe1uSjByXMBkw7fNOZPNXvp4EUkoOtjbh6uGpOaMNZLVGZLmtck5HZT/wCcjt/Ym/8AzKkYTkYQD8ri3J+ZGqjwOYtf6qWMJdzRn6zDJ+F2vIxqWO2X9kfZXReIHEk2Hea3SHkcwmbNLPiH+aCiDw6KX9CKb9hbqYPCf+HgRG98jM5+m128r0ygzJLqo/CjPNibrzvgsKgjYFQ7tcWsZXuBrbXKBevHFboYlSQIJCO0ZTr2jKxrY6KfSYnJt2YVHsBjNHFKhXM4BDKR4kZurL9dLu+mP+UY6d79HNlUfNToi3w386+ksRh1cWdQRx16j2jsNIe1OSLBSEmJ5oWOujZ1ue0SAn0YVyUXRbpssccrkrMJKVwK0TbPJJjYrtA8eIA6vzbnwDEr+8KR9o4CXDtkxELxNfg6lb+BOjeRNTcWejDPjk9mRAaL16BBXDralLydIvtwNp4fDYz5RiiSsMbMiKpYvIwygDq9ln4kDhWscnmE+VSybUlgWEyDm8PGBbLCL3kOgu7EkZrcBpoazfYm4+0GjjdIVaDEZWuSjBVbg7KxDCynNddbddfQGEwyxxpGgsqKFUdiqLD6hWiKpHh5paptntRRRXSYUUUUAFFFFABRRRQAUUUUAFFFFABRRRQAUUUUAFFFFABRRRQAUUUUAFFFFABRRRQAV54nDpIpWRVdTxVgCD4g6V6UUAI+2eSvATG6K+Hb+pNl+BgVHkBUDZfI/hY5FeaWSZVN+bIVVb9qwuR3XF+u40rR6K5SH1yqrOFFtBwFc0UV0QKKKKACiiigAoooo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Trebuchet MS" pitchFamily="34" charset="0"/>
            </a:endParaRPr>
          </a:p>
        </p:txBody>
      </p:sp>
      <p:sp>
        <p:nvSpPr>
          <p:cNvPr id="19465" name="AutoShape 14" descr="data:image/jpeg;base64,/9j/4AAQSkZJRgABAQAAAQABAAD/2wCEAAkGBxQTEhQUEhQWFhQWGCEYGBYYGR0cHBYXHBcdHRgYHB8YHCggHR0lHBcYITEkJSkrLi4uFx8zODMsNygtLiwBCgoKDg0OGxAQGywkICQtNiwsLCwsLCwsLCwsLC8sLC8sLCwsLCwsLC0vLCwsLCwsLCwsLCwsLCwsLCwsLCwsLP/AABEIAMoA+QMBIgACEQEDEQH/xAAcAAACAwADAQAAAAAAAAAAAAAABgQFBwECAwj/xABREAACAQIDAwkDBwcICAYDAAABAgMAEQQSIQUGMQcTIkFRYXGBkTJSkhRigqGxwdEjM0JTcqLSFyRDY3OTssIVFiWDo7Pi8DRE0+Hx8mR0w//EABkBAAMBAQEAAAAAAAAAAAAAAAACAwQBBf/EADARAAICAQMCAwUJAQEAAAAAAAABAhEDEiExBEEicfATMkJRYRQzUoGRobHB0aIj/9oADAMBAAIRAxEAPwDcKKi7UxohhklbhGhY99he1YTi9+sdiHYq8gAPsxg2UdXAGllKi2LC8nej6Aor5yk3lxq8ZpR4kiuib6Ywf+Zf4qX2n0NH2KX4kfSFFfPEfKBjR/TsfOpUXKVjQdZdPAfjR7RCvo5/NG+0ViMPKbib6OD4r/8ANWmB5VZBpIiN6r/l0o9ojj6LLVo1quksqqLsQB2k2pIwPKVh2NnVh2WKt1a+z+Aq1wu9+Gkc2ccNASAeJ94jsFNqRGWHJHlDHHIGF1II7Qb/AGV2qtjlhe5AI+coI/eT8alQSjhmv2E21/GmJEiiiuGYDiaAOaKKKACiiigAooooAKKKKACiiigAooooAKKKKACiiigAooooAXeURiNm4sjqiNI3IlIpw+It7fPDN25ebGTyvn+un3f0X2bjf7B/qU1nnIvhI2gnkKguZAhvrZVUEceGrt6Uq980x+4l5mmXrzkjU8VB8QK6DDJ7oHhp9lcHCr8742/iqhlM4k5RNnt+cwh844z99R23t2K3tYMf3Ef3GrraPJpg3YlQyX6lJsPC5qE3JRhv1klAEA7Z2Ef6AD/d2/wmqfb2M2U0ZOFMiyDUKA9iOv2wQKYzyT4f9dJ6CqHfHcfD4KASRvIzlsvSItYgngFHZ20sqorhctaSYrx4uA8TKD+yrfeKsMNtGJSMuJOn6LxEj0zkfVSuy61yq30qDiemsr4Y5Q7UZWzQ4yGM3vYGVB6ZCBTNs3e/FgayYObTiZLMfNgvXWS5K9U4V3gRxU34v6/w2Zt7ZVyjm4mNgS0WIjFif0TzjDUd2nea9l3scm+SYfNWeIg+h+w1j2EbQ1Jjl1OvCkc2jRDoITSfr+Ta4eUGOIBJY5wbXBaxJHaNNa6NyjxnRWt+1CT9kgrFYscSwF9LnTyOtejYwi9HtJIRdHgq2+Dctm7/AMTsEYqWJtfKyC54cS2nnUqffZI5HjlidSnHrt2E6aKfe4eFfPsGIIub1r2N2pfE4djb8phwG/ZZEc/X9pqkZPuefnxQhTj3GaLf3CkgMJE94sosh7GsevtAI76nQb24Rv6ZQc2SzXBzdQsRSBs3H5zhswHSgdG/ZUpx8bH1NcYLm5PkwZFOaErYi+i5LE9vBviqlmY1WDFI5IR1YrxCsDbxtwr2rHMPg4mEVswz3VjcgvZRb0Krr41YJtHFIS0GILGzIqObqMrMFNjpfVKLA1Ois/w++OJi/PRiVFBu62DuczKAANB7P760ybM3nilVybrzaZpL8F+bfS5tY+YroF5RUP8A0rDZTzqANcKSwAa3GxPGpasCLg3HaKAOaKKKACiiigAooooApd9R/s/Gf/ryf8s1mHIlhbpiZCzWzKmUGw0BOY26+lb1rVd6VvgsWO3DyD/htWT8i2HcnFMr2ToKRYHM/SN9eFh65u6ufEjRH7mRqXNfOb1H3iuDCffb93+GuMje+PNfwagq/vL8B/jpzMYhtLc3HwyMIwzLfospJuOrqqINk7UXgJh4E0yYrlWlR2VoY+ixGhbWxrqnK8evDr8ZH+SgBf8Ak+1xw+U/EfxqJtTD7RVQcZz3NnRece4z9Wl73tmpvXleHXhvST/oqh3r37XHIqCEx5Gzklg19CLcB71LLgrga9pEWNmmP5RFz35vOue/DLm6V+61aJtndrCrPhUEaosjsGy6BugSguO1svrSJu7h1kxcKuAVZ7EHgRY6U44zBFpsPgpc2VM5ikB1MeS6C/vIRbwAqa4NE347s42jubAMTDGmZRIrlulckrYgDNftPpVDvbsBcI0YRmYOCTmtpYjsHfTFiXlxE8MZcpiYEYs44M6lckngw1I7zVPvxtIT8ybZZFUrJH7jhtR4aXHcaGNj1albFvDpe9cym16uNjbvzTRiSMx2JIsW10NtR1V123uxiYkaWRUyC3snh1DSwqWl2ei+oxRhpT8RSYI9NfP/AAmveY39ai4J7OOu1/sr1Mt6GtxYyXsmvr/SOS3Rbw+6mHlEmK4sKCRlw0K8f6sXqjixrxpKENudjaNu9WtcfUKt+Uxv9ozr7vNr6Qr+NUgYM/vJEKPHuvOEMwywKo1OhYpfz6R9KucDtV0MzZj+RwoQa3AkYCx168zfVSyTpJ3yKvkA38IqcXvHN/Wzqg8FzH7lqqM7Qw4XbLIY72IgwxksRxkYXAPqoqVs3axumYaRQGZ2v1tra1tSQB19ZrjF7mYhlkKMhMyggXIyxR2Otxa/RH11RvJ+TxBXjLKsC/srx8rD667QmzGD/TagLdipKc41/nsMgPmAam4LeEtE8SgM2IkA0881u83HhlFIePxFy1uBbT9lBlQed6veT7AiXaEOb2IFMrfQF7/GVrjQaSx5Wcd/OI4ENkw8YWw4Z26TfavpS7svbk8NuamdD3MRXht6R555Zj/SOW8Lm4HkNPKoAkK1CW/DPXwxWNJSj2H/AGZyoYyL84VlX5ygH1W3103bM5V4G/PRPGe1TmH3ViYYnXqr3VqXXKJb7Hhyq6o+jtl714TEaRTpf3W6J/e4+VXVfLCy214VsHI9vHJiElgkObmgrISbkKSQR4Cwt4mqQyajzuq6NYlcZWaPRRRVTAQttLfDzjticfuGsd5FucEuKC5ebyoWv1PdslvEB7+AraMet4pB2o3+E1iXIziXE+IRUurxqzNe2UqxCjzzt6UvxI04/uZ/ka10vm+p/Cubt2L6n+Guudvc+sVwZG9w+q/xVUylLtLdaCZy7wx5jxOYi/otQjuJhP1KfGf4KzvbO8+1Yp5ULzABzYc3HoL6W/Jm4t11DXfnaY/TkP8Au4//AEq5sG5ph3CwfXAvxf8AtShylbCw+GgjMEKxkvYsOJGUm1/KqT+UDaXWW841+5Kq9ubx4zFIBiR0FN1OTL0rEcba6E0kuCmJ1NEPYM7JiImjXO4a6r7x7PSnrG7wMJ8O82GljK57C2bNmUA5cvG1ImwZHXERNGuZwwKr7xGuXzFx51o+19rx85gpxcxnOTpqikBWuOoob3HzTSGqa34sif6y4Y4tJSSgETIxZbG5ZSvfbRvWl3fzFQyTrJAysGQZyvWwJtfvtb6qcdqvCMfhxLlKvGyKTYgszKUPnawPzhSfyj4ZIsSqxoEvGCQotc5m1069KGGKtS8g2BsyF4lY4sxyG+ZNAB0rDjx0sfOpG8WyTHCWGLWW5AyX/BjULYsuA5tBOjZ9czAnpG5IOhFtLC3dXpvFFgRCThi4e/AkkW8ye6lNcYzv4q/KhXh4nuBqXspTzsdr+2vDU+0OA7aiYY6/RP2ipuzgMy3BOtyBxIGpA7L2t50shYLYm45IGKrEZSWazGQDrI4ZfE3vUjlCN9qYr+1UekSCuC6ySQMIhHeVVsvBgHTt8TXjvu99o4s/17/u2H3U+PgzZV4l5f2QIX0U9shb0t+NX27mwpp44GRbxpIXkNwLXKi9ideB4dtLkETMFVVLMVJAUXJvpoB4Vs3J9gTHglVgQzMAQdD7WaxB/ZqqM83SLTbEnNYedwLmOAIANTmbs+MVj0jFEhU8VRpT+0SQn+GtxIu3c0xJ/ZjBH8JrFN5sVz2KmY/pSBfIHM371MJAqVAzKp4AC/gOk31mnPdUczs/HYk6NLlw6H9rpSW+iw+GkmM3JPbp4Zj+Bp73m/IYHA4XgWQ4iQfOkPQB8AWHlSSdRs0YsftMkY/MW8TjzKbsFBACjKoAsBYcPtOtVbjpa+lTHjFso8arZ5gPE/VWWLvg9zPFQjFS4XqiXmt1H0rq2KAvYa1DTGntBrq+JY13Q73JvrIJeF/semIn+yrjdHeZsG7skzxMbA2RXRgL6OCQeviNeNLzN21sG0dwMPBscTOh+VCNGZsx9t3XMLcNAxHlV4JI8fqckpbvuatsqWRoYmlyiRkUuFBChiLkANrbxqVUbZkueGJveRT6qDUmnMp5zi6sO4/ZWEci2OIxM0eUtzkQYkfo5G679Rzn6q3phoawHkYxqx4yWJgc0sWhAJsUNyNOAIJ+EUvxI0Yvup/kbLzh91vq/Ggy9zehrtn7j8J/CuOcHY3wt+FUMxn+0uUXBLI6SQyZkYqbop1Bt21FHKJs79S392n8VXe1twMHNI0hR1ZjdrBtSeJ4VXHkwwf9Z6N+FcAj/wAoezf1Tf3afxUtb9734fGxJHArgo2Y5lAFspHUT1kU1HkwwfbJ6H8KW9+t1sLg4kaANmZrEsSbixPA6cQKWT2LYFeRIV90v/G4f9v/ACmtAl2cEx6W1jlSRsnUH6Ic/SBHoazbYuGWXEwxuxVXfKSDY6g2sTwu1h5064nd+WLEwJBiZLsjsDJ0smXL0Ra2hzfVU1wactKXPY9YdjZsVJhpulGuHPNHrVGlFte1SCB4Ck/e/EytMExA/KxII2b9YASVk+kDc996aycfHjCAI5pBCCT7IMZdrDxzKfWlHfPGyyYkmeLmpAoBW99OINx23oCD8V2uC92BtOdYI1OEzxhei2T2he9z2+PXUXenHJJHlGF5lgb5suW/dwF6s9gQY4QxGNkZSgKrnvZTwHDTwvpVdvm+LtGMSqqlzYi3Hvt3Gl3NMFBfhb+l3/gr4RdST7v3ipWzrmRLMEsb5zwW2t/qqFCdH8B9tTdkF+dXJluLkZvZHRPGuSOt+Gl9Rgys2LwgkkzsZowbcFHOrYaC1yDc+Iqi3nfNjMWe3ETf81gKYtjvI+0MCsxUsZUOUADIM9wDbrsL+dK213vPOe2SQ+spp8XBkyu5Kvl/bGHk3gz46Ie6P+/8VbVE2qE8C7yeQ/8AvS5uBgUTCYeTIucBmz2GawF7X421+oVR8pW0pImw6RyMhWBicrEXznLrbj7NVb0ozxh7WelDpKxCE9Yh/elbL9wrJd/8PFFi3jhXKFQZtSbyOLudTpoR6VoO57ySYaLnXLNJIBdjc5I1/HLWf8ouDyYjOXzNiRzxW1ubVmKot769EHs4V1bo4o6ZuJV7tbPOIxEEI/pHAP7JPS9FDHyq4382jz2PnZT0EPNr3BBl08wT51K5NwI3xWMbhhYGI/tGBVPWzjzpKZ2JJLXvqfGpZOKNfSbZNVcEt376i4RbnOw4nQ9ldZ5jlPfpevWG2UA3qDVI9ZTUpr6b/n2PTFwqdbDSofMrbQkH6q95jYGxFeMa3rsLozdS4vJtHkudz9gnE4vDxNYq8gLC3FF6Tg+KqR51u/KfJbZs3eYx6zJSByP4IjFyShGYRoIgRays5uxNz1Bfrpt5ZMTlwUa/rJ1HkFZ7+qj1rRA8rO1dLsNe7Z/mmG/sU/wCrGoOwY8uGw69kSD0QVOpiAV8+8k8qxbTlV7XdHRD84OGI81U+lfQVYDyczxpteYOQCedRCffzg28cqtSvlGjEvBPyNm50doo50dorj5QvvD1FcHEL7y+oqhmMr3h5RcXBiJohEhVHIU5G1UHQ+12VW/yp4v9UnwN/HThtrfTZ4ldJVLMhKk5ARcaaG+oqv8A9c9lfqz/AHY/GgBfPKriv1KfC38dUe8e+U+NVVljVApuCobU8Os09/66bK/V/wDDH40pcoe9GGxUcS4YEZGuehlFiLUkuCuF1NMoNg4MT4qKJrhXJuQbHRGYEHxAp0xM88k8Cg2xWFRy1xpKQVAPhIp17CTSJu/tEQYmKYjMEJNu26lf831U/wCE3lw8uLSX2BzTISR1llIGnVofWkRryNuTddjmbbdsYMSgvAIEEw/SjVnbW3ajanuB7aU+Uk3xsltdFt3/AJNT99POyEhbF4rIVKyIhtcWYnPnFvS/jWb71YQxYiSLMSqGyk6kLYZRr2DTyrpODWr8i+2LsqAohTHMjFQSCLANbUeR041X724UR5bYkTX6vd7+J4/dUzBbQ2fkUSYcocouQW1NtTe4vfjVVt58KwBwisoAOa5JHdxJ7/WlNUNT23/av9KnCjov3gffUjBYnIfZz30yngSRYePGo8B6D+X31K2OziQGOxax9rTTgdeIOvEUkuTrlWPb5P8AkaN1Gdtq4LnEVDctlHcsh179Kq90dmJi8asUtyjlibGx4k8fG1T+T8q+04nGYZUldgxvZuakuBpw6VXfJDu+TkxpcW1TJbuuWvfu7OurY+DBN1+g9YzLhcE/NjSKByoPXwVb28BWTbzbYbFzc4yhTlSPKDcaXJ4+N6eOULbypHJhMrZ3hi6WlgDKSwPXwX66zLP0r97N6aCkyS7GvosVR1tb/wBGq7n7QEsACKV5qNkuet5GCgi30aSeUlJPlzOykR2yxHTpJGMlxY+/n4028n08aQZQwMinO6dYVELDxBJSlHlBlMmO5pekY1SADta128y7sKouDJNVlaJcn832Io4PjZibf1UenpmAP0qR5EHVcdtO3KZIqTw4VT0MLCkX0yoLHzGX0pOMN+6ozlueh02G8V1bZ4gXdRe441YsuUXHnVbhVsxNTru9lF9eAA1PcKlNOzb00lGDvnseJkB4ipWGgAa/Uoza9gF6nYTdqeWGadEHNwfnLkArYXOh10GpqNsvBNM6xIelM6xKezM2p8ALmmUXaIzmtMrps3Pkk2ZzOzo3I6eIJnbvzaJ+4qUqcrc5n2jgsGpP6NwOGaWTLr4Kl/Bq1nCYdY0SNBZUUKo7FUWA9BWPbs/z3eKebikLOR2WjAhT1JzVqR4Unbs2VVAAA4DQVzRRQcCsA3DKDbkwe2YPOEv7+c8O/Jnrf6+fd040O8EqyW0mnKA+/me31Zj5Ur5RowtaZ+Rtufvrgv31xzY7B6UGMdg9KoZRH3i5P8NiJmlJKu5u2psT1njVT/Jbhv1h9T+NQd8twMTLi5ZYshSRs3DUd3CqQcnGN7E+EfhXNjo0fyXYX9afU/jSrygbr4fBJGYSSzE5rm+gHZ1V6Dk0xvzPQVSby7pS4JVMrITIdAvVbt9aWVFMV60U2zY7yxqeBdQfAsL+NaLtXdQxo0whiMTN1O2dA1spVdFspIBU3Pf2Zzh3ylWsCVN7Hrsb691POxN9cySRYgZVka4yDog3uB7QK2PXrccR11lzqbVxNiSWRN8C7tnCjDuoikJzAsTwA6RUAdvs3v392tXiHZ/aJZjpr11a7x4uOSVDDfIqlbHqbnHNvCxWqsKCwF7XIBPZc8fKng5aVq5K44xbloH7D47HxgLJhQ1gBpl6hbqNLm9+PkkZRJDzJAva2pB6z6UwYfZc4/M7RRh1BtPtb7qVt7YZxKBNIJTlFmU6W7P++2nYuN1slv5NMpxop7yK9sDMEJYqGFrWPC9wfurpl6B8furyvStlVj/EOO4WKMmOd8oXLhZtBw0jI0+KtF3EwbYPZwGIXIUEjsNCQAl/0Sb6Gs+5PXjzy5UyumCnMjljZrsmSwJstluOrjWq7x3fA4gRdMtEyqF6VyQqaW41WOyPOyLx6TK999qJPjHkjbNH0QpsRcJEL6HX2iaX4Rcgfsj16RrnEKQWBBBGYEHiCWy2PfpXMPtE9mY+nRX7Kz3bPaUVCNLsaJybwAiaU8GdU+it5G9UjA865KDEbdQPbJhEzyHqvGC7N/eyfVUXksw1jPMb5VAXxHFvPJE3xVZ47DCKPaMsSflpimEFr3kmZQ+IYXPWXPDToVoi/CeTnX/s0Z5tPGHEYiSY26bl7HvPDyGnlVdj5bKQBb767JLlLBtGUkEdYI4iq7ENcisyi3K2e3mzRx4FGHcvN0sBBLiFjxUwgiZSTIbDpAaC7aC/f2d9Nuw8OziKLBYa2OwztPz8nRSaEMwUgMbkNmS2g4capt1cNzmHkhfB52xbCLD4p9FjfW4DEaW46am1qt9sGWUzLicUf9I4a0EEMAP5dCAWHQAZs19eFsuoqqR5sp9lx6+RUbw4pZYVxQxZbFYlz8pw6XRVAuFJAOoFltmvfNcddXnI7ssS49XI6OGjL/7x+gv7uc+VLG82NimnXmML8lyqEePrLgnMSLCx6u021rW+RbZnN4OScjXESEj+zj6Cj4g5+lTLdkskqx7DfvPtQYbCTzn+jjJHe1rIPNiB50g8g+ysmHnxDcZHEak9axi5PmzsPo16cu21MmFiw44zSZmHakWv+Mp6U67obJ+S4LDwW1RBm/bbpOfiZqqYS4ooorgBXz/sXDod5JVe1hiJmUHrcZyv3n6NfQFfP8OHVt5WVuHyl24/pBGZR8QFK+UXw8S8jaObHuj0FHNr7o9BXPNjsHpRzY90egqhmFLau/OCgleJw2dDZgI9L+PXUI8pOA7G+AfjXrvLuRgp5WkdhG59oBrXPba+lU/8nezxxmHx/wDVXDpPblLwPY3wL/FSHyi7zw40R8wGAjJzXUDja3AnsNN43B2YOMo/vB/FSlv1sfCYfm1wpBzXzkPm4WtfXTiaWb2LdPHVkS9cFZyf4JJcWqSorpkY5WFx1W0PjTJNunhp8XLHGTGiRqSIyNJCzX9oEcANBS5uhhJWxAWBgjFCGc/ooSMxHfwA8ablwzYfFPBhEu8kSAu2oWxbNI56yc3nSLcvki1Jq+wtncmVpJ1hZWETBel0S11DdQI0zWpfeHm5MsqnoPZwD7rdIA+RF60PZeLOGOIhXNNO83QHW3QW7t2KDekSWaQ4sWXNLzug4gyB9BrxGauNFenk1dvYvlk2Y/6yLuDNp6ml3bnMhzzDMydRY699PD7RxF/y2BzHtChvsvSPvHNmlcmLmj7lrW07O+uFYya7/wDVkAN+SPe33CukY7eFd/6P6X3CvJW9K5Qylw363Gncwfk9pnswMg+IqK2DcOO2Bwo4dBfQsT/lrINzz/NtqH/8S3xSAU/8kOb5HISSfyjZbkmwEfAX4C54d9Whwed1HvMzLFz55Gk9983qWc/bRgYizKo4sVXz4/aaud/iDj8QF0AbKLdyJH9oNMfJnsmN1eeRAxWQFCf0St3JHkoHnWdRt0erPKoYlPyL/eLErs/Bs0KIrBlULlsGYEKSwW17rDLf9qlHfnHNFhsDCWKyuGxcuUkESTMSNQbi13HHsr33lxr43aMWzwF5pJ1UkXuxVAJbm/Vlk9TS9yi41Z8dO19Fbm1A91Ojp3XBPnV5tJUed0uNynfy33FaQkk+NebHXwr2kjA69K9NjmPnozOrNCHBkVPaKX6QHl31NGnNalTNCXCrhY4sDtDFn5JJF8oh5hczCUm4UkKWtclh1E9YrnZODnfmY4oI8HjsFGZ3mkNmmUgjUFdQQTctcDhcV0wuFXI2HhwywYTHThsNi5z0osgBsLEm90bLdgen161XbwyxSpP8rnefaMcoijdQOaeFTbQhQvXIe29uOtM2SjFvb16+ZQNiZJ5XlYl5ZG4+87mw4d5r6d2Hs4YfDwwLwijVL9pAsT5m586wTk02Tz20cOh1WMmd/oex/wAQpW/bX2guHglmf2YkZz4KL28TwrsF3JdTLfSZVthf9IbxRxcYsNbMOr8n+Uc+cjIh8K2Css5ENns4xWOl9uZyoPbrnlYdxdgPoVqdUZlCiiiuAFYFisMrbzFX9n5Rm+kIs6jzYCt9rBdu4dW3myubKcRGeNtRCjKL97BR50suxowfF5GyZB2UGMdgrtloyjspzMZZvpyeTT4qSaEpaSxsRqCFAPjwqkTkuxfvqPIfjTtvHyhw4WeSBoXZktc9EA3UNp1/pVTPyuw/qD8Q+5aAKcclWK65gPL/AKqXd7N12wGRWkDmS50FrWtpqdeP1U6Nyuxnhh/3j/6dJe+W8/y9lYR83kuLZr3vY9gtwpZcF+n989dx45nnth3VHCEksLgi46JHfp6U14Xak8OIn56AyNlQOYekAAGym3HUE9XVSnuRtMQTswQu7RlEReLOSCB4aHWnbZmPMD4p8UVDkxiy63JS4ResnpWpEXzam2R93Nq4bncRIzKsskhtn0YJYWXXhrfSs8/O4vRgmaX2+IXpe1pWkbMwWGmw8suJiSxmkZi4F1Oc3F+II4Vmuz1jSVc4LoGFwDYsL8AR20SGwLdod1wOMH5rHxMt9LgA+lzSbvHDLzzCZ1d+twbg6dX/AH1VftLsskgiWI+7mbT1NLG22jDkQljHfoluNv8A5pWzTjiotuV1Xevn9CLlAj8zUZesV7n2F8T9tdEFcB7pUMu7GmA2oespAvxYjX7KbeReeRjPGWPNKFIWwsGcgE9vAUq7GFtmbSPa+FX/AIrE1b8kePdMU0ShcroWc21HNglbG/b21WJgzL3iTv8AYJDtCNIkAaQKzkX6Tu7sTx7CnDtpt2rPHsvBs0CCyuAiMSQ15AOJ19iJ/WpuN3WiOLGLZnzoQcnRydBbDqvwivx41n3Kdt/nH+RqukEnSa/tsI1Xh1WbnR5iiMabYTya4wgnwtzryeSkS43aEmpgidwf66UkL69IfSpJd8zXPHtpzk/m2w0A9vGzlz/ZRWA8swU/SpDz66Us9zT0zUU5P1R7YhbAjjTXuMMTh0nx0EUUkUSmKTnOoPlJYAam2l+4mlBtSB2U37KxeChgw8haWWQy/wA5wmojeMZsp4BWI6JFyeJGlKth8nit0XLxwQt8kxEr4/Dc0Pk5hPQixEhNk0awPWLk2DcNaq97551GHweIgjikwyBcya84pAsbjS2nfreoeO3lbmp8Nh1EWElm55Y7XdCCpUBgdBdQe7gDaqmXHySO0szvIwGrOxYmw01OtHOwiuNN+vXc17kQ2ZYYnEEcWEKHuQXcjxZh8FSuW/a+TCx4ZfbxD3IHHm4yGPq+Qd+tNO4eyfkuAw8R9vJnf9tyXf0LEeVZ6v8AtPb5PGDCmw7CIjqfOY27wKtFGDLLVJs0rdHZPyXBwQdaIM1utz0nPxE1b0UUCBRRRQAVgm+MAfePK5spngueH9HFwPeRat7rCd/IlO8CB7ZWlw978LHmwaWRo6bl+RseQUZB2VzzY7KDEOwVQyiZvTFsoykYpoVlAFwbZrWuL2HYaoxBsIdcR+gT/lq33u5PkxUpmWRo2YAMBaxsAAfQCl0ckafpYl/Ufw1w6TflOw14KnlE/wByUj794/CSSJ8jChFBDWUr0r94F9Kb05LMMupxDeq/hSNvvsaHCyrHA2dSuYm99bkdXgKWXBbp3U7O+4210w07O6O4yWui5iguLsbcBThu3isNisdiMQHDEFRCCbWHNqGYA65rgi/40ucl+KSKTEySsFRYwST2XNXWxNlYTHHGTyxlbz9FrlGRREmtxa3Et50iK5JXJsk7A2T8oMrzNeBZ5CkI4MwkbMz9ut7Cs92DznyiLmbc7mGTNa17dd9O2nPd3Z+MXDNJhp1MeZ7RSLxUMwuGHWQL8BqaRtkohnQSuY4yek6jVRY2tfvsKGUg/E3fryNCxGNx4/OYNZO8FSD9dZzt6VmncsnNtfVALZT2U+Q4I2/I7UsPngfxCkLaoPOvmfnDmIz+9r7Xnxrg1fJftR4MOio8ftNcKK7MNF8PvrqopS6WyGvZy22RjD72JhX4VZvvqTyX4vm8eihc3OqY73tlF8xbhrovDTjXhhxbY0nzscB6Ye9ccnmKWPHwllY5iUXLb2nXKCbkadtViYsm7kbFvHtdMLAZ5AWUFbhbXOZhe1yBw5zrr5/xUrTzOw1eWQkDtZ24fER61o/LDtxGy4Rb50cSP2WMd1HHU2lb0pX5NsAJdoRF/YhvO57BGLg/EU9KZksaqNlhylyKksOEQ9HCwpF9LKCx8TcX8KQ0jJewqz2xjzPPLMeMjlvDMSbeV6iSt0SevtqFuz11Beyintp3OkZF2Nr66VIGU9RqLFHpXcC3Gla3HhNqO6PVyLa8eyrrc3ZXyjFYaA6iSUFx/Vp03B8QtvOqeOAHjWpcieys2JnxBGkSCJD85zmfzCqvx02Pkz9XajqZoW/23fkeBmlBtIRki/tH0U99tWPcppf5GthcxhDMw6cx0J45Fvb1Yse/SqLf+dto7UgwER/JwHpnq51hdj35I/rZhWs4XDrGiogsqKFUdgAsK0HkHrRRRXACiiigArB+VSJTtqNWNlfmQTwspaxN/C9bxWE8s2DvtWHPpHJHGC3YvOMG9BSz4NHTe8/I2Pmh3+ZJ+01yYl90egrkRgaDgO+9BUdg9KrRkM33/wB0cVPPzuHYZCoBTMVsR12AtrSiOTzaDcWiHnf7VrcXkQcSo8SBXg+0YRxljH01H31yhjGo+S/F/pSReg/9qVt59htg3ETsGYjPcDtJFv3a+hZduYccZo/iH41i/KrIsuKDxsGXmwCVNwDmbQ24cRST4NGBPVdEbk02bDPiG56xEYBVCdGa51I/Sy2GnfTThNjyYnE4tWYphOfJdVNmmcKoIuOCAKPGspjzKbgkHupi2FvbPh8wBzBjmIbXXrN+NTLyhJu09xo2RjJnwZw+FXKsSuZZm4ADMQi9rEW8PtT9gRjn0JhE9r/kiuYNoeru4+VNWxN74EwbwMCr5HAPUzMDr9dJ+ycc8UmeNirDgR9dcbpFsWPVJxqt9hxc4E+3s+RT2BXUfVakDGhc7ZBZbnKDrYX0HpTth9+8SBa6nvIpSx8mZixtcm+naa5qsq+nlC26/Vv+SE/BfCuYxeuzjRfCu+HcqQQbEEEHsINxQKhpxKFdkRgixOOY28IAtQ9zMXFDjIJZ2yxoSSbE2IU5dFBPG1Wu2Znl2bh2Yl5JMVNIxt7R6IJsB39VK5wr+43d0TVUY2t2n82TN6tojEYyeZTdXc5Drqg0Q66jojrq93ZHyfZmPxJ0M5XCx+B6Utvom30KT2W3H/sU9bxTrhMNs/CvGJMsTTyxsSAZJr5bkda6/VQ3sEY20l6oQ71xKtxpXYJXYCono02qO8WGe1wLjtFDdlcxuV9kkeBr2+WH9IK3iLH1FcpNjJziq5PSFbam1gK2jc+Rdm7E+UyDpMpnIOmZ5DaJfEjm1rE8TiVyWC2J466Vew7w43aK4fAMyuokUqQLE2BVVYroVUEnhfQHqquKNGHr82tpGg8jOyGImxs3SkkYgMesk5pG8yQPI1qFRNk7PTDwxwx+zGoUd/afEm586l1Q88KKKKACiiigApb313UXHRrZsk0d+be1xra6sPdNh4fUWSiuNWNCcoS1R5Mgk3P20OiJkIGgPPNw80rgbgbVb25ov71z/wDzrYKK5oRo+1z7JfoZGvJhjTxxMQ8C5/yivdOSec+1jgB3RMftkFarRXNCB9Zm+f7IzT+SND7eMkPgij7SakRckeFXXnsQW7SVt36Ko0860Oiu6UJLqcr5kID8keAZCDzokN/yiuQRrpZTdNBYcOqkjbvI9ioiWwzriE909CTwsTlbxuPCt2oocULHNNO7Pk3H7NkiYpLG8bj9F1KnxsRqO8aV5YeLWvq3aOzYZ1yTxJKnuuoYeOo0NJe1uSjByXMBkw7fNOZPNXvp4EUkoOtjbh6uGpOaMNZLVGZLmtck5HZT/wCcjt/Ym/8AzKkYTkYQD8ri3J+ZGqjwOYtf6qWMJdzRn6zDJ+F2vIxqWO2X9kfZXReIHEk2Hea3SHkcwmbNLPiH+aCiDw6KX9CKb9hbqYPCf+HgRG98jM5+m128r0ygzJLqo/CjPNibrzvgsKgjYFQ7tcWsZXuBrbXKBevHFboYlSQIJCO0ZTr2jKxrY6KfSYnJt2YVHsBjNHFKhXM4BDKR4kZurL9dLu+mP+UY6d79HNlUfNToi3w386+ksRh1cWdQRx16j2jsNIe1OSLBSEmJ5oWOujZ1ue0SAn0YVyUXRbpssccrkrMJKVwK0TbPJJjYrtA8eIA6vzbnwDEr+8KR9o4CXDtkxELxNfg6lb+BOjeRNTcWejDPjk9mRAaL16BBXDralLydIvtwNp4fDYz5RiiSsMbMiKpYvIwygDq9ln4kDhWscnmE+VSybUlgWEyDm8PGBbLCL3kOgu7EkZrcBpoazfYm4+0GjjdIVaDEZWuSjBVbg7KxDCynNddbddfQGEwyxxpGgsqKFUdiqLD6hWiKpHh5paptntRRRXSYUUUUAFFFFABRRRQAUUUUAFFFFABRRRQAUUUUAFFFFABRRRQAUUUUAFFFFABRRRQAV54nDpIpWRVdTxVgCD4g6V6UUAI+2eSvATG6K+Hb+pNl+BgVHkBUDZfI/hY5FeaWSZVN+bIVVb9qwuR3XF+u40rR6K5SH1yqrOFFtBwFc0UV0QKKKKACiiigAoooo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Trebuchet MS" pitchFamily="34" charset="0"/>
            </a:endParaRPr>
          </a:p>
        </p:txBody>
      </p:sp>
      <p:pic>
        <p:nvPicPr>
          <p:cNvPr id="19466" name="Picture 16" descr="http://rovimusic.com/image/data/acordeones/acordeones-de-teclas/acordeon-infinity-en-sol-rojo-m2000.jpg"/>
          <p:cNvPicPr>
            <a:picLocks noChangeAspect="1" noChangeArrowheads="1"/>
          </p:cNvPicPr>
          <p:nvPr/>
        </p:nvPicPr>
        <p:blipFill>
          <a:blip r:embed="rId3" cstate="print"/>
          <a:srcRect/>
          <a:stretch>
            <a:fillRect/>
          </a:stretch>
        </p:blipFill>
        <p:spPr bwMode="auto">
          <a:xfrm>
            <a:off x="5142448" y="2293980"/>
            <a:ext cx="2712772" cy="2712772"/>
          </a:xfrm>
          <a:prstGeom prst="rect">
            <a:avLst/>
          </a:prstGeom>
          <a:noFill/>
          <a:ln w="9525">
            <a:noFill/>
            <a:miter lim="800000"/>
            <a:headEnd/>
            <a:tailEnd/>
          </a:ln>
        </p:spPr>
      </p:pic>
      <p:sp>
        <p:nvSpPr>
          <p:cNvPr id="12" name="Прямоугольник 11"/>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367593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ъект 30"/>
          <p:cNvSpPr txBox="1">
            <a:spLocks/>
          </p:cNvSpPr>
          <p:nvPr/>
        </p:nvSpPr>
        <p:spPr>
          <a:xfrm>
            <a:off x="1043608" y="2492896"/>
            <a:ext cx="7056784" cy="2952328"/>
          </a:xfrm>
          <a:prstGeom prst="rect">
            <a:avLst/>
          </a:prstGeom>
        </p:spPr>
        <p:txBody>
          <a:bodyPr>
            <a:normAutofit fontScale="925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4000" b="1" i="1" u="none" strike="noStrike" kern="1200" cap="none" spc="0" normalizeH="0" baseline="0" noProof="0" smtClean="0">
                <a:ln>
                  <a:noFill/>
                </a:ln>
                <a:solidFill>
                  <a:schemeClr val="tx1"/>
                </a:solidFill>
                <a:effectLst/>
                <a:uLnTx/>
                <a:uFillTx/>
                <a:latin typeface="+mn-lt"/>
                <a:ea typeface="+mn-ea"/>
                <a:cs typeface="+mn-cs"/>
              </a:rPr>
              <a:t>Four people like classical music </a:t>
            </a:r>
            <a:endParaRPr kumimoji="0" lang="ru-RU" sz="4000" b="1" i="1" u="none" strike="noStrike" kern="1200" cap="none" spc="0" normalizeH="0" baseline="0" noProof="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4000" b="1" i="1" u="none" strike="noStrike" kern="1200" cap="none" spc="0" normalizeH="0" baseline="0" noProof="0" smtClean="0">
                <a:ln>
                  <a:noFill/>
                </a:ln>
                <a:solidFill>
                  <a:schemeClr val="tx1"/>
                </a:solidFill>
                <a:effectLst/>
                <a:uLnTx/>
                <a:uFillTx/>
                <a:latin typeface="+mn-lt"/>
                <a:ea typeface="+mn-ea"/>
                <a:cs typeface="+mn-cs"/>
              </a:rPr>
              <a:t>Two people like chanson . </a:t>
            </a:r>
            <a:endParaRPr kumimoji="0" lang="ru-RU" sz="4000" b="1" i="1" u="none" strike="noStrike" kern="1200" cap="none" spc="0" normalizeH="0" baseline="0" noProof="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4000" b="1" i="1" u="none" strike="noStrike" kern="1200" cap="none" spc="0" normalizeH="0" baseline="0" noProof="0" smtClean="0">
                <a:ln>
                  <a:noFill/>
                </a:ln>
                <a:solidFill>
                  <a:schemeClr val="tx1"/>
                </a:solidFill>
                <a:effectLst/>
                <a:uLnTx/>
                <a:uFillTx/>
                <a:latin typeface="+mn-lt"/>
                <a:ea typeface="+mn-ea"/>
                <a:cs typeface="+mn-cs"/>
              </a:rPr>
              <a:t>Two people like rock music .   </a:t>
            </a:r>
            <a:endParaRPr kumimoji="0" lang="ru-RU" sz="4000" b="1" i="1" u="none" strike="noStrike" kern="1200" cap="none" spc="0" normalizeH="0" baseline="0" noProof="0" dirty="0">
              <a:ln>
                <a:noFill/>
              </a:ln>
              <a:solidFill>
                <a:schemeClr val="tx1"/>
              </a:solidFill>
              <a:effectLst/>
              <a:uLnTx/>
              <a:uFillTx/>
              <a:latin typeface="+mn-lt"/>
              <a:ea typeface="+mn-ea"/>
              <a:cs typeface="+mn-cs"/>
            </a:endParaRPr>
          </a:p>
        </p:txBody>
      </p:sp>
      <p:sp>
        <p:nvSpPr>
          <p:cNvPr id="3" name="Прямоугольник 2"/>
          <p:cNvSpPr/>
          <p:nvPr/>
        </p:nvSpPr>
        <p:spPr>
          <a:xfrm>
            <a:off x="1214414" y="1571612"/>
            <a:ext cx="2768708"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Belarus</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check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Picture 2" descr="http://www.aravalles.cat/imatges/noticies/catarres-bandarres-20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259632" y="2996952"/>
            <a:ext cx="6979543" cy="1296144"/>
          </a:xfrm>
        </p:spPr>
        <p:txBody>
          <a:bodyPr wrap="square" lIns="91440" tIns="45720" rIns="91440" bIns="45720" numCol="1" anchorCtr="0" compatLnSpc="1">
            <a:prstTxWarp prst="textNoShape">
              <a:avLst/>
            </a:prstTxWarp>
            <a:normAutofit fontScale="90000"/>
          </a:bodyPr>
          <a:lstStyle/>
          <a:p>
            <a:r>
              <a:rPr lang="es-E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favourite group of music is Catarres.We love music in catalan, because it is our language¡</a:t>
            </a:r>
          </a:p>
        </p:txBody>
      </p:sp>
      <p:sp>
        <p:nvSpPr>
          <p:cNvPr id="4" name="Прямоугольник 3"/>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84568121"/>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2" descr="http://www.auva.cat/wp-content/uploads/2013/04/Logo-entrevista-catarres.jpg"/>
          <p:cNvPicPr>
            <a:picLocks noChangeAspect="1" noChangeArrowheads="1"/>
          </p:cNvPicPr>
          <p:nvPr/>
        </p:nvPicPr>
        <p:blipFill>
          <a:blip r:embed="rId2" cstate="print"/>
          <a:srcRect/>
          <a:stretch>
            <a:fillRect/>
          </a:stretch>
        </p:blipFill>
        <p:spPr bwMode="auto">
          <a:xfrm>
            <a:off x="-26988" y="0"/>
            <a:ext cx="9170988" cy="6858000"/>
          </a:xfrm>
          <a:prstGeom prst="rect">
            <a:avLst/>
          </a:prstGeom>
          <a:noFill/>
          <a:ln w="9525">
            <a:noFill/>
            <a:miter lim="800000"/>
            <a:headEnd/>
            <a:tailEnd/>
          </a:ln>
        </p:spPr>
      </p:pic>
      <p:sp>
        <p:nvSpPr>
          <p:cNvPr id="2" name="1 Título"/>
          <p:cNvSpPr>
            <a:spLocks noGrp="1"/>
          </p:cNvSpPr>
          <p:nvPr>
            <p:ph type="title"/>
          </p:nvPr>
        </p:nvSpPr>
        <p:spPr>
          <a:xfrm>
            <a:off x="672306" y="0"/>
            <a:ext cx="7772400" cy="914400"/>
          </a:xfrm>
        </p:spPr>
        <p:txBody>
          <a:bodyPr/>
          <a:lstStyle/>
          <a:p>
            <a:pPr fontAlgn="auto">
              <a:spcAft>
                <a:spcPts val="0"/>
              </a:spcAft>
              <a:defRPr/>
            </a:pPr>
            <a:r>
              <a:rPr lang="es-ES" dirty="0" err="1" smtClean="0">
                <a:solidFill>
                  <a:schemeClr val="tx2"/>
                </a:solidFill>
              </a:rPr>
              <a:t>The</a:t>
            </a:r>
            <a:r>
              <a:rPr lang="es-ES" dirty="0" smtClean="0">
                <a:solidFill>
                  <a:schemeClr val="tx2"/>
                </a:solidFill>
              </a:rPr>
              <a:t> logo of </a:t>
            </a:r>
            <a:r>
              <a:rPr lang="es-ES" dirty="0" err="1" smtClean="0">
                <a:solidFill>
                  <a:schemeClr val="tx2"/>
                </a:solidFill>
              </a:rPr>
              <a:t>Catarres</a:t>
            </a:r>
            <a:r>
              <a:rPr lang="es-ES" dirty="0" smtClean="0">
                <a:solidFill>
                  <a:schemeClr val="tx2"/>
                </a:solidFill>
              </a:rPr>
              <a:t> </a:t>
            </a:r>
            <a:r>
              <a:rPr lang="es-ES" dirty="0" err="1" smtClean="0">
                <a:solidFill>
                  <a:schemeClr val="tx2"/>
                </a:solidFill>
              </a:rPr>
              <a:t>is</a:t>
            </a:r>
            <a:r>
              <a:rPr lang="es-ES" dirty="0" smtClean="0">
                <a:solidFill>
                  <a:schemeClr val="tx2"/>
                </a:solidFill>
              </a:rPr>
              <a:t>:</a:t>
            </a:r>
            <a:endParaRPr lang="es-ES" dirty="0">
              <a:solidFill>
                <a:schemeClr val="tx2"/>
              </a:solidFill>
            </a:endParaRPr>
          </a:p>
        </p:txBody>
      </p:sp>
      <p:sp>
        <p:nvSpPr>
          <p:cNvPr id="4" name="Прямоугольник 3"/>
          <p:cNvSpPr/>
          <p:nvPr/>
        </p:nvSpPr>
        <p:spPr>
          <a:xfrm>
            <a:off x="673224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82608667"/>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268760"/>
            <a:ext cx="6850955" cy="828005"/>
          </a:xfrm>
        </p:spPr>
        <p:txBody>
          <a:bodyPr wrap="square" lIns="91440" tIns="45720" rIns="91440" bIns="45720" numCol="1" anchorCtr="0" compatLnSpc="1">
            <a:prstTxWarp prst="textNoShape">
              <a:avLst/>
            </a:prstTxWarp>
            <a:noAutofit/>
          </a:bodyPr>
          <a:lstStyle/>
          <a:p>
            <a:r>
              <a:rPr lang="es-ES" sz="2400" dirty="0" smtClean="0">
                <a:solidFill>
                  <a:srgbClr val="E3E8F4"/>
                </a:solidFill>
              </a:rPr>
              <a:t>The most popular song is Vull estar en tu.(I want to be with you)</a:t>
            </a:r>
          </a:p>
        </p:txBody>
      </p:sp>
      <p:pic>
        <p:nvPicPr>
          <p:cNvPr id="18434" name="Picture 2" descr="http://images.ara.cat/ara_tv/el_radar/Vull-estar-videoclip-dEls-Catarres_ARAVID20130320_0009_5.jpg"/>
          <p:cNvPicPr>
            <a:picLocks noChangeAspect="1" noChangeArrowheads="1"/>
          </p:cNvPicPr>
          <p:nvPr/>
        </p:nvPicPr>
        <p:blipFill>
          <a:blip r:embed="rId2" cstate="print"/>
          <a:srcRect/>
          <a:stretch>
            <a:fillRect/>
          </a:stretch>
        </p:blipFill>
        <p:spPr bwMode="auto">
          <a:xfrm>
            <a:off x="2051720" y="2420888"/>
            <a:ext cx="5558711" cy="3116635"/>
          </a:xfrm>
          <a:prstGeom prst="rect">
            <a:avLst/>
          </a:prstGeom>
          <a:noFill/>
          <a:ln w="9525">
            <a:noFill/>
            <a:miter lim="800000"/>
            <a:headEnd/>
            <a:tailEnd/>
          </a:ln>
        </p:spPr>
      </p:pic>
      <p:sp>
        <p:nvSpPr>
          <p:cNvPr id="4" name="Прямоугольник 3"/>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05516517"/>
      </p:ext>
    </p:extLst>
  </p:cSld>
  <p:clrMapOvr>
    <a:masterClrMapping/>
  </p:clrMapOvr>
  <p:transition>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212976"/>
            <a:ext cx="7700392" cy="914400"/>
          </a:xfrm>
        </p:spPr>
        <p:txBody>
          <a:bodyPr wrap="square" lIns="91440" tIns="45720" rIns="91440" bIns="45720" numCol="1" anchorCtr="0" compatLnSpc="1">
            <a:prstTxWarp prst="textNoShape">
              <a:avLst/>
            </a:prstTxWarp>
            <a:normAutofit fontScale="90000"/>
          </a:bodyPr>
          <a:lstStyle/>
          <a:p>
            <a:r>
              <a:rPr lang="es-ES" dirty="0" smtClean="0"/>
              <a:t>The videoclip most popular of catarres is jennifer</a:t>
            </a:r>
            <a:r>
              <a:rPr lang="es-ES" dirty="0" smtClean="0">
                <a:solidFill>
                  <a:srgbClr val="E3E8F4"/>
                </a:solidFill>
              </a:rPr>
              <a:t/>
            </a:r>
            <a:br>
              <a:rPr lang="es-ES" dirty="0" smtClean="0">
                <a:solidFill>
                  <a:srgbClr val="E3E8F4"/>
                </a:solidFill>
              </a:rPr>
            </a:br>
            <a:r>
              <a:rPr lang="es-ES" dirty="0" smtClean="0">
                <a:solidFill>
                  <a:srgbClr val="E3E8F4"/>
                </a:solidFill>
              </a:rPr>
              <a:t/>
            </a:r>
            <a:br>
              <a:rPr lang="es-ES" dirty="0" smtClean="0">
                <a:solidFill>
                  <a:srgbClr val="E3E8F4"/>
                </a:solidFill>
              </a:rPr>
            </a:br>
            <a:r>
              <a:rPr lang="es-ES" dirty="0" smtClean="0">
                <a:solidFill>
                  <a:srgbClr val="E3E8F4"/>
                </a:solidFill>
              </a:rPr>
              <a:t/>
            </a:r>
            <a:br>
              <a:rPr lang="es-ES" dirty="0" smtClean="0">
                <a:solidFill>
                  <a:srgbClr val="E3E8F4"/>
                </a:solidFill>
              </a:rPr>
            </a:br>
            <a:r>
              <a:rPr lang="es-ES" dirty="0" smtClean="0"/>
              <a:t>https://www.youtube.com/watch?v=y0bx_PVZA8Y</a:t>
            </a:r>
          </a:p>
        </p:txBody>
      </p:sp>
      <p:sp>
        <p:nvSpPr>
          <p:cNvPr id="3" name="Прямоугольник 2"/>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24402724"/>
      </p:ext>
    </p:extLst>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Users\Наташа\YandexDisk\Скриншоты\2015-01-13 20-42-44 Скриншот экрана.png"/>
          <p:cNvPicPr>
            <a:picLocks noChangeAspect="1" noChangeArrowheads="1"/>
          </p:cNvPicPr>
          <p:nvPr/>
        </p:nvPicPr>
        <p:blipFill>
          <a:blip r:embed="rId2" cstate="print"/>
          <a:srcRect/>
          <a:stretch>
            <a:fillRect/>
          </a:stretch>
        </p:blipFill>
        <p:spPr bwMode="auto">
          <a:xfrm>
            <a:off x="1475656" y="760799"/>
            <a:ext cx="5904656" cy="5610064"/>
          </a:xfrm>
          <a:prstGeom prst="rect">
            <a:avLst/>
          </a:prstGeom>
          <a:noFill/>
        </p:spPr>
      </p:pic>
      <p:sp>
        <p:nvSpPr>
          <p:cNvPr id="3" name="Прямоугольник 2"/>
          <p:cNvSpPr/>
          <p:nvPr/>
        </p:nvSpPr>
        <p:spPr>
          <a:xfrm>
            <a:off x="0" y="0"/>
            <a:ext cx="2411760" cy="707886"/>
          </a:xfrm>
          <a:prstGeom prst="rect">
            <a:avLst/>
          </a:prstGeom>
          <a:noFill/>
        </p:spPr>
        <p:txBody>
          <a:bodyPr wrap="square" lIns="91440" tIns="45720" rIns="91440" bIns="45720">
            <a:spAutoFit/>
          </a:bodyP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Pakistan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checke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C:\Users\Наташа\YandexDisk\Скриншоты\2015-01-13 20-44-26 Скриншот экрана.png"/>
          <p:cNvPicPr>
            <a:picLocks noChangeAspect="1" noChangeArrowheads="1"/>
          </p:cNvPicPr>
          <p:nvPr/>
        </p:nvPicPr>
        <p:blipFill>
          <a:blip r:embed="rId2" cstate="print"/>
          <a:srcRect/>
          <a:stretch>
            <a:fillRect/>
          </a:stretch>
        </p:blipFill>
        <p:spPr bwMode="auto">
          <a:xfrm>
            <a:off x="1547665" y="404665"/>
            <a:ext cx="6336704" cy="6336704"/>
          </a:xfrm>
          <a:prstGeom prst="rect">
            <a:avLst/>
          </a:prstGeom>
          <a:noFill/>
        </p:spPr>
      </p:pic>
      <p:sp>
        <p:nvSpPr>
          <p:cNvPr id="3" name="Прямоугольник 2"/>
          <p:cNvSpPr/>
          <p:nvPr/>
        </p:nvSpPr>
        <p:spPr>
          <a:xfrm>
            <a:off x="0" y="0"/>
            <a:ext cx="2411760" cy="707886"/>
          </a:xfrm>
          <a:prstGeom prst="rect">
            <a:avLst/>
          </a:prstGeom>
          <a:noFill/>
        </p:spPr>
        <p:txBody>
          <a:bodyPr wrap="square" lIns="91440" tIns="45720" rIns="91440" bIns="45720">
            <a:spAutoFit/>
          </a:bodyP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Pakistan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checke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C:\Users\Наташа\YandexDisk\Скриншоты\2015-01-13 20-45-46 Скриншот экрана.png"/>
          <p:cNvPicPr>
            <a:picLocks noChangeAspect="1" noChangeArrowheads="1"/>
          </p:cNvPicPr>
          <p:nvPr/>
        </p:nvPicPr>
        <p:blipFill>
          <a:blip r:embed="rId2" cstate="print"/>
          <a:srcRect/>
          <a:stretch>
            <a:fillRect/>
          </a:stretch>
        </p:blipFill>
        <p:spPr bwMode="auto">
          <a:xfrm>
            <a:off x="1403648" y="275148"/>
            <a:ext cx="6423609" cy="6394211"/>
          </a:xfrm>
          <a:prstGeom prst="rect">
            <a:avLst/>
          </a:prstGeom>
          <a:noFill/>
        </p:spPr>
      </p:pic>
    </p:spTree>
  </p:cSld>
  <p:clrMapOvr>
    <a:masterClrMapping/>
  </p:clrMapOvr>
  <p:transition spd="slow">
    <p:checke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28"/>
          <p:cNvSpPr txBox="1">
            <a:spLocks/>
          </p:cNvSpPr>
          <p:nvPr/>
        </p:nvSpPr>
        <p:spPr>
          <a:xfrm>
            <a:off x="971600" y="2708920"/>
            <a:ext cx="74676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mj-lt"/>
                <a:ea typeface="+mj-ea"/>
                <a:cs typeface="+mj-cs"/>
              </a:rPr>
              <a:t>Musical Instruments We Can Play</a:t>
            </a:r>
            <a:endParaRPr kumimoji="0" lang="ru-RU" sz="2000" b="1" i="1" u="none" strike="noStrike" kern="1200" cap="none" spc="0" normalizeH="0" baseline="0" noProof="0"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uLnTx/>
              <a:uFillTx/>
              <a:latin typeface="+mj-lt"/>
              <a:ea typeface="+mj-ea"/>
              <a:cs typeface="+mj-cs"/>
            </a:endParaRPr>
          </a:p>
        </p:txBody>
      </p:sp>
    </p:spTree>
  </p:cSld>
  <p:clrMapOvr>
    <a:masterClrMapping/>
  </p:clrMapOvr>
  <p:transition spd="slow">
    <p:checke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Instruments played in our school</a:t>
            </a:r>
            <a:endParaRPr lang="en-US" dirty="0"/>
          </a:p>
        </p:txBody>
      </p:sp>
      <p:sp>
        <p:nvSpPr>
          <p:cNvPr id="3" name="Content Placeholder 2"/>
          <p:cNvSpPr>
            <a:spLocks noGrp="1"/>
          </p:cNvSpPr>
          <p:nvPr>
            <p:ph idx="1"/>
          </p:nvPr>
        </p:nvSpPr>
        <p:spPr>
          <a:xfrm>
            <a:off x="1619672" y="2223472"/>
            <a:ext cx="6400800" cy="3474720"/>
          </a:xfrm>
          <a:prstGeom prst="rect">
            <a:avLst/>
          </a:prstGeom>
        </p:spPr>
        <p:txBody>
          <a:bodyPr/>
          <a:lstStyle/>
          <a:p>
            <a:r>
              <a:rPr lang="en-US" dirty="0" smtClean="0"/>
              <a:t>In our school some students enjoy playing the acoustic or electric guitar, piano, violin, drums and the bass. Some students in our school also like to sing.</a:t>
            </a:r>
            <a:endParaRPr lang="en-US" dirty="0"/>
          </a:p>
        </p:txBody>
      </p:sp>
      <p:pic>
        <p:nvPicPr>
          <p:cNvPr id="1026" name="Picture 2" descr="C:\Users\amca00199.NBSS\AppData\Local\Microsoft\Windows\Temporary Internet Files\Content.IE5\5OWDYE42\MP900382777[1].jpg"/>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660232" y="3482337"/>
            <a:ext cx="2378968" cy="1699263"/>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27" name="Picture 3" descr="C:\Users\amca00199.NBSS\AppData\Local\Microsoft\Windows\Temporary Internet Files\Content.IE5\W5DQF8C6\MP900442348[1].jpg"/>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0790040">
            <a:off x="-286029" y="3181249"/>
            <a:ext cx="2030794" cy="180423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28" name="Picture 4" descr="C:\Users\amca00199.NBSS\AppData\Local\Microsoft\Windows\Temporary Internet Files\Content.IE5\9R01WIOC\MP900438786[1].jpg"/>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01581" y="5181600"/>
            <a:ext cx="2084832" cy="1549677"/>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29" name="Picture 5" descr="C:\Users\amca00199.NBSS\AppData\Local\Microsoft\Windows\Temporary Internet Files\Content.IE5\9N8Q65WF\MP900382756[1].jpg"/>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234408" y="3789040"/>
            <a:ext cx="2209800" cy="1578429"/>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30" name="Picture 6" descr="C:\Users\amca00199.NBSS\AppData\Local\Microsoft\Windows\Temporary Internet Files\Content.IE5\9N8Q65WF\MP900382762[1].jpg"/>
          <p:cNvPicPr>
            <a:picLocks noChangeAspect="1" noChangeArrowheads="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10800000" flipV="1">
            <a:off x="2627784" y="3789040"/>
            <a:ext cx="1371600" cy="192024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9" name="Прямоугольник 8"/>
          <p:cNvSpPr/>
          <p:nvPr/>
        </p:nvSpPr>
        <p:spPr>
          <a:xfrm>
            <a:off x="0" y="0"/>
            <a:ext cx="565212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Wilson Beach</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2159484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7467600" cy="1143000"/>
          </a:xfrm>
        </p:spPr>
        <p:txBody>
          <a:bodyPr/>
          <a:lstStyle/>
          <a:p>
            <a:pPr fontAlgn="auto">
              <a:spcAft>
                <a:spcPts val="0"/>
              </a:spcAft>
              <a:defRPr/>
            </a:pPr>
            <a:r>
              <a:rPr lang="es-ES" dirty="0" smtClean="0"/>
              <a:t>INSTRUMENTS</a:t>
            </a:r>
            <a:endParaRPr lang="es-ES" dirty="0"/>
          </a:p>
        </p:txBody>
      </p:sp>
      <p:sp>
        <p:nvSpPr>
          <p:cNvPr id="18434" name="2 Marcador de contenido"/>
          <p:cNvSpPr>
            <a:spLocks noGrp="1"/>
          </p:cNvSpPr>
          <p:nvPr>
            <p:ph idx="1"/>
          </p:nvPr>
        </p:nvSpPr>
        <p:spPr>
          <a:xfrm>
            <a:off x="1259632" y="2060848"/>
            <a:ext cx="6512768" cy="3425553"/>
          </a:xfrm>
        </p:spPr>
        <p:txBody>
          <a:bodyPr/>
          <a:lstStyle/>
          <a:p>
            <a:r>
              <a:rPr lang="en-US" dirty="0" smtClean="0"/>
              <a:t>Voice, Guitar, Piano, Bass, Drums Percussion, Tenor Saxophone &amp; Trumpet.</a:t>
            </a:r>
          </a:p>
          <a:p>
            <a:endParaRPr lang="en-US" dirty="0" smtClean="0"/>
          </a:p>
          <a:p>
            <a:endParaRPr lang="es-ES" dirty="0" smtClean="0"/>
          </a:p>
        </p:txBody>
      </p:sp>
      <p:pic>
        <p:nvPicPr>
          <p:cNvPr id="18436" name="5 Imagen" descr="musicacat.jpg"/>
          <p:cNvPicPr>
            <a:picLocks noChangeAspect="1"/>
          </p:cNvPicPr>
          <p:nvPr/>
        </p:nvPicPr>
        <p:blipFill>
          <a:blip r:embed="rId2" cstate="print"/>
          <a:srcRect/>
          <a:stretch>
            <a:fillRect/>
          </a:stretch>
        </p:blipFill>
        <p:spPr bwMode="auto">
          <a:xfrm>
            <a:off x="4283968" y="3501008"/>
            <a:ext cx="4362814" cy="3084315"/>
          </a:xfrm>
          <a:prstGeom prst="rect">
            <a:avLst/>
          </a:prstGeom>
          <a:noFill/>
          <a:ln w="9525">
            <a:noFill/>
            <a:miter lim="800000"/>
            <a:headEnd/>
            <a:tailEnd/>
          </a:ln>
        </p:spPr>
      </p:pic>
      <p:sp>
        <p:nvSpPr>
          <p:cNvPr id="6" name="Прямоугольник 5"/>
          <p:cNvSpPr/>
          <p:nvPr/>
        </p:nvSpPr>
        <p:spPr>
          <a:xfrm>
            <a:off x="0" y="0"/>
            <a:ext cx="241176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Spain</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25879419"/>
      </p:ext>
    </p:extLst>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0755368">
            <a:off x="621190" y="3345712"/>
            <a:ext cx="2421429" cy="1611351"/>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
            <p14:nvContentPartPr>
              <p14:cNvPr id="15" name="Ink 14"/>
              <p14:cNvContentPartPr/>
              <p14:nvPr/>
            </p14:nvContentPartPr>
            <p14:xfrm>
              <a:off x="257365" y="1837713"/>
              <a:ext cx="2193120" cy="737280"/>
            </p14:xfrm>
          </p:contentPart>
        </mc:Choice>
        <mc:Fallback>
          <p:pic>
            <p:nvPicPr>
              <p:cNvPr id="15" name="Ink 14"/>
              <p:cNvPicPr/>
              <p:nvPr/>
            </p:nvPicPr>
            <p:blipFill>
              <a:blip r:embed="rId4" cstate="print"/>
              <a:stretch>
                <a:fillRect/>
              </a:stretch>
            </p:blipFill>
            <p:spPr>
              <a:xfrm>
                <a:off x="245485" y="1825833"/>
                <a:ext cx="2216880" cy="7610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5">
            <p14:nvContentPartPr>
              <p14:cNvPr id="27" name="Ink 26"/>
              <p14:cNvContentPartPr/>
              <p14:nvPr/>
            </p14:nvContentPartPr>
            <p14:xfrm>
              <a:off x="-133235" y="-87"/>
              <a:ext cx="3962880" cy="3481560"/>
            </p14:xfrm>
          </p:contentPart>
        </mc:Choice>
        <mc:Fallback>
          <p:pic>
            <p:nvPicPr>
              <p:cNvPr id="27" name="Ink 26"/>
              <p:cNvPicPr/>
              <p:nvPr/>
            </p:nvPicPr>
            <p:blipFill>
              <a:blip r:embed="rId6" cstate="print"/>
              <a:stretch>
                <a:fillRect/>
              </a:stretch>
            </p:blipFill>
            <p:spPr>
              <a:xfrm>
                <a:off x="-145115" y="-11967"/>
                <a:ext cx="3986640" cy="35053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7">
            <p14:nvContentPartPr>
              <p14:cNvPr id="30" name="Ink 29"/>
              <p14:cNvContentPartPr/>
              <p14:nvPr/>
            </p14:nvContentPartPr>
            <p14:xfrm>
              <a:off x="221826" y="2228313"/>
              <a:ext cx="2123280" cy="819360"/>
            </p14:xfrm>
          </p:contentPart>
        </mc:Choice>
        <mc:Fallback>
          <p:pic>
            <p:nvPicPr>
              <p:cNvPr id="30" name="Ink 29"/>
              <p:cNvPicPr/>
              <p:nvPr/>
            </p:nvPicPr>
            <p:blipFill>
              <a:blip r:embed="rId8" cstate="print"/>
              <a:stretch>
                <a:fillRect/>
              </a:stretch>
            </p:blipFill>
            <p:spPr>
              <a:xfrm>
                <a:off x="209946" y="2216433"/>
                <a:ext cx="2147040" cy="843120"/>
              </a:xfrm>
              <a:prstGeom prst="rect">
                <a:avLst/>
              </a:prstGeom>
            </p:spPr>
          </p:pic>
        </mc:Fallback>
      </mc:AlternateContent>
      <p:pic>
        <p:nvPicPr>
          <p:cNvPr id="1039" name="Picture 3"/>
          <p:cNvPicPr>
            <a:picLocks noChangeAspect="1" noChangeArrowheads="1"/>
          </p:cNvPicPr>
          <p:nvPr/>
        </p:nvPicPr>
        <p:blipFill>
          <a:blip r:embed="rId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1125736">
            <a:off x="6454857" y="1625695"/>
            <a:ext cx="2076450" cy="220027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0">
            <p14:nvContentPartPr>
              <p14:cNvPr id="1057" name="Ink 1056"/>
              <p14:cNvContentPartPr/>
              <p14:nvPr/>
            </p14:nvContentPartPr>
            <p14:xfrm>
              <a:off x="5406546" y="2414433"/>
              <a:ext cx="1003320" cy="311400"/>
            </p14:xfrm>
          </p:contentPart>
        </mc:Choice>
        <mc:Fallback>
          <p:pic>
            <p:nvPicPr>
              <p:cNvPr id="1057" name="Ink 1056"/>
              <p:cNvPicPr/>
              <p:nvPr/>
            </p:nvPicPr>
            <p:blipFill>
              <a:blip r:embed="rId11" cstate="print"/>
              <a:stretch>
                <a:fillRect/>
              </a:stretch>
            </p:blipFill>
            <p:spPr>
              <a:xfrm>
                <a:off x="5394666" y="2402553"/>
                <a:ext cx="1027080" cy="3351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2">
            <p14:nvContentPartPr>
              <p14:cNvPr id="1081" name="Ink 1080"/>
              <p14:cNvContentPartPr/>
              <p14:nvPr/>
            </p14:nvContentPartPr>
            <p14:xfrm>
              <a:off x="5566386" y="656913"/>
              <a:ext cx="932400" cy="729360"/>
            </p14:xfrm>
          </p:contentPart>
        </mc:Choice>
        <mc:Fallback>
          <p:pic>
            <p:nvPicPr>
              <p:cNvPr id="1081" name="Ink 1080"/>
              <p:cNvPicPr/>
              <p:nvPr/>
            </p:nvPicPr>
            <p:blipFill>
              <a:blip r:embed="rId13" cstate="print"/>
              <a:stretch>
                <a:fillRect/>
              </a:stretch>
            </p:blipFill>
            <p:spPr>
              <a:xfrm>
                <a:off x="5554506" y="645033"/>
                <a:ext cx="956160" cy="753120"/>
              </a:xfrm>
              <a:prstGeom prst="rect">
                <a:avLst/>
              </a:prstGeom>
            </p:spPr>
          </p:pic>
        </mc:Fallback>
      </mc:AlternateContent>
      <p:pic>
        <p:nvPicPr>
          <p:cNvPr id="1133" name="Picture 4"/>
          <p:cNvPicPr>
            <a:picLocks noChangeAspect="1" noChangeArrowheads="1"/>
          </p:cNvPicPr>
          <p:nvPr/>
        </p:nvPicPr>
        <p:blipFill>
          <a:blip r:embed="rId1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20646">
            <a:off x="4028582" y="3157110"/>
            <a:ext cx="1800225" cy="253365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5">
            <p14:nvContentPartPr>
              <p14:cNvPr id="1150" name="Ink 1149"/>
              <p14:cNvContentPartPr/>
              <p14:nvPr/>
            </p14:nvContentPartPr>
            <p14:xfrm>
              <a:off x="5779506" y="2812953"/>
              <a:ext cx="1891080" cy="294480"/>
            </p14:xfrm>
          </p:contentPart>
        </mc:Choice>
        <mc:Fallback>
          <p:pic>
            <p:nvPicPr>
              <p:cNvPr id="1150" name="Ink 1149"/>
              <p:cNvPicPr/>
              <p:nvPr/>
            </p:nvPicPr>
            <p:blipFill>
              <a:blip r:embed="rId16" cstate="print"/>
              <a:stretch>
                <a:fillRect/>
              </a:stretch>
            </p:blipFill>
            <p:spPr>
              <a:xfrm>
                <a:off x="5767626" y="2801073"/>
                <a:ext cx="1914840" cy="3182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7">
            <p14:nvContentPartPr>
              <p14:cNvPr id="1151" name="Ink 1150"/>
              <p14:cNvContentPartPr/>
              <p14:nvPr/>
            </p14:nvContentPartPr>
            <p14:xfrm>
              <a:off x="5690586" y="3265473"/>
              <a:ext cx="2628000" cy="321480"/>
            </p14:xfrm>
          </p:contentPart>
        </mc:Choice>
        <mc:Fallback>
          <p:pic>
            <p:nvPicPr>
              <p:cNvPr id="1151" name="Ink 1150"/>
              <p:cNvPicPr/>
              <p:nvPr/>
            </p:nvPicPr>
            <p:blipFill>
              <a:blip r:embed="rId18" cstate="print"/>
              <a:stretch>
                <a:fillRect/>
              </a:stretch>
            </p:blipFill>
            <p:spPr>
              <a:xfrm>
                <a:off x="5678706" y="3253593"/>
                <a:ext cx="2651760" cy="3452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9">
            <p14:nvContentPartPr>
              <p14:cNvPr id="1153" name="Ink 1152"/>
              <p14:cNvContentPartPr/>
              <p14:nvPr/>
            </p14:nvContentPartPr>
            <p14:xfrm>
              <a:off x="4762866" y="4259073"/>
              <a:ext cx="1114560" cy="482040"/>
            </p14:xfrm>
          </p:contentPart>
        </mc:Choice>
        <mc:Fallback>
          <p:pic>
            <p:nvPicPr>
              <p:cNvPr id="1153" name="Ink 1152"/>
              <p:cNvPicPr/>
              <p:nvPr/>
            </p:nvPicPr>
            <p:blipFill>
              <a:blip r:embed="rId20" cstate="print"/>
              <a:stretch>
                <a:fillRect/>
              </a:stretch>
            </p:blipFill>
            <p:spPr>
              <a:xfrm>
                <a:off x="4750986" y="4247193"/>
                <a:ext cx="1138320" cy="50580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1">
            <p14:nvContentPartPr>
              <p14:cNvPr id="1158" name="Ink 1157"/>
              <p14:cNvContentPartPr/>
              <p14:nvPr/>
            </p14:nvContentPartPr>
            <p14:xfrm>
              <a:off x="4722546" y="-87"/>
              <a:ext cx="4439520" cy="4058640"/>
            </p14:xfrm>
          </p:contentPart>
        </mc:Choice>
        <mc:Fallback>
          <p:pic>
            <p:nvPicPr>
              <p:cNvPr id="1158" name="Ink 1157"/>
              <p:cNvPicPr/>
              <p:nvPr/>
            </p:nvPicPr>
            <p:blipFill>
              <a:blip r:embed="rId22" cstate="print"/>
              <a:stretch>
                <a:fillRect/>
              </a:stretch>
            </p:blipFill>
            <p:spPr>
              <a:xfrm>
                <a:off x="4710666" y="-11967"/>
                <a:ext cx="4463280" cy="408240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3">
            <p14:nvContentPartPr>
              <p14:cNvPr id="1162" name="Ink 1161"/>
              <p14:cNvContentPartPr/>
              <p14:nvPr/>
            </p14:nvContentPartPr>
            <p14:xfrm>
              <a:off x="2459226" y="3868473"/>
              <a:ext cx="2681280" cy="2997000"/>
            </p14:xfrm>
          </p:contentPart>
        </mc:Choice>
        <mc:Fallback>
          <p:pic>
            <p:nvPicPr>
              <p:cNvPr id="1162" name="Ink 1161"/>
              <p:cNvPicPr/>
              <p:nvPr/>
            </p:nvPicPr>
            <p:blipFill>
              <a:blip r:embed="rId24" cstate="print"/>
              <a:stretch>
                <a:fillRect/>
              </a:stretch>
            </p:blipFill>
            <p:spPr>
              <a:xfrm>
                <a:off x="2447346" y="3856593"/>
                <a:ext cx="2705040" cy="30207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5">
            <p14:nvContentPartPr>
              <p14:cNvPr id="1174" name="Ink 1173"/>
              <p14:cNvContentPartPr/>
              <p14:nvPr/>
            </p14:nvContentPartPr>
            <p14:xfrm>
              <a:off x="3025506" y="6054393"/>
              <a:ext cx="2452320" cy="402120"/>
            </p14:xfrm>
          </p:contentPart>
        </mc:Choice>
        <mc:Fallback>
          <p:pic>
            <p:nvPicPr>
              <p:cNvPr id="1174" name="Ink 1173"/>
              <p:cNvPicPr/>
              <p:nvPr/>
            </p:nvPicPr>
            <p:blipFill>
              <a:blip r:embed="rId26" cstate="print"/>
              <a:stretch>
                <a:fillRect/>
              </a:stretch>
            </p:blipFill>
            <p:spPr>
              <a:xfrm>
                <a:off x="3013626" y="6042513"/>
                <a:ext cx="2476080" cy="4258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7">
            <p14:nvContentPartPr>
              <p14:cNvPr id="1187" name="Ink 1186"/>
              <p14:cNvContentPartPr/>
              <p14:nvPr/>
            </p14:nvContentPartPr>
            <p14:xfrm>
              <a:off x="461586" y="4696113"/>
              <a:ext cx="703080" cy="1315080"/>
            </p14:xfrm>
          </p:contentPart>
        </mc:Choice>
        <mc:Fallback>
          <p:pic>
            <p:nvPicPr>
              <p:cNvPr id="1187" name="Ink 1186"/>
              <p:cNvPicPr/>
              <p:nvPr/>
            </p:nvPicPr>
            <p:blipFill>
              <a:blip r:embed="rId28" cstate="print"/>
              <a:stretch>
                <a:fillRect/>
              </a:stretch>
            </p:blipFill>
            <p:spPr>
              <a:xfrm>
                <a:off x="423426" y="4657953"/>
                <a:ext cx="779400" cy="139140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9">
            <p14:nvContentPartPr>
              <p14:cNvPr id="1191" name="Ink 1190"/>
              <p14:cNvContentPartPr/>
              <p14:nvPr/>
            </p14:nvContentPartPr>
            <p14:xfrm>
              <a:off x="461586" y="4381473"/>
              <a:ext cx="801000" cy="927720"/>
            </p14:xfrm>
          </p:contentPart>
        </mc:Choice>
        <mc:Fallback>
          <p:pic>
            <p:nvPicPr>
              <p:cNvPr id="1191" name="Ink 1190"/>
              <p:cNvPicPr/>
              <p:nvPr/>
            </p:nvPicPr>
            <p:blipFill>
              <a:blip r:embed="rId30" cstate="print"/>
              <a:stretch>
                <a:fillRect/>
              </a:stretch>
            </p:blipFill>
            <p:spPr>
              <a:xfrm>
                <a:off x="423426" y="4343313"/>
                <a:ext cx="877320" cy="10040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1">
            <p14:nvContentPartPr>
              <p14:cNvPr id="1192" name="Ink 1191"/>
              <p14:cNvContentPartPr/>
              <p14:nvPr/>
            </p14:nvContentPartPr>
            <p14:xfrm>
              <a:off x="1426746" y="3923553"/>
              <a:ext cx="1189800" cy="1398240"/>
            </p14:xfrm>
          </p:contentPart>
        </mc:Choice>
        <mc:Fallback>
          <p:pic>
            <p:nvPicPr>
              <p:cNvPr id="1192" name="Ink 1191"/>
              <p:cNvPicPr/>
              <p:nvPr/>
            </p:nvPicPr>
            <p:blipFill>
              <a:blip r:embed="rId32" cstate="print"/>
              <a:stretch>
                <a:fillRect/>
              </a:stretch>
            </p:blipFill>
            <p:spPr>
              <a:xfrm>
                <a:off x="1388586" y="3885393"/>
                <a:ext cx="1266120" cy="14745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3">
            <p14:nvContentPartPr>
              <p14:cNvPr id="1193" name="Ink 1192"/>
              <p14:cNvContentPartPr/>
              <p14:nvPr/>
            </p14:nvContentPartPr>
            <p14:xfrm>
              <a:off x="2281386" y="3693153"/>
              <a:ext cx="755280" cy="1341000"/>
            </p14:xfrm>
          </p:contentPart>
        </mc:Choice>
        <mc:Fallback>
          <p:pic>
            <p:nvPicPr>
              <p:cNvPr id="1193" name="Ink 1192"/>
              <p:cNvPicPr/>
              <p:nvPr/>
            </p:nvPicPr>
            <p:blipFill>
              <a:blip r:embed="rId34" cstate="print"/>
              <a:stretch>
                <a:fillRect/>
              </a:stretch>
            </p:blipFill>
            <p:spPr>
              <a:xfrm>
                <a:off x="2243226" y="3654993"/>
                <a:ext cx="831600" cy="14173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5">
            <p14:nvContentPartPr>
              <p14:cNvPr id="1194" name="Ink 1193"/>
              <p14:cNvContentPartPr/>
              <p14:nvPr/>
            </p14:nvContentPartPr>
            <p14:xfrm>
              <a:off x="4083906" y="4782873"/>
              <a:ext cx="2219760" cy="410760"/>
            </p14:xfrm>
          </p:contentPart>
        </mc:Choice>
        <mc:Fallback>
          <p:pic>
            <p:nvPicPr>
              <p:cNvPr id="1194" name="Ink 1193"/>
              <p:cNvPicPr/>
              <p:nvPr/>
            </p:nvPicPr>
            <p:blipFill>
              <a:blip r:embed="rId36" cstate="print"/>
              <a:stretch>
                <a:fillRect/>
              </a:stretch>
            </p:blipFill>
            <p:spPr>
              <a:xfrm>
                <a:off x="4072026" y="4770993"/>
                <a:ext cx="2243520" cy="4345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7">
            <p14:nvContentPartPr>
              <p14:cNvPr id="1195" name="Ink 1194"/>
              <p14:cNvContentPartPr/>
              <p14:nvPr/>
            </p14:nvContentPartPr>
            <p14:xfrm>
              <a:off x="3692586" y="5379033"/>
              <a:ext cx="2770560" cy="472680"/>
            </p14:xfrm>
          </p:contentPart>
        </mc:Choice>
        <mc:Fallback>
          <p:pic>
            <p:nvPicPr>
              <p:cNvPr id="1195" name="Ink 1194"/>
              <p:cNvPicPr/>
              <p:nvPr/>
            </p:nvPicPr>
            <p:blipFill>
              <a:blip r:embed="rId38" cstate="print"/>
              <a:stretch>
                <a:fillRect/>
              </a:stretch>
            </p:blipFill>
            <p:spPr>
              <a:xfrm>
                <a:off x="3680706" y="5367153"/>
                <a:ext cx="2794320" cy="4964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9">
            <p14:nvContentPartPr>
              <p14:cNvPr id="1196" name="Ink 1195"/>
              <p14:cNvContentPartPr/>
              <p14:nvPr/>
            </p14:nvContentPartPr>
            <p14:xfrm>
              <a:off x="2299386" y="3402993"/>
              <a:ext cx="1068840" cy="894240"/>
            </p14:xfrm>
          </p:contentPart>
        </mc:Choice>
        <mc:Fallback>
          <p:pic>
            <p:nvPicPr>
              <p:cNvPr id="1196" name="Ink 1195"/>
              <p:cNvPicPr/>
              <p:nvPr/>
            </p:nvPicPr>
            <p:blipFill>
              <a:blip r:embed="rId40" cstate="print"/>
              <a:stretch>
                <a:fillRect/>
              </a:stretch>
            </p:blipFill>
            <p:spPr>
              <a:xfrm>
                <a:off x="2261226" y="3364833"/>
                <a:ext cx="1145160" cy="970560"/>
              </a:xfrm>
              <a:prstGeom prst="rect">
                <a:avLst/>
              </a:prstGeom>
            </p:spPr>
          </p:pic>
        </mc:Fallback>
      </mc:AlternateContent>
      <p:sp>
        <p:nvSpPr>
          <p:cNvPr id="10" name="Прямоугольник 9"/>
          <p:cNvSpPr/>
          <p:nvPr/>
        </p:nvSpPr>
        <p:spPr>
          <a:xfrm>
            <a:off x="848011" y="3586953"/>
            <a:ext cx="1591880" cy="7258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4" name="Прямоугольник 13"/>
          <p:cNvSpPr/>
          <p:nvPr/>
        </p:nvSpPr>
        <p:spPr>
          <a:xfrm>
            <a:off x="1663437" y="1296836"/>
            <a:ext cx="5413121" cy="1569660"/>
          </a:xfrm>
          <a:prstGeom prst="rect">
            <a:avLst/>
          </a:prstGeom>
          <a:noFill/>
        </p:spPr>
        <p:txBody>
          <a:bodyPr wrap="square" lIns="91440" tIns="45720" rIns="91440" bIns="45720">
            <a:spAutoFit/>
          </a:bodyPr>
          <a:lstStyle/>
          <a:p>
            <a:pPr algn="ctr"/>
            <a:r>
              <a:rPr lang="en-US"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Pop</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Прямоугольник 24"/>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1191354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3900">
        <p14:glitter pattern="hexagon"/>
      </p:transition>
    </mc:Choice>
    <mc:Fallback>
      <mp:transition xmlns:mp="http://schemas.microsoft.com/office/mac/powerpoint/2008/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593997" y="2967335"/>
            <a:ext cx="795602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your great projects!</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0836441">
            <a:off x="1174936" y="3278267"/>
            <a:ext cx="2333625" cy="196215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
            <p14:nvContentPartPr>
              <p14:cNvPr id="2051" name="Ink 2050"/>
              <p14:cNvContentPartPr/>
              <p14:nvPr/>
            </p14:nvContentPartPr>
            <p14:xfrm>
              <a:off x="870186" y="3559953"/>
              <a:ext cx="361800" cy="483120"/>
            </p14:xfrm>
          </p:contentPart>
        </mc:Choice>
        <mc:Fallback>
          <p:pic>
            <p:nvPicPr>
              <p:cNvPr id="2051" name="Ink 2050"/>
              <p:cNvPicPr/>
              <p:nvPr/>
            </p:nvPicPr>
            <p:blipFill>
              <a:blip r:embed="rId4" cstate="print"/>
              <a:stretch>
                <a:fillRect/>
              </a:stretch>
            </p:blipFill>
            <p:spPr>
              <a:xfrm>
                <a:off x="858306" y="3548073"/>
                <a:ext cx="385560" cy="5068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5">
            <p14:nvContentPartPr>
              <p14:cNvPr id="2061" name="Ink 2060"/>
              <p14:cNvContentPartPr/>
              <p14:nvPr/>
            </p14:nvContentPartPr>
            <p14:xfrm>
              <a:off x="213186" y="2787753"/>
              <a:ext cx="710280" cy="399600"/>
            </p14:xfrm>
          </p:contentPart>
        </mc:Choice>
        <mc:Fallback>
          <p:pic>
            <p:nvPicPr>
              <p:cNvPr id="2061" name="Ink 2060"/>
              <p:cNvPicPr/>
              <p:nvPr/>
            </p:nvPicPr>
            <p:blipFill>
              <a:blip r:embed="rId6" cstate="print"/>
              <a:stretch>
                <a:fillRect/>
              </a:stretch>
            </p:blipFill>
            <p:spPr>
              <a:xfrm>
                <a:off x="201306" y="2775873"/>
                <a:ext cx="734040" cy="4233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7">
            <p14:nvContentPartPr>
              <p14:cNvPr id="2062" name="Ink 2061"/>
              <p14:cNvContentPartPr/>
              <p14:nvPr/>
            </p14:nvContentPartPr>
            <p14:xfrm>
              <a:off x="308586" y="2370513"/>
              <a:ext cx="2949840" cy="1349640"/>
            </p14:xfrm>
          </p:contentPart>
        </mc:Choice>
        <mc:Fallback>
          <p:pic>
            <p:nvPicPr>
              <p:cNvPr id="2062" name="Ink 2061"/>
              <p:cNvPicPr/>
              <p:nvPr/>
            </p:nvPicPr>
            <p:blipFill>
              <a:blip r:embed="rId8" cstate="print"/>
              <a:stretch>
                <a:fillRect/>
              </a:stretch>
            </p:blipFill>
            <p:spPr>
              <a:xfrm>
                <a:off x="296706" y="2358633"/>
                <a:ext cx="2973600" cy="137340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9">
            <p14:nvContentPartPr>
              <p14:cNvPr id="2063" name="Ink 2062"/>
              <p14:cNvContentPartPr/>
              <p14:nvPr/>
            </p14:nvContentPartPr>
            <p14:xfrm>
              <a:off x="8706" y="-8727"/>
              <a:ext cx="4011840" cy="4654080"/>
            </p14:xfrm>
          </p:contentPart>
        </mc:Choice>
        <mc:Fallback>
          <p:pic>
            <p:nvPicPr>
              <p:cNvPr id="2063" name="Ink 2062"/>
              <p:cNvPicPr/>
              <p:nvPr/>
            </p:nvPicPr>
            <p:blipFill>
              <a:blip r:embed="rId10" cstate="print"/>
              <a:stretch>
                <a:fillRect/>
              </a:stretch>
            </p:blipFill>
            <p:spPr>
              <a:xfrm>
                <a:off x="-3174" y="-20607"/>
                <a:ext cx="4035600" cy="46778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1">
            <p14:nvContentPartPr>
              <p14:cNvPr id="2066" name="Ink 2065"/>
              <p14:cNvContentPartPr/>
              <p14:nvPr/>
            </p14:nvContentPartPr>
            <p14:xfrm>
              <a:off x="1303986" y="3746433"/>
              <a:ext cx="214560" cy="204480"/>
            </p14:xfrm>
          </p:contentPart>
        </mc:Choice>
        <mc:Fallback>
          <p:pic>
            <p:nvPicPr>
              <p:cNvPr id="2066" name="Ink 2065"/>
              <p:cNvPicPr/>
              <p:nvPr/>
            </p:nvPicPr>
            <p:blipFill>
              <a:blip r:embed="rId12" cstate="print"/>
              <a:stretch>
                <a:fillRect/>
              </a:stretch>
            </p:blipFill>
            <p:spPr>
              <a:xfrm>
                <a:off x="1292106" y="3734553"/>
                <a:ext cx="238320" cy="228240"/>
              </a:xfrm>
              <a:prstGeom prst="rect">
                <a:avLst/>
              </a:prstGeom>
            </p:spPr>
          </p:pic>
        </mc:Fallback>
      </mc:AlternateContent>
      <p:pic>
        <p:nvPicPr>
          <p:cNvPr id="2067" name="Picture 3"/>
          <p:cNvPicPr>
            <a:picLocks noChangeAspect="1" noChangeArrowheads="1"/>
          </p:cNvPicPr>
          <p:nvPr/>
        </p:nvPicPr>
        <p:blipFill>
          <a:blip r:embed="rId1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387838">
            <a:off x="4110306" y="3950785"/>
            <a:ext cx="2628900" cy="174307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4">
            <p14:nvContentPartPr>
              <p14:cNvPr id="2079" name="Ink 2078"/>
              <p14:cNvContentPartPr/>
              <p14:nvPr/>
            </p14:nvContentPartPr>
            <p14:xfrm>
              <a:off x="2904906" y="5281473"/>
              <a:ext cx="2423880" cy="1023120"/>
            </p14:xfrm>
          </p:contentPart>
        </mc:Choice>
        <mc:Fallback>
          <p:pic>
            <p:nvPicPr>
              <p:cNvPr id="2079" name="Ink 2078"/>
              <p:cNvPicPr/>
              <p:nvPr/>
            </p:nvPicPr>
            <p:blipFill>
              <a:blip r:embed="rId15" cstate="print"/>
              <a:stretch>
                <a:fillRect/>
              </a:stretch>
            </p:blipFill>
            <p:spPr>
              <a:xfrm>
                <a:off x="2893026" y="5269593"/>
                <a:ext cx="2447640" cy="1046880"/>
              </a:xfrm>
              <a:prstGeom prst="rect">
                <a:avLst/>
              </a:prstGeom>
            </p:spPr>
          </p:pic>
        </mc:Fallback>
      </mc:AlternateContent>
      <p:pic>
        <p:nvPicPr>
          <p:cNvPr id="2116" name="Picture 4"/>
          <p:cNvPicPr>
            <a:picLocks noChangeAspect="1" noChangeArrowheads="1"/>
          </p:cNvPicPr>
          <p:nvPr/>
        </p:nvPicPr>
        <p:blipFill>
          <a:blip r:embed="rId1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525352">
            <a:off x="6552756" y="1886795"/>
            <a:ext cx="2143125" cy="214312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7">
            <p14:nvContentPartPr>
              <p14:cNvPr id="2118" name="Ink 2117"/>
              <p14:cNvContentPartPr/>
              <p14:nvPr/>
            </p14:nvContentPartPr>
            <p14:xfrm>
              <a:off x="3701946" y="2761113"/>
              <a:ext cx="5433480" cy="581400"/>
            </p14:xfrm>
          </p:contentPart>
        </mc:Choice>
        <mc:Fallback>
          <p:pic>
            <p:nvPicPr>
              <p:cNvPr id="2118" name="Ink 2117"/>
              <p:cNvPicPr/>
              <p:nvPr/>
            </p:nvPicPr>
            <p:blipFill>
              <a:blip r:embed="rId18" cstate="print"/>
              <a:stretch>
                <a:fillRect/>
              </a:stretch>
            </p:blipFill>
            <p:spPr>
              <a:xfrm>
                <a:off x="3690066" y="2749233"/>
                <a:ext cx="5457240" cy="6051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9">
            <p14:nvContentPartPr>
              <p14:cNvPr id="2126" name="Ink 2125"/>
              <p14:cNvContentPartPr/>
              <p14:nvPr/>
            </p14:nvContentPartPr>
            <p14:xfrm>
              <a:off x="3790866" y="176673"/>
              <a:ext cx="2228400" cy="1892520"/>
            </p14:xfrm>
          </p:contentPart>
        </mc:Choice>
        <mc:Fallback>
          <p:pic>
            <p:nvPicPr>
              <p:cNvPr id="2126" name="Ink 2125"/>
              <p:cNvPicPr/>
              <p:nvPr/>
            </p:nvPicPr>
            <p:blipFill>
              <a:blip r:embed="rId20" cstate="print"/>
              <a:stretch>
                <a:fillRect/>
              </a:stretch>
            </p:blipFill>
            <p:spPr>
              <a:xfrm>
                <a:off x="3778986" y="164793"/>
                <a:ext cx="2252160" cy="19162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1">
            <p14:nvContentPartPr>
              <p14:cNvPr id="2160" name="Ink 2159"/>
              <p14:cNvContentPartPr/>
              <p14:nvPr/>
            </p14:nvContentPartPr>
            <p14:xfrm>
              <a:off x="4252386" y="3222633"/>
              <a:ext cx="213480" cy="462600"/>
            </p14:xfrm>
          </p:contentPart>
        </mc:Choice>
        <mc:Fallback>
          <p:pic>
            <p:nvPicPr>
              <p:cNvPr id="2160" name="Ink 2159"/>
              <p:cNvPicPr/>
              <p:nvPr/>
            </p:nvPicPr>
            <p:blipFill>
              <a:blip r:embed="rId22" cstate="print"/>
              <a:stretch>
                <a:fillRect/>
              </a:stretch>
            </p:blipFill>
            <p:spPr>
              <a:xfrm>
                <a:off x="4223946" y="3194193"/>
                <a:ext cx="270360" cy="5194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3">
            <p14:nvContentPartPr>
              <p14:cNvPr id="2164" name="Ink 2163"/>
              <p14:cNvContentPartPr/>
              <p14:nvPr/>
            </p14:nvContentPartPr>
            <p14:xfrm>
              <a:off x="1713306" y="3936153"/>
              <a:ext cx="7422120" cy="3033000"/>
            </p14:xfrm>
          </p:contentPart>
        </mc:Choice>
        <mc:Fallback>
          <p:pic>
            <p:nvPicPr>
              <p:cNvPr id="2164" name="Ink 2163"/>
              <p:cNvPicPr/>
              <p:nvPr/>
            </p:nvPicPr>
            <p:blipFill>
              <a:blip r:embed="rId24" cstate="print"/>
              <a:stretch>
                <a:fillRect/>
              </a:stretch>
            </p:blipFill>
            <p:spPr>
              <a:xfrm>
                <a:off x="1701426" y="3924273"/>
                <a:ext cx="7445880" cy="30567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5">
            <p14:nvContentPartPr>
              <p14:cNvPr id="2165" name="Ink 2164"/>
              <p14:cNvContentPartPr/>
              <p14:nvPr/>
            </p14:nvContentPartPr>
            <p14:xfrm>
              <a:off x="3764226" y="4704393"/>
              <a:ext cx="1793520" cy="365040"/>
            </p14:xfrm>
          </p:contentPart>
        </mc:Choice>
        <mc:Fallback>
          <p:pic>
            <p:nvPicPr>
              <p:cNvPr id="2165" name="Ink 2164"/>
              <p:cNvPicPr/>
              <p:nvPr/>
            </p:nvPicPr>
            <p:blipFill>
              <a:blip r:embed="rId26" cstate="print"/>
              <a:stretch>
                <a:fillRect/>
              </a:stretch>
            </p:blipFill>
            <p:spPr>
              <a:xfrm>
                <a:off x="3752346" y="4692513"/>
                <a:ext cx="1817280" cy="38880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7">
            <p14:nvContentPartPr>
              <p14:cNvPr id="2166" name="Ink 2165"/>
              <p14:cNvContentPartPr/>
              <p14:nvPr/>
            </p14:nvContentPartPr>
            <p14:xfrm>
              <a:off x="5093706" y="3225513"/>
              <a:ext cx="1122840" cy="485640"/>
            </p14:xfrm>
          </p:contentPart>
        </mc:Choice>
        <mc:Fallback>
          <p:pic>
            <p:nvPicPr>
              <p:cNvPr id="2166" name="Ink 2165"/>
              <p:cNvPicPr/>
              <p:nvPr/>
            </p:nvPicPr>
            <p:blipFill>
              <a:blip r:embed="rId28" cstate="print"/>
              <a:stretch>
                <a:fillRect/>
              </a:stretch>
            </p:blipFill>
            <p:spPr>
              <a:xfrm>
                <a:off x="5065266" y="3197073"/>
                <a:ext cx="1179720" cy="5425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9">
            <p14:nvContentPartPr>
              <p14:cNvPr id="2167" name="Ink 2166"/>
              <p14:cNvContentPartPr/>
              <p14:nvPr/>
            </p14:nvContentPartPr>
            <p14:xfrm>
              <a:off x="4243386" y="3193473"/>
              <a:ext cx="702000" cy="526680"/>
            </p14:xfrm>
          </p:contentPart>
        </mc:Choice>
        <mc:Fallback>
          <p:pic>
            <p:nvPicPr>
              <p:cNvPr id="2167" name="Ink 2166"/>
              <p:cNvPicPr/>
              <p:nvPr/>
            </p:nvPicPr>
            <p:blipFill>
              <a:blip r:embed="rId30" cstate="print"/>
              <a:stretch>
                <a:fillRect/>
              </a:stretch>
            </p:blipFill>
            <p:spPr>
              <a:xfrm>
                <a:off x="4214946" y="3165033"/>
                <a:ext cx="758880" cy="583560"/>
              </a:xfrm>
              <a:prstGeom prst="rect">
                <a:avLst/>
              </a:prstGeom>
            </p:spPr>
          </p:pic>
        </mc:Fallback>
      </mc:AlternateContent>
      <p:sp>
        <p:nvSpPr>
          <p:cNvPr id="2" name="Прямоугольник 1"/>
          <p:cNvSpPr/>
          <p:nvPr/>
        </p:nvSpPr>
        <p:spPr>
          <a:xfrm>
            <a:off x="3533112" y="1772853"/>
            <a:ext cx="2255747" cy="1569660"/>
          </a:xfrm>
          <a:prstGeom prst="rect">
            <a:avLst/>
          </a:prstGeom>
          <a:noFill/>
        </p:spPr>
        <p:txBody>
          <a:bodyPr wrap="none" lIns="91440" tIns="45720" rIns="91440" bIns="45720">
            <a:spAutoFit/>
          </a:bodyPr>
          <a:lstStyle/>
          <a:p>
            <a:pPr algn="ctr"/>
            <a:r>
              <a:rPr lang="en-US"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Rap</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Прямоугольник 18"/>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80570870"/>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1200">
        <p:dissolve/>
      </p:transition>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1114797">
            <a:off x="164600" y="2637493"/>
            <a:ext cx="2619375" cy="174307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
            <p14:nvContentPartPr>
              <p14:cNvPr id="16" name="Ink 15"/>
              <p14:cNvContentPartPr/>
              <p14:nvPr/>
            </p14:nvContentPartPr>
            <p14:xfrm>
              <a:off x="8524" y="16844"/>
              <a:ext cx="3658680" cy="3870720"/>
            </p14:xfrm>
          </p:contentPart>
        </mc:Choice>
        <mc:Fallback>
          <p:pic>
            <p:nvPicPr>
              <p:cNvPr id="16" name="Ink 15"/>
              <p:cNvPicPr/>
              <p:nvPr/>
            </p:nvPicPr>
            <p:blipFill>
              <a:blip r:embed="rId4" cstate="print"/>
              <a:stretch>
                <a:fillRect/>
              </a:stretch>
            </p:blipFill>
            <p:spPr>
              <a:xfrm>
                <a:off x="-3356" y="4964"/>
                <a:ext cx="3682440" cy="3894480"/>
              </a:xfrm>
              <a:prstGeom prst="rect">
                <a:avLst/>
              </a:prstGeom>
            </p:spPr>
          </p:pic>
        </mc:Fallback>
      </mc:AlternateContent>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450369">
            <a:off x="3446266" y="4453227"/>
            <a:ext cx="2133600" cy="1693353"/>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3124" name="Picture 3"/>
          <p:cNvPicPr>
            <a:picLocks noChangeAspect="1" noChangeArrowheads="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632405">
            <a:off x="6176029" y="3047712"/>
            <a:ext cx="2628900" cy="1743075"/>
          </a:xfrm>
          <a:prstGeom prst="rect">
            <a:avLst/>
          </a:prstGeom>
          <a:noFill/>
          <a:ln w="9525">
            <a:solidFill>
              <a:schemeClr val="tx1"/>
            </a:solidFill>
            <a:miter lim="800000"/>
            <a:headEnd/>
            <a:tailEnd/>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7">
            <p14:nvContentPartPr>
              <p14:cNvPr id="3142" name="Ink 3141"/>
              <p14:cNvContentPartPr/>
              <p14:nvPr/>
            </p14:nvContentPartPr>
            <p14:xfrm>
              <a:off x="3640924" y="331844"/>
              <a:ext cx="3330720" cy="2161800"/>
            </p14:xfrm>
          </p:contentPart>
        </mc:Choice>
        <mc:Fallback>
          <p:pic>
            <p:nvPicPr>
              <p:cNvPr id="3142" name="Ink 3141"/>
              <p:cNvPicPr/>
              <p:nvPr/>
            </p:nvPicPr>
            <p:blipFill>
              <a:blip r:embed="rId8" cstate="print"/>
              <a:stretch>
                <a:fillRect/>
              </a:stretch>
            </p:blipFill>
            <p:spPr>
              <a:xfrm>
                <a:off x="3629044" y="319964"/>
                <a:ext cx="3354480" cy="21855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9">
            <p14:nvContentPartPr>
              <p14:cNvPr id="3153" name="Ink 3152"/>
              <p14:cNvContentPartPr/>
              <p14:nvPr/>
            </p14:nvContentPartPr>
            <p14:xfrm>
              <a:off x="260164" y="2271524"/>
              <a:ext cx="2298960" cy="891360"/>
            </p14:xfrm>
          </p:contentPart>
        </mc:Choice>
        <mc:Fallback>
          <p:pic>
            <p:nvPicPr>
              <p:cNvPr id="3153" name="Ink 3152"/>
              <p:cNvPicPr/>
              <p:nvPr/>
            </p:nvPicPr>
            <p:blipFill>
              <a:blip r:embed="rId10" cstate="print"/>
              <a:stretch>
                <a:fillRect/>
              </a:stretch>
            </p:blipFill>
            <p:spPr>
              <a:xfrm>
                <a:off x="248284" y="2259644"/>
                <a:ext cx="2322720" cy="9151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1">
            <p14:nvContentPartPr>
              <p14:cNvPr id="3154" name="Ink 3153"/>
              <p14:cNvContentPartPr/>
              <p14:nvPr/>
            </p14:nvContentPartPr>
            <p14:xfrm>
              <a:off x="243244" y="2684444"/>
              <a:ext cx="3129480" cy="856080"/>
            </p14:xfrm>
          </p:contentPart>
        </mc:Choice>
        <mc:Fallback>
          <p:pic>
            <p:nvPicPr>
              <p:cNvPr id="3154" name="Ink 3153"/>
              <p:cNvPicPr/>
              <p:nvPr/>
            </p:nvPicPr>
            <p:blipFill>
              <a:blip r:embed="rId12" cstate="print"/>
              <a:stretch>
                <a:fillRect/>
              </a:stretch>
            </p:blipFill>
            <p:spPr>
              <a:xfrm>
                <a:off x="231364" y="2672564"/>
                <a:ext cx="3153240" cy="8798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3">
            <p14:nvContentPartPr>
              <p14:cNvPr id="3155" name="Ink 3154"/>
              <p14:cNvContentPartPr/>
              <p14:nvPr/>
            </p14:nvContentPartPr>
            <p14:xfrm>
              <a:off x="285364" y="4057844"/>
              <a:ext cx="2433960" cy="610560"/>
            </p14:xfrm>
          </p:contentPart>
        </mc:Choice>
        <mc:Fallback>
          <p:pic>
            <p:nvPicPr>
              <p:cNvPr id="3155" name="Ink 3154"/>
              <p:cNvPicPr/>
              <p:nvPr/>
            </p:nvPicPr>
            <p:blipFill>
              <a:blip r:embed="rId14" cstate="print"/>
              <a:stretch>
                <a:fillRect/>
              </a:stretch>
            </p:blipFill>
            <p:spPr>
              <a:xfrm>
                <a:off x="273484" y="4045964"/>
                <a:ext cx="2457720" cy="6343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5">
            <p14:nvContentPartPr>
              <p14:cNvPr id="3156" name="Ink 3155"/>
              <p14:cNvContentPartPr/>
              <p14:nvPr/>
            </p14:nvContentPartPr>
            <p14:xfrm>
              <a:off x="394444" y="5016524"/>
              <a:ext cx="2877480" cy="1262160"/>
            </p14:xfrm>
          </p:contentPart>
        </mc:Choice>
        <mc:Fallback>
          <p:pic>
            <p:nvPicPr>
              <p:cNvPr id="3156" name="Ink 3155"/>
              <p:cNvPicPr/>
              <p:nvPr/>
            </p:nvPicPr>
            <p:blipFill>
              <a:blip r:embed="rId16" cstate="print"/>
              <a:stretch>
                <a:fillRect/>
              </a:stretch>
            </p:blipFill>
            <p:spPr>
              <a:xfrm>
                <a:off x="382564" y="5004644"/>
                <a:ext cx="2901240" cy="12859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7">
            <p14:nvContentPartPr>
              <p14:cNvPr id="3179" name="Ink 3178"/>
              <p14:cNvContentPartPr/>
              <p14:nvPr/>
            </p14:nvContentPartPr>
            <p14:xfrm>
              <a:off x="3548404" y="3257204"/>
              <a:ext cx="2458800" cy="3429360"/>
            </p14:xfrm>
          </p:contentPart>
        </mc:Choice>
        <mc:Fallback>
          <p:pic>
            <p:nvPicPr>
              <p:cNvPr id="3179" name="Ink 3178"/>
              <p:cNvPicPr/>
              <p:nvPr/>
            </p:nvPicPr>
            <p:blipFill>
              <a:blip r:embed="rId18" cstate="print"/>
              <a:stretch>
                <a:fillRect/>
              </a:stretch>
            </p:blipFill>
            <p:spPr>
              <a:xfrm>
                <a:off x="3536524" y="3245324"/>
                <a:ext cx="2482560" cy="34531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9">
            <p14:nvContentPartPr>
              <p14:cNvPr id="3180" name="Ink 3179"/>
              <p14:cNvContentPartPr/>
              <p14:nvPr/>
            </p14:nvContentPartPr>
            <p14:xfrm>
              <a:off x="4068604" y="2943284"/>
              <a:ext cx="5067360" cy="414720"/>
            </p14:xfrm>
          </p:contentPart>
        </mc:Choice>
        <mc:Fallback>
          <p:pic>
            <p:nvPicPr>
              <p:cNvPr id="3180" name="Ink 3179"/>
              <p:cNvPicPr/>
              <p:nvPr/>
            </p:nvPicPr>
            <p:blipFill>
              <a:blip r:embed="rId20" cstate="print"/>
              <a:stretch>
                <a:fillRect/>
              </a:stretch>
            </p:blipFill>
            <p:spPr>
              <a:xfrm>
                <a:off x="4056724" y="2931404"/>
                <a:ext cx="5091120" cy="4384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1">
            <p14:nvContentPartPr>
              <p14:cNvPr id="3181" name="Ink 3180"/>
              <p14:cNvContentPartPr/>
              <p14:nvPr/>
            </p14:nvContentPartPr>
            <p14:xfrm>
              <a:off x="5837644" y="4630604"/>
              <a:ext cx="2417400" cy="512280"/>
            </p14:xfrm>
          </p:contentPart>
        </mc:Choice>
        <mc:Fallback>
          <p:pic>
            <p:nvPicPr>
              <p:cNvPr id="3181" name="Ink 3180"/>
              <p:cNvPicPr/>
              <p:nvPr/>
            </p:nvPicPr>
            <p:blipFill>
              <a:blip r:embed="rId22" cstate="print"/>
              <a:stretch>
                <a:fillRect/>
              </a:stretch>
            </p:blipFill>
            <p:spPr>
              <a:xfrm>
                <a:off x="5799484" y="4592444"/>
                <a:ext cx="2493720" cy="58860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3">
            <p14:nvContentPartPr>
              <p14:cNvPr id="3182" name="Ink 3181"/>
              <p14:cNvContentPartPr/>
              <p14:nvPr/>
            </p14:nvContentPartPr>
            <p14:xfrm>
              <a:off x="7583644" y="4429364"/>
              <a:ext cx="151200" cy="696600"/>
            </p14:xfrm>
          </p:contentPart>
        </mc:Choice>
        <mc:Fallback>
          <p:pic>
            <p:nvPicPr>
              <p:cNvPr id="3182" name="Ink 3181"/>
              <p:cNvPicPr/>
              <p:nvPr/>
            </p:nvPicPr>
            <p:blipFill>
              <a:blip r:embed="rId24" cstate="print"/>
              <a:stretch>
                <a:fillRect/>
              </a:stretch>
            </p:blipFill>
            <p:spPr>
              <a:xfrm>
                <a:off x="7545484" y="4391204"/>
                <a:ext cx="227520" cy="7729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5">
            <p14:nvContentPartPr>
              <p14:cNvPr id="3183" name="Ink 3182"/>
              <p14:cNvContentPartPr/>
              <p14:nvPr/>
            </p14:nvContentPartPr>
            <p14:xfrm>
              <a:off x="8355484" y="4773164"/>
              <a:ext cx="345600" cy="819360"/>
            </p14:xfrm>
          </p:contentPart>
        </mc:Choice>
        <mc:Fallback>
          <p:pic>
            <p:nvPicPr>
              <p:cNvPr id="3183" name="Ink 3182"/>
              <p:cNvPicPr/>
              <p:nvPr/>
            </p:nvPicPr>
            <p:blipFill>
              <a:blip r:embed="rId26" cstate="print"/>
              <a:stretch>
                <a:fillRect/>
              </a:stretch>
            </p:blipFill>
            <p:spPr>
              <a:xfrm>
                <a:off x="8317324" y="4735004"/>
                <a:ext cx="421920" cy="8956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7">
            <p14:nvContentPartPr>
              <p14:cNvPr id="3184" name="Ink 3183"/>
              <p14:cNvContentPartPr/>
              <p14:nvPr/>
            </p14:nvContentPartPr>
            <p14:xfrm>
              <a:off x="402724" y="5014004"/>
              <a:ext cx="134640" cy="247320"/>
            </p14:xfrm>
          </p:contentPart>
        </mc:Choice>
        <mc:Fallback>
          <p:pic>
            <p:nvPicPr>
              <p:cNvPr id="3184" name="Ink 3183"/>
              <p:cNvPicPr/>
              <p:nvPr/>
            </p:nvPicPr>
            <p:blipFill>
              <a:blip r:embed="rId28" cstate="print"/>
              <a:stretch>
                <a:fillRect/>
              </a:stretch>
            </p:blipFill>
            <p:spPr>
              <a:xfrm>
                <a:off x="390844" y="5002124"/>
                <a:ext cx="158400" cy="271080"/>
              </a:xfrm>
              <a:prstGeom prst="rect">
                <a:avLst/>
              </a:prstGeom>
            </p:spPr>
          </p:pic>
        </mc:Fallback>
      </mc:AlternateContent>
      <p:sp>
        <p:nvSpPr>
          <p:cNvPr id="2" name="Прямоугольник 1"/>
          <p:cNvSpPr/>
          <p:nvPr/>
        </p:nvSpPr>
        <p:spPr>
          <a:xfrm>
            <a:off x="2375653" y="1183017"/>
            <a:ext cx="4274825" cy="1446550"/>
          </a:xfrm>
          <a:prstGeom prst="rect">
            <a:avLst/>
          </a:prstGeom>
          <a:noFill/>
        </p:spPr>
        <p:txBody>
          <a:bodyPr wrap="none" lIns="91440" tIns="45720" rIns="91440" bIns="45720">
            <a:spAutoFit/>
          </a:bodyPr>
          <a:lstStyle/>
          <a:p>
            <a:pPr algn="ctr"/>
            <a:r>
              <a:rPr lang="en-US" sz="8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Country</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Прямоугольник 17"/>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0000154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4000">
        <p14:vortex dir="r"/>
      </p:transition>
    </mc:Choice>
    <mc:Fallback>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0757690">
            <a:off x="903624" y="3978046"/>
            <a:ext cx="2400300" cy="15240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3">
            <p14:nvContentPartPr>
              <p14:cNvPr id="7" name="Ink 6"/>
              <p14:cNvContentPartPr/>
              <p14:nvPr/>
            </p14:nvContentPartPr>
            <p14:xfrm>
              <a:off x="243244" y="2315444"/>
              <a:ext cx="967680" cy="386280"/>
            </p14:xfrm>
          </p:contentPart>
        </mc:Choice>
        <mc:Fallback>
          <p:pic>
            <p:nvPicPr>
              <p:cNvPr id="7" name="Ink 6"/>
              <p:cNvPicPr/>
              <p:nvPr/>
            </p:nvPicPr>
            <p:blipFill>
              <a:blip r:embed="rId4" cstate="print"/>
              <a:stretch>
                <a:fillRect/>
              </a:stretch>
            </p:blipFill>
            <p:spPr>
              <a:xfrm>
                <a:off x="231364" y="2303564"/>
                <a:ext cx="991440" cy="4100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5">
            <p14:nvContentPartPr>
              <p14:cNvPr id="11" name="Ink 10"/>
              <p14:cNvContentPartPr/>
              <p14:nvPr/>
            </p14:nvContentPartPr>
            <p14:xfrm>
              <a:off x="1409284" y="1988204"/>
              <a:ext cx="772200" cy="368280"/>
            </p14:xfrm>
          </p:contentPart>
        </mc:Choice>
        <mc:Fallback>
          <p:pic>
            <p:nvPicPr>
              <p:cNvPr id="11" name="Ink 10"/>
              <p:cNvPicPr/>
              <p:nvPr/>
            </p:nvPicPr>
            <p:blipFill>
              <a:blip r:embed="rId6" cstate="print"/>
              <a:stretch>
                <a:fillRect/>
              </a:stretch>
            </p:blipFill>
            <p:spPr>
              <a:xfrm>
                <a:off x="1397404" y="1976324"/>
                <a:ext cx="795960" cy="39204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7">
            <p14:nvContentPartPr>
              <p14:cNvPr id="2056" name="Ink 2055"/>
              <p14:cNvContentPartPr/>
              <p14:nvPr/>
            </p14:nvContentPartPr>
            <p14:xfrm>
              <a:off x="276724" y="2415884"/>
              <a:ext cx="2853000" cy="898200"/>
            </p14:xfrm>
          </p:contentPart>
        </mc:Choice>
        <mc:Fallback>
          <p:pic>
            <p:nvPicPr>
              <p:cNvPr id="2056" name="Ink 2055"/>
              <p:cNvPicPr/>
              <p:nvPr/>
            </p:nvPicPr>
            <p:blipFill>
              <a:blip r:embed="rId8" cstate="print"/>
              <a:stretch>
                <a:fillRect/>
              </a:stretch>
            </p:blipFill>
            <p:spPr>
              <a:xfrm>
                <a:off x="264844" y="2404004"/>
                <a:ext cx="2876760" cy="9219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9">
            <p14:nvContentPartPr>
              <p14:cNvPr id="2058" name="Ink 2057"/>
              <p14:cNvContentPartPr/>
              <p14:nvPr/>
            </p14:nvContentPartPr>
            <p14:xfrm>
              <a:off x="16804" y="25124"/>
              <a:ext cx="3668760" cy="4062600"/>
            </p14:xfrm>
          </p:contentPart>
        </mc:Choice>
        <mc:Fallback>
          <p:pic>
            <p:nvPicPr>
              <p:cNvPr id="2058" name="Ink 2057"/>
              <p:cNvPicPr/>
              <p:nvPr/>
            </p:nvPicPr>
            <p:blipFill>
              <a:blip r:embed="rId10" cstate="print"/>
              <a:stretch>
                <a:fillRect/>
              </a:stretch>
            </p:blipFill>
            <p:spPr>
              <a:xfrm>
                <a:off x="4924" y="13244"/>
                <a:ext cx="3692520" cy="4086360"/>
              </a:xfrm>
              <a:prstGeom prst="rect">
                <a:avLst/>
              </a:prstGeom>
            </p:spPr>
          </p:pic>
        </mc:Fallback>
      </mc:AlternateContent>
      <p:pic>
        <p:nvPicPr>
          <p:cNvPr id="2061" name="Picture 3"/>
          <p:cNvPicPr>
            <a:picLocks noChangeAspect="1" noChangeArrowheads="1"/>
          </p:cNvPicPr>
          <p:nvPr/>
        </p:nvPicPr>
        <p:blipFill>
          <a:blip r:embed="rId11"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497356">
            <a:off x="5585025" y="3890816"/>
            <a:ext cx="2638425" cy="173355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2">
            <p14:nvContentPartPr>
              <p14:cNvPr id="2070" name="Ink 2069"/>
              <p14:cNvContentPartPr/>
              <p14:nvPr/>
            </p14:nvContentPartPr>
            <p14:xfrm>
              <a:off x="2726524" y="4421084"/>
              <a:ext cx="2835720" cy="1370520"/>
            </p14:xfrm>
          </p:contentPart>
        </mc:Choice>
        <mc:Fallback>
          <p:pic>
            <p:nvPicPr>
              <p:cNvPr id="2070" name="Ink 2069"/>
              <p:cNvPicPr/>
              <p:nvPr/>
            </p:nvPicPr>
            <p:blipFill>
              <a:blip r:embed="rId13" cstate="print"/>
              <a:stretch>
                <a:fillRect/>
              </a:stretch>
            </p:blipFill>
            <p:spPr>
              <a:xfrm>
                <a:off x="2714644" y="4409204"/>
                <a:ext cx="2859480" cy="139428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4">
            <p14:nvContentPartPr>
              <p14:cNvPr id="2110" name="Ink 2109"/>
              <p14:cNvContentPartPr/>
              <p14:nvPr/>
            </p14:nvContentPartPr>
            <p14:xfrm>
              <a:off x="4829644" y="1551164"/>
              <a:ext cx="2376720" cy="856800"/>
            </p14:xfrm>
          </p:contentPart>
        </mc:Choice>
        <mc:Fallback>
          <p:pic>
            <p:nvPicPr>
              <p:cNvPr id="2110" name="Ink 2109"/>
              <p:cNvPicPr/>
              <p:nvPr/>
            </p:nvPicPr>
            <p:blipFill>
              <a:blip r:embed="rId15" cstate="print"/>
              <a:stretch>
                <a:fillRect/>
              </a:stretch>
            </p:blipFill>
            <p:spPr>
              <a:xfrm>
                <a:off x="4791484" y="1513004"/>
                <a:ext cx="2453040" cy="9331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6">
            <p14:nvContentPartPr>
              <p14:cNvPr id="2111" name="Ink 2110"/>
              <p14:cNvContentPartPr/>
              <p14:nvPr/>
            </p14:nvContentPartPr>
            <p14:xfrm>
              <a:off x="3733444" y="1088204"/>
              <a:ext cx="890640" cy="1236240"/>
            </p14:xfrm>
          </p:contentPart>
        </mc:Choice>
        <mc:Fallback>
          <p:pic>
            <p:nvPicPr>
              <p:cNvPr id="2111" name="Ink 2110"/>
              <p:cNvPicPr/>
              <p:nvPr/>
            </p:nvPicPr>
            <p:blipFill>
              <a:blip r:embed="rId17" cstate="print"/>
              <a:stretch>
                <a:fillRect/>
              </a:stretch>
            </p:blipFill>
            <p:spPr>
              <a:xfrm>
                <a:off x="3695284" y="1050044"/>
                <a:ext cx="966960" cy="13125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18">
            <p14:nvContentPartPr>
              <p14:cNvPr id="2112" name="Ink 2111"/>
              <p14:cNvContentPartPr/>
              <p14:nvPr/>
            </p14:nvContentPartPr>
            <p14:xfrm>
              <a:off x="5452804" y="2902604"/>
              <a:ext cx="17280" cy="360"/>
            </p14:xfrm>
          </p:contentPart>
        </mc:Choice>
        <mc:Fallback>
          <p:pic>
            <p:nvPicPr>
              <p:cNvPr id="2112" name="Ink 2111"/>
              <p:cNvPicPr/>
              <p:nvPr/>
            </p:nvPicPr>
            <p:blipFill>
              <a:blip r:embed="rId19" cstate="print"/>
              <a:stretch>
                <a:fillRect/>
              </a:stretch>
            </p:blipFill>
            <p:spPr>
              <a:xfrm>
                <a:off x="5440924" y="2890724"/>
                <a:ext cx="41040" cy="2412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0">
            <p14:nvContentPartPr>
              <p14:cNvPr id="2115" name="Ink 2114"/>
              <p14:cNvContentPartPr/>
              <p14:nvPr/>
            </p14:nvContentPartPr>
            <p14:xfrm>
              <a:off x="7357204" y="1266764"/>
              <a:ext cx="100800" cy="897840"/>
            </p14:xfrm>
          </p:contentPart>
        </mc:Choice>
        <mc:Fallback>
          <p:pic>
            <p:nvPicPr>
              <p:cNvPr id="2115" name="Ink 2114"/>
              <p:cNvPicPr/>
              <p:nvPr/>
            </p:nvPicPr>
            <p:blipFill>
              <a:blip r:embed="rId21" cstate="print"/>
              <a:stretch>
                <a:fillRect/>
              </a:stretch>
            </p:blipFill>
            <p:spPr>
              <a:xfrm>
                <a:off x="7319044" y="1228604"/>
                <a:ext cx="177120" cy="974160"/>
              </a:xfrm>
              <a:prstGeom prst="rect">
                <a:avLst/>
              </a:prstGeom>
            </p:spPr>
          </p:pic>
        </mc:Fallback>
      </mc:AlternateConten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contentPart p14:bwMode="auto" r:id="rId22">
            <p14:nvContentPartPr>
              <p14:cNvPr id="2116" name="Ink 2115"/>
              <p14:cNvContentPartPr/>
              <p14:nvPr/>
            </p14:nvContentPartPr>
            <p14:xfrm>
              <a:off x="2084284" y="3630164"/>
              <a:ext cx="7085160" cy="3047760"/>
            </p14:xfrm>
          </p:contentPart>
        </mc:Choice>
        <mc:Fallback>
          <p:pic>
            <p:nvPicPr>
              <p:cNvPr id="2116" name="Ink 2115"/>
              <p:cNvPicPr/>
              <p:nvPr/>
            </p:nvPicPr>
            <p:blipFill>
              <a:blip r:embed="rId23" cstate="print"/>
              <a:stretch>
                <a:fillRect/>
              </a:stretch>
            </p:blipFill>
            <p:spPr>
              <a:xfrm>
                <a:off x="2072404" y="3618284"/>
                <a:ext cx="7108920" cy="3071520"/>
              </a:xfrm>
              <a:prstGeom prst="rect">
                <a:avLst/>
              </a:prstGeom>
            </p:spPr>
          </p:pic>
        </mc:Fallback>
      </mc:AlternateContent>
      <p:sp>
        <p:nvSpPr>
          <p:cNvPr id="2" name="Прямоугольник 1"/>
          <p:cNvSpPr/>
          <p:nvPr/>
        </p:nvSpPr>
        <p:spPr>
          <a:xfrm>
            <a:off x="2713700" y="1970888"/>
            <a:ext cx="3518912" cy="1446550"/>
          </a:xfrm>
          <a:prstGeom prst="rect">
            <a:avLst/>
          </a:prstGeom>
          <a:noFill/>
        </p:spPr>
        <p:txBody>
          <a:bodyPr wrap="none" lIns="91440" tIns="45720" rIns="91440" bIns="45720">
            <a:spAutoFit/>
          </a:bodyPr>
          <a:lstStyle/>
          <a:p>
            <a:pPr algn="ctr"/>
            <a:r>
              <a:rPr lang="en-US" sz="8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Gospel</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Прямоугольник 14"/>
          <p:cNvSpPr/>
          <p:nvPr/>
        </p:nvSpPr>
        <p:spPr>
          <a:xfrm>
            <a:off x="0" y="0"/>
            <a:ext cx="3071802"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Canada, NB</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77902226"/>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556</TotalTime>
  <Words>1725</Words>
  <Application>Microsoft Macintosh PowerPoint</Application>
  <PresentationFormat>On-screen Show (4:3)</PresentationFormat>
  <Paragraphs>332</Paragraphs>
  <Slides>60</Slides>
  <Notes>6</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Техническая</vt:lpstr>
      <vt:lpstr>Slide 1</vt:lpstr>
      <vt:lpstr>Slide 2</vt:lpstr>
      <vt:lpstr>Slide 3</vt:lpstr>
      <vt:lpstr>Our Favourite Kinds of Music</vt:lpstr>
      <vt:lpstr>Slide 5</vt:lpstr>
      <vt:lpstr>Slide 6</vt:lpstr>
      <vt:lpstr>Slide 7</vt:lpstr>
      <vt:lpstr>Slide 8</vt:lpstr>
      <vt:lpstr>Slide 9</vt:lpstr>
      <vt:lpstr>Indie Music</vt:lpstr>
      <vt:lpstr>Slide 11</vt:lpstr>
      <vt:lpstr>Slide 12</vt:lpstr>
      <vt:lpstr>Country music is very popular here</vt:lpstr>
      <vt:lpstr>Pop Music</vt:lpstr>
      <vt:lpstr>Slide 15</vt:lpstr>
      <vt:lpstr>Our favourite group of music is Catarres.We love music in catalan, because it is our language¡</vt:lpstr>
      <vt:lpstr>Slide 17</vt:lpstr>
      <vt:lpstr>Slide 18</vt:lpstr>
      <vt:lpstr>Egor Creed</vt:lpstr>
      <vt:lpstr>Famous songs</vt:lpstr>
      <vt:lpstr>Interesting facts</vt:lpstr>
      <vt:lpstr>Singers that girls like</vt:lpstr>
      <vt:lpstr>Singers that boys like</vt:lpstr>
      <vt:lpstr>Singers that both genders like </vt:lpstr>
      <vt:lpstr>Songs that girls like</vt:lpstr>
      <vt:lpstr>Songs that boys like</vt:lpstr>
      <vt:lpstr>Songs that both genders like</vt:lpstr>
      <vt:lpstr>Our class voted who were the best female singers. This is what we picked.</vt:lpstr>
      <vt:lpstr>Our class voted who were the best male singers. This is what we picked.</vt:lpstr>
      <vt:lpstr>Singers our school enjoys</vt:lpstr>
      <vt:lpstr>Favorite Bands</vt:lpstr>
      <vt:lpstr>Eminem, Zac Brown Band, Luke Bryan, Lady Antebellum, All Time Low, Hollywood Undead, and NickleBack</vt:lpstr>
      <vt:lpstr>Demi Lovato, Iggy Azeala, Selena Gomez, Katy Perry, Taylor Swift, Nikki Minaj, and Ariana Grande </vt:lpstr>
      <vt:lpstr>Female country artist</vt:lpstr>
      <vt:lpstr>Eminem Rap Singer and Artist</vt:lpstr>
      <vt:lpstr>Lady Antebellum</vt:lpstr>
      <vt:lpstr>Male country artist</vt:lpstr>
      <vt:lpstr>Female Pop artist</vt:lpstr>
      <vt:lpstr>Male pop artist </vt:lpstr>
      <vt:lpstr>    STORY OF TXARANGO</vt:lpstr>
      <vt:lpstr>MEMBERS OF TXARANGO: Alguer Miquel , Marcel Lázara 'Tito' , Sergi Carbonell 'Hipi' , Joaquim Canals , Àlex Pujols , Pau Puig , Ivan López  i Jordi Barnola. . </vt:lpstr>
      <vt:lpstr>SONGS OF TXARANGO LLARG VIATGE</vt:lpstr>
      <vt:lpstr>COM DUES GOTES D’AIGUA</vt:lpstr>
      <vt:lpstr>EN CARABANA</vt:lpstr>
      <vt:lpstr>Photo of group (Els Catarres) </vt:lpstr>
      <vt:lpstr>Slide 46</vt:lpstr>
      <vt:lpstr>Roser Cruells</vt:lpstr>
      <vt:lpstr>Èric Vergés</vt:lpstr>
      <vt:lpstr>Jan Rivera Prats</vt:lpstr>
      <vt:lpstr>Our favourite group of music is Catarres.We love music in catalan, because it is our language¡</vt:lpstr>
      <vt:lpstr>The logo of Catarres is:</vt:lpstr>
      <vt:lpstr>The most popular song is Vull estar en tu.(I want to be with you)</vt:lpstr>
      <vt:lpstr>The videoclip most popular of catarres is jennifer   https://www.youtube.com/watch?v=y0bx_PVZA8Y</vt:lpstr>
      <vt:lpstr>Slide 54</vt:lpstr>
      <vt:lpstr>Slide 55</vt:lpstr>
      <vt:lpstr>Slide 56</vt:lpstr>
      <vt:lpstr>Slide 57</vt:lpstr>
      <vt:lpstr>Instruments played in our school</vt:lpstr>
      <vt:lpstr>INSTRUMENTS</vt:lpstr>
      <vt:lpstr>Slide 60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we love</dc:title>
  <dc:creator>User</dc:creator>
  <cp:lastModifiedBy>Barry Kramer</cp:lastModifiedBy>
  <cp:revision>37</cp:revision>
  <dcterms:created xsi:type="dcterms:W3CDTF">2015-01-14T02:00:00Z</dcterms:created>
  <dcterms:modified xsi:type="dcterms:W3CDTF">2015-01-14T02:00:39Z</dcterms:modified>
</cp:coreProperties>
</file>