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9"/>
  </p:notesMasterIdLst>
  <p:sldIdLst>
    <p:sldId id="256" r:id="rId2"/>
    <p:sldId id="258" r:id="rId3"/>
    <p:sldId id="259" r:id="rId4"/>
    <p:sldId id="260" r:id="rId5"/>
    <p:sldId id="261" r:id="rId6"/>
    <p:sldId id="268" r:id="rId7"/>
    <p:sldId id="269" r:id="rId8"/>
    <p:sldId id="270" r:id="rId9"/>
    <p:sldId id="273" r:id="rId10"/>
    <p:sldId id="267" r:id="rId11"/>
    <p:sldId id="276" r:id="rId12"/>
    <p:sldId id="278" r:id="rId13"/>
    <p:sldId id="263" r:id="rId14"/>
    <p:sldId id="264" r:id="rId15"/>
    <p:sldId id="265" r:id="rId16"/>
    <p:sldId id="277" r:id="rId17"/>
    <p:sldId id="25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C0854"/>
    <a:srgbClr val="E800FF"/>
  </p:clrMru>
  <p:extLst>
    <p:ext uri="{E76CE94A-603C-4142-B9EB-6D1370010A27}">
      <p14:discardImageEditData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 xmlns:p14="http://schemas.microsoft.com/office/powerpoint/2010/main" xmlns:p="http://schemas.openxmlformats.org/presentationml/2006/main" xmlns:r="http://schemas.openxmlformats.org/officeDocument/2006/relationships" xmlns:a="http://schemas.openxmlformats.org/drawingml/2006/main" val="220"/>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9265" autoAdjust="0"/>
    <p:restoredTop sz="94660"/>
  </p:normalViewPr>
  <p:slideViewPr>
    <p:cSldViewPr>
      <p:cViewPr>
        <p:scale>
          <a:sx n="66" d="100"/>
          <a:sy n="66" d="100"/>
        </p:scale>
        <p:origin x="-1176" y="-93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0E59A7-12C1-4911-B3E7-8E4421CE9ADD}" type="datetimeFigureOut">
              <a:rPr lang="en-US" smtClean="0"/>
              <a:pPr/>
              <a:t>1/10/15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921058-C633-4EC0-B894-CFB930543DBB}"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61766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921058-C633-4EC0-B894-CFB930543DBB}" type="slidenum">
              <a:rPr lang="en-US" smtClean="0"/>
              <a:pPr/>
              <a:t>1</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7952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2BCAC-6540-4E8F-AA06-32A9698CE238}"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2BCAC-6540-4E8F-AA06-32A9698CE238}"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2BCAC-6540-4E8F-AA06-32A9698CE238}"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2BCAC-6540-4E8F-AA06-32A9698CE238}"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2BCAC-6540-4E8F-AA06-32A9698CE238}"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2BCAC-6540-4E8F-AA06-32A9698CE238}" type="datetimeFigureOut">
              <a:rPr lang="en-US" smtClean="0"/>
              <a:pPr/>
              <a:t>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2BCAC-6540-4E8F-AA06-32A9698CE238}" type="datetimeFigureOut">
              <a:rPr lang="en-US" smtClean="0"/>
              <a:pPr/>
              <a:t>1/10/15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2BCAC-6540-4E8F-AA06-32A9698CE238}" type="datetimeFigureOut">
              <a:rPr lang="en-US" smtClean="0"/>
              <a:pPr/>
              <a:t>1/10/15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2BCAC-6540-4E8F-AA06-32A9698CE238}" type="datetimeFigureOut">
              <a:rPr lang="en-US" smtClean="0"/>
              <a:pPr/>
              <a:t>1/10/15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2BCAC-6540-4E8F-AA06-32A9698CE238}" type="datetimeFigureOut">
              <a:rPr lang="en-US" smtClean="0"/>
              <a:pPr/>
              <a:t>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2BCAC-6540-4E8F-AA06-32A9698CE238}" type="datetimeFigureOut">
              <a:rPr lang="en-US" smtClean="0"/>
              <a:pPr/>
              <a:t>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54D56-5472-4C77-A3DB-14D37CEC788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2BCAC-6540-4E8F-AA06-32A9698CE238}" type="datetimeFigureOut">
              <a:rPr lang="en-US" smtClean="0"/>
              <a:pPr/>
              <a:t>1/10/15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C54D56-5472-4C77-A3DB-14D37CEC788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1.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88.png"/><Relationship Id="rId16" Type="http://schemas.openxmlformats.org/officeDocument/2006/relationships/image" Target="../media/image89.png"/><Relationship Id="rId17" Type="http://schemas.openxmlformats.org/officeDocument/2006/relationships/image" Target="../media/image90.png"/><Relationship Id="rId18" Type="http://schemas.openxmlformats.org/officeDocument/2006/relationships/image" Target="../media/image91.png"/><Relationship Id="rId19"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jpe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jpeg"/><Relationship Id="rId11"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11" name="Picture 7" descr="E:\Homework\blue.jpg"/>
          <p:cNvPicPr>
            <a:picLocks noChangeAspect="1" noChangeArrowheads="1"/>
          </p:cNvPicPr>
          <p:nvPr/>
        </p:nvPicPr>
        <p:blipFill>
          <a:blip r:embed="rId3" cstate="print"/>
          <a:srcRect/>
          <a:stretch>
            <a:fillRect/>
          </a:stretch>
        </p:blipFill>
        <p:spPr bwMode="auto">
          <a:xfrm>
            <a:off x="0" y="5867400"/>
            <a:ext cx="9144000" cy="990600"/>
          </a:xfrm>
          <a:prstGeom prst="rect">
            <a:avLst/>
          </a:prstGeom>
          <a:noFill/>
        </p:spPr>
      </p:pic>
      <p:pic>
        <p:nvPicPr>
          <p:cNvPr id="21506" name="Picture 2" descr="https://encrypted-tbn3.gstatic.com/images?q=tbn:ANd9GcQhmpBKf7D2pXdRykM_QYRJULDQ9H2STCUzzZ4qoAqFQH7JgCmt8w"/>
          <p:cNvPicPr>
            <a:picLocks noChangeAspect="1" noChangeArrowheads="1"/>
          </p:cNvPicPr>
          <p:nvPr/>
        </p:nvPicPr>
        <p:blipFill>
          <a:blip r:embed="rId4" cstate="print"/>
          <a:srcRect/>
          <a:stretch>
            <a:fillRect/>
          </a:stretch>
        </p:blipFill>
        <p:spPr bwMode="auto">
          <a:xfrm>
            <a:off x="3124200" y="4038600"/>
            <a:ext cx="3200399" cy="1828800"/>
          </a:xfrm>
          <a:prstGeom prst="rect">
            <a:avLst/>
          </a:prstGeom>
          <a:noFill/>
        </p:spPr>
      </p:pic>
      <p:pic>
        <p:nvPicPr>
          <p:cNvPr id="9" name="Picture 3" descr="D:\Homework\new york city times square.jpg"/>
          <p:cNvPicPr>
            <a:picLocks noChangeAspect="1" noChangeArrowheads="1"/>
          </p:cNvPicPr>
          <p:nvPr/>
        </p:nvPicPr>
        <p:blipFill>
          <a:blip r:embed="rId5" cstate="print"/>
          <a:srcRect/>
          <a:stretch>
            <a:fillRect/>
          </a:stretch>
        </p:blipFill>
        <p:spPr bwMode="auto">
          <a:xfrm>
            <a:off x="0" y="0"/>
            <a:ext cx="3124200" cy="1981200"/>
          </a:xfrm>
          <a:prstGeom prst="rect">
            <a:avLst/>
          </a:prstGeom>
          <a:noFill/>
        </p:spPr>
      </p:pic>
      <p:pic>
        <p:nvPicPr>
          <p:cNvPr id="7" name="Picture 6"/>
          <p:cNvPicPr>
            <a:picLocks noChangeAspect="1"/>
          </p:cNvPicPr>
          <p:nvPr/>
        </p:nvPicPr>
        <p:blipFill>
          <a:blip r:embed="rId6" cstate="print"/>
          <a:stretch>
            <a:fillRect/>
          </a:stretch>
        </p:blipFill>
        <p:spPr>
          <a:xfrm>
            <a:off x="0" y="4038600"/>
            <a:ext cx="3124200" cy="1828800"/>
          </a:xfrm>
          <a:prstGeom prst="rect">
            <a:avLst/>
          </a:prstGeom>
        </p:spPr>
      </p:pic>
      <p:pic>
        <p:nvPicPr>
          <p:cNvPr id="8" name="Picture 2" descr="D:\Homework\new york time square.jpg"/>
          <p:cNvPicPr>
            <a:picLocks noChangeAspect="1" noChangeArrowheads="1"/>
          </p:cNvPicPr>
          <p:nvPr/>
        </p:nvPicPr>
        <p:blipFill>
          <a:blip r:embed="rId7" cstate="print"/>
          <a:srcRect/>
          <a:stretch>
            <a:fillRect/>
          </a:stretch>
        </p:blipFill>
        <p:spPr bwMode="auto">
          <a:xfrm>
            <a:off x="6324600" y="0"/>
            <a:ext cx="2819400" cy="1981200"/>
          </a:xfrm>
          <a:prstGeom prst="rect">
            <a:avLst/>
          </a:prstGeom>
          <a:noFill/>
        </p:spPr>
      </p:pic>
      <p:pic>
        <p:nvPicPr>
          <p:cNvPr id="5" name="Picture 4"/>
          <p:cNvPicPr>
            <a:picLocks noChangeAspect="1"/>
          </p:cNvPicPr>
          <p:nvPr/>
        </p:nvPicPr>
        <p:blipFill>
          <a:blip r:embed="rId8" cstate="print"/>
          <a:stretch>
            <a:fillRect/>
          </a:stretch>
        </p:blipFill>
        <p:spPr>
          <a:xfrm>
            <a:off x="3124200" y="1981200"/>
            <a:ext cx="3200400" cy="2082800"/>
          </a:xfrm>
          <a:prstGeom prst="rect">
            <a:avLst/>
          </a:prstGeom>
        </p:spPr>
      </p:pic>
      <p:pic>
        <p:nvPicPr>
          <p:cNvPr id="6" name="Picture 5"/>
          <p:cNvPicPr>
            <a:picLocks noChangeAspect="1"/>
          </p:cNvPicPr>
          <p:nvPr/>
        </p:nvPicPr>
        <p:blipFill>
          <a:blip r:embed="rId9" cstate="print"/>
          <a:stretch>
            <a:fillRect/>
          </a:stretch>
        </p:blipFill>
        <p:spPr>
          <a:xfrm>
            <a:off x="6324600" y="4038600"/>
            <a:ext cx="2819400" cy="1828800"/>
          </a:xfrm>
          <a:prstGeom prst="rect">
            <a:avLst/>
          </a:prstGeom>
        </p:spPr>
      </p:pic>
      <p:pic>
        <p:nvPicPr>
          <p:cNvPr id="1026" name="Picture 2" descr="F:\Homework\New York City 7.jpg"/>
          <p:cNvPicPr>
            <a:picLocks noChangeAspect="1" noChangeArrowheads="1"/>
          </p:cNvPicPr>
          <p:nvPr/>
        </p:nvPicPr>
        <p:blipFill>
          <a:blip r:embed="rId10" cstate="print"/>
          <a:srcRect/>
          <a:stretch>
            <a:fillRect/>
          </a:stretch>
        </p:blipFill>
        <p:spPr bwMode="auto">
          <a:xfrm>
            <a:off x="3124200" y="0"/>
            <a:ext cx="3235155" cy="1981200"/>
          </a:xfrm>
          <a:prstGeom prst="rect">
            <a:avLst/>
          </a:prstGeom>
          <a:noFill/>
        </p:spPr>
      </p:pic>
      <p:pic>
        <p:nvPicPr>
          <p:cNvPr id="20481" name="Picture 1" descr="F:\Homework\New York City.jpg"/>
          <p:cNvPicPr>
            <a:picLocks noChangeAspect="1" noChangeArrowheads="1"/>
          </p:cNvPicPr>
          <p:nvPr/>
        </p:nvPicPr>
        <p:blipFill>
          <a:blip r:embed="rId11" cstate="print"/>
          <a:srcRect/>
          <a:stretch>
            <a:fillRect/>
          </a:stretch>
        </p:blipFill>
        <p:spPr bwMode="auto">
          <a:xfrm>
            <a:off x="6324600" y="1981200"/>
            <a:ext cx="2819400" cy="2057400"/>
          </a:xfrm>
          <a:prstGeom prst="rect">
            <a:avLst/>
          </a:prstGeom>
          <a:noFill/>
        </p:spPr>
      </p:pic>
      <p:pic>
        <p:nvPicPr>
          <p:cNvPr id="1027" name="Picture 3" descr="F:\Homework\New York City 8.jpg"/>
          <p:cNvPicPr>
            <a:picLocks noChangeAspect="1" noChangeArrowheads="1"/>
          </p:cNvPicPr>
          <p:nvPr/>
        </p:nvPicPr>
        <p:blipFill>
          <a:blip r:embed="rId12" cstate="print"/>
          <a:srcRect/>
          <a:stretch>
            <a:fillRect/>
          </a:stretch>
        </p:blipFill>
        <p:spPr bwMode="auto">
          <a:xfrm>
            <a:off x="1" y="1981200"/>
            <a:ext cx="3124200" cy="2057400"/>
          </a:xfrm>
          <a:prstGeom prst="rect">
            <a:avLst/>
          </a:prstGeom>
          <a:noFill/>
        </p:spPr>
      </p:pic>
      <p:sp>
        <p:nvSpPr>
          <p:cNvPr id="2" name="Title 1"/>
          <p:cNvSpPr>
            <a:spLocks noGrp="1"/>
          </p:cNvSpPr>
          <p:nvPr>
            <p:ph type="ctrTitle"/>
          </p:nvPr>
        </p:nvSpPr>
        <p:spPr>
          <a:xfrm>
            <a:off x="762000" y="1143000"/>
            <a:ext cx="7772400" cy="838200"/>
          </a:xfrm>
        </p:spPr>
        <p:txBody>
          <a:bodyPr>
            <a:normAutofit/>
          </a:bodyPr>
          <a:lstStyle/>
          <a:p>
            <a:r>
              <a:rPr lang="en-US" sz="3600" dirty="0" smtClean="0">
                <a:solidFill>
                  <a:schemeClr val="bg1">
                    <a:lumMod val="95000"/>
                  </a:schemeClr>
                </a:solidFill>
                <a:latin typeface="French Script MT" pitchFamily="66" charset="0"/>
              </a:rPr>
              <a:t>The Things to Do In New York City</a:t>
            </a:r>
            <a:endParaRPr lang="en-US" sz="3600" dirty="0">
              <a:solidFill>
                <a:schemeClr val="bg1">
                  <a:lumMod val="95000"/>
                </a:schemeClr>
              </a:solidFill>
              <a:latin typeface="French Script MT" pitchFamily="66" charset="0"/>
            </a:endParaRPr>
          </a:p>
        </p:txBody>
      </p:sp>
      <p:sp>
        <p:nvSpPr>
          <p:cNvPr id="3" name="Subtitle 2"/>
          <p:cNvSpPr>
            <a:spLocks noGrp="1"/>
          </p:cNvSpPr>
          <p:nvPr>
            <p:ph type="subTitle" idx="1"/>
          </p:nvPr>
        </p:nvSpPr>
        <p:spPr>
          <a:xfrm>
            <a:off x="6172200" y="6019800"/>
            <a:ext cx="2971800" cy="838200"/>
          </a:xfrm>
        </p:spPr>
        <p:txBody>
          <a:bodyPr>
            <a:normAutofit/>
          </a:bodyPr>
          <a:lstStyle/>
          <a:p>
            <a:r>
              <a:rPr lang="en-US" dirty="0" smtClean="0">
                <a:solidFill>
                  <a:srgbClr val="7030A0"/>
                </a:solidFill>
                <a:latin typeface="French Script MT"/>
              </a:rPr>
              <a:t>By </a:t>
            </a:r>
            <a:r>
              <a:rPr lang="en-US" dirty="0" err="1" smtClean="0">
                <a:solidFill>
                  <a:srgbClr val="7030A0"/>
                </a:solidFill>
                <a:latin typeface="French Script MT"/>
              </a:rPr>
              <a:t>Ciara</a:t>
            </a:r>
            <a:r>
              <a:rPr lang="en-US" dirty="0" smtClean="0">
                <a:solidFill>
                  <a:srgbClr val="7030A0"/>
                </a:solidFill>
                <a:latin typeface="French Script MT"/>
              </a:rPr>
              <a:t> Beck</a:t>
            </a:r>
            <a:endParaRPr lang="en-US" dirty="0">
              <a:solidFill>
                <a:srgbClr val="7030A0"/>
              </a:solidFill>
              <a:latin typeface="French Script MT"/>
            </a:endParaRPr>
          </a:p>
        </p:txBody>
      </p:sp>
      <p:sp>
        <p:nvSpPr>
          <p:cNvPr id="21508" name="AutoShape 4" descr="data:image/jpeg;base64,/9j/4AAQSkZJRgABAQAAAQABAAD/2wCEAAkGBwgICAcICAcHBwcHBwoHBwcHBw8ICQcKIBEWFhQRExMYHCggGBolGxMTITEhJSkrLi4uFx8zODMsNygtLisBCgoKDAwNDgwMDysZFBksKysrKywsKywrLCsrKywrKysrKyssKysrKysrKysrKysrKysrKysrKysrKysrKysrK//AABEIAMABAAMBIgACEQEDEQH/xAAWAAEBAQAAAAAAAAAAAAAAAAAAAQf/xAAZEAEBAQADAAAAAAAAAAAAAAAAAREhQYH/xAAZAQEBAQEBAQAAAAAAAAAAAAAAAQMCBwX/xAAYEQEBAQEBAAAAAAAAAAAAAAAAEQFRIf/aAAwDAQACEQMRAD8Ay4B6i+UAAiggAAEAFAVAAAAEAVSgGAijoAAAFAvQAAAAAAMwAAAAAAAAUgiACgACAKoAAA6AFBAVRFRQQAAAFQGYAAFACAAAAoigACAIAAqgCwEUUAAAFQAAAFAAKAzAAADAAAAICgAACCAAA6UAAAUAAAFAAQAFAABUZgAAACKcABAgKAIAAAAICqAKACgAIAqiKlUAQFAAUEZioAAAAABAgKAIAAIoogAoAoAKAAgqKolFQFRQVAAAGYAAAAAAECAoAgAAigIAqgCgAoKgoACKEQAVBQAABmKioAEAAACBAUAQAABDABVEAVQBQAABVQiKgAAoAAAzAAAAAAFAAAEAAQFBAFVUoKACgAACqIAAAAAAAzAAAAAAAgAogIqCwVAFgAKAFAAUAFAAACgAABFBAGYAAUAAAABQAEABQBQwBcAAAAABQABUVAAAFQAAZioAAAAAAQLgAKAKCAKABcABQAPOgAtAAoAAAegsQNK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0" name="AutoShape 6" descr="data:image/jpeg;base64,/9j/4AAQSkZJRgABAQAAAQABAAD/2wCEAAkGBwgICAcICAcHBwcHBwoHBwcHBw8ICQcKIBEWFhQRExMYHCggGBolGxMTITEhJSkrLi4uFx8zODMsNygtLisBCgoKDAwNDgwMDysZFBksKysrKywsKywrLCsrKywrKysrKyssKysrKysrKysrKysrKysrKysrKysrKysrKysrK//AABEIAMABAAMBIgACEQEDEQH/xAAWAAEBAQAAAAAAAAAAAAAAAAAAAQf/xAAZEAEBAQADAAAAAAAAAAAAAAAAAREhQYH/xAAZAQEBAQEBAQAAAAAAAAAAAAAAAQMCBwX/xAAYEQEBAQEBAAAAAAAAAAAAAAAAEQFRIf/aAAwDAQACEQMRAD8Ay4B6i+UAAiggAAEAFAVAAAAEAVSgGAijoAAAFAvQAAAAAAMwAAAAAAAAUgiACgACAKoAAA6AFBAVRFRQQAAAFQGYAAFACAAAAoigACAIAAqgCwEUUAAAFQAAAFAAKAzAAADAAAAICgAACCAAA6UAAAUAAAFAAQAFAABUZgAAACKcABAgKAIAAAAICqAKACgAIAqiKlUAQFAAUEZioAAAAABAgKAIAAIoogAoAoAKAAgqKolFQFRQVAAAGYAAAAAAECAoAgAAigIAqgCgAoKgoACKEQAVBQAABmKioAEAAACBAUAQAABDABVEAVQBQAABVQiKgAAoAAAzAAAAAAFAAAEAAQFBAFVUoKACgAACqIAAAAAAAzAAAAAAAgAogIqCwVAFgAKAFAAUAFAAACgAABFBAGYAAUAAAABQAEABQBQwBcAAAAABQABUVAAAFQAAZioAAAAAAQLgAKAKCAKABcABQAPOgAtAAoAAAegsQNK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0" y="0"/>
            <a:ext cx="9230006" cy="6887029"/>
          </a:xfrm>
          <a:prstGeom prst="rect">
            <a:avLst/>
          </a:prstGeom>
        </p:spPr>
      </p:pic>
      <p:sp>
        <p:nvSpPr>
          <p:cNvPr id="2" name="Title 1"/>
          <p:cNvSpPr>
            <a:spLocks noGrp="1"/>
          </p:cNvSpPr>
          <p:nvPr>
            <p:ph type="title"/>
          </p:nvPr>
        </p:nvSpPr>
        <p:spPr>
          <a:xfrm>
            <a:off x="0" y="0"/>
            <a:ext cx="7010400" cy="563562"/>
          </a:xfrm>
        </p:spPr>
        <p:txBody>
          <a:bodyPr>
            <a:normAutofit fontScale="90000"/>
          </a:bodyPr>
          <a:lstStyle/>
          <a:p>
            <a:r>
              <a:rPr lang="en-US" dirty="0" smtClean="0">
                <a:solidFill>
                  <a:schemeClr val="bg1"/>
                </a:solidFill>
              </a:rPr>
              <a:t>Macy's Fourth of July Fireworks </a:t>
            </a:r>
            <a:endParaRPr lang="en-US" dirty="0">
              <a:solidFill>
                <a:schemeClr val="bg1"/>
              </a:solidFill>
            </a:endParaRPr>
          </a:p>
        </p:txBody>
      </p:sp>
      <p:sp>
        <p:nvSpPr>
          <p:cNvPr id="3" name="Content Placeholder 2"/>
          <p:cNvSpPr>
            <a:spLocks noGrp="1"/>
          </p:cNvSpPr>
          <p:nvPr>
            <p:ph idx="1"/>
          </p:nvPr>
        </p:nvSpPr>
        <p:spPr>
          <a:xfrm>
            <a:off x="457200" y="1600200"/>
            <a:ext cx="8229600" cy="5105400"/>
          </a:xfrm>
        </p:spPr>
        <p:txBody>
          <a:bodyPr/>
          <a:lstStyle/>
          <a:p>
            <a:pPr marL="0" indent="0">
              <a:buNone/>
            </a:pPr>
            <a:r>
              <a:rPr lang="en-US" dirty="0" smtClean="0">
                <a:solidFill>
                  <a:schemeClr val="bg1"/>
                </a:solidFill>
              </a:rPr>
              <a:t>Famous singers sing</a:t>
            </a: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r>
              <a:rPr lang="en-US" dirty="0" smtClean="0">
                <a:solidFill>
                  <a:schemeClr val="bg1"/>
                </a:solidFill>
              </a:rPr>
              <a:t>There are fireworks with background music.</a:t>
            </a:r>
            <a:endParaRPr lang="en-US" dirty="0">
              <a:solidFill>
                <a:schemeClr val="bg1"/>
              </a:solidFill>
            </a:endParaRPr>
          </a:p>
        </p:txBody>
      </p:sp>
      <p:pic>
        <p:nvPicPr>
          <p:cNvPr id="4" name="Picture 3"/>
          <p:cNvPicPr>
            <a:picLocks noChangeAspect="1"/>
          </p:cNvPicPr>
          <p:nvPr/>
        </p:nvPicPr>
        <p:blipFill>
          <a:blip r:embed="rId3" cstate="print"/>
          <a:stretch>
            <a:fillRect/>
          </a:stretch>
        </p:blipFill>
        <p:spPr>
          <a:xfrm>
            <a:off x="609600" y="5084874"/>
            <a:ext cx="2619375" cy="1743075"/>
          </a:xfrm>
          <a:prstGeom prst="rect">
            <a:avLst/>
          </a:prstGeom>
        </p:spPr>
      </p:pic>
      <p:pic>
        <p:nvPicPr>
          <p:cNvPr id="5" name="Picture 4"/>
          <p:cNvPicPr>
            <a:picLocks noChangeAspect="1"/>
          </p:cNvPicPr>
          <p:nvPr/>
        </p:nvPicPr>
        <p:blipFill>
          <a:blip r:embed="rId4" cstate="print"/>
          <a:stretch>
            <a:fillRect/>
          </a:stretch>
        </p:blipFill>
        <p:spPr>
          <a:xfrm>
            <a:off x="3682687" y="5068774"/>
            <a:ext cx="2466975" cy="1743075"/>
          </a:xfrm>
          <a:prstGeom prst="rect">
            <a:avLst/>
          </a:prstGeom>
        </p:spPr>
      </p:pic>
      <p:pic>
        <p:nvPicPr>
          <p:cNvPr id="6" name="Picture 5"/>
          <p:cNvPicPr>
            <a:picLocks noChangeAspect="1"/>
          </p:cNvPicPr>
          <p:nvPr/>
        </p:nvPicPr>
        <p:blipFill>
          <a:blip r:embed="rId5" cstate="print"/>
          <a:stretch>
            <a:fillRect/>
          </a:stretch>
        </p:blipFill>
        <p:spPr>
          <a:xfrm>
            <a:off x="6603374" y="5084873"/>
            <a:ext cx="2619375" cy="1743075"/>
          </a:xfrm>
          <a:prstGeom prst="rect">
            <a:avLst/>
          </a:prstGeom>
        </p:spPr>
      </p:pic>
      <p:sp>
        <p:nvSpPr>
          <p:cNvPr id="8" name="Rectangle 7"/>
          <p:cNvSpPr/>
          <p:nvPr/>
        </p:nvSpPr>
        <p:spPr>
          <a:xfrm>
            <a:off x="5280338" y="583954"/>
            <a:ext cx="3863662" cy="923330"/>
          </a:xfrm>
          <a:prstGeom prst="rect">
            <a:avLst/>
          </a:prstGeom>
        </p:spPr>
        <p:txBody>
          <a:bodyPr wrap="square">
            <a:spAutoFit/>
          </a:bodyPr>
          <a:lstStyle/>
          <a:p>
            <a:r>
              <a:rPr lang="en-US" dirty="0">
                <a:solidFill>
                  <a:schemeClr val="bg1"/>
                </a:solidFill>
              </a:rPr>
              <a:t>These are some of the pictures that were taken at </a:t>
            </a:r>
            <a:r>
              <a:rPr lang="en-US" dirty="0" smtClean="0">
                <a:solidFill>
                  <a:schemeClr val="bg1"/>
                </a:solidFill>
              </a:rPr>
              <a:t>the Macy’s Fourth of July Fireworks</a:t>
            </a:r>
            <a:endParaRPr lang="en-US" dirty="0">
              <a:solidFill>
                <a:schemeClr val="bg1"/>
              </a:solidFill>
            </a:endParaRPr>
          </a:p>
        </p:txBody>
      </p:sp>
      <p:pic>
        <p:nvPicPr>
          <p:cNvPr id="9" name="Picture 8"/>
          <p:cNvPicPr>
            <a:picLocks noChangeAspect="1"/>
          </p:cNvPicPr>
          <p:nvPr/>
        </p:nvPicPr>
        <p:blipFill>
          <a:blip r:embed="rId6" cstate="print"/>
          <a:stretch>
            <a:fillRect/>
          </a:stretch>
        </p:blipFill>
        <p:spPr>
          <a:xfrm>
            <a:off x="609600" y="2133600"/>
            <a:ext cx="2143125" cy="2143125"/>
          </a:xfrm>
          <a:prstGeom prst="rect">
            <a:avLst/>
          </a:prstGeom>
        </p:spPr>
      </p:pic>
      <p:pic>
        <p:nvPicPr>
          <p:cNvPr id="11" name="Picture 10"/>
          <p:cNvPicPr>
            <a:picLocks noChangeAspect="1"/>
          </p:cNvPicPr>
          <p:nvPr/>
        </p:nvPicPr>
        <p:blipFill>
          <a:blip r:embed="rId7" cstate="print"/>
          <a:stretch>
            <a:fillRect/>
          </a:stretch>
        </p:blipFill>
        <p:spPr>
          <a:xfrm>
            <a:off x="3892992" y="2133600"/>
            <a:ext cx="1700212" cy="2143125"/>
          </a:xfrm>
          <a:prstGeom prst="rect">
            <a:avLst/>
          </a:prstGeom>
        </p:spPr>
      </p:pic>
      <p:pic>
        <p:nvPicPr>
          <p:cNvPr id="12" name="Picture 11"/>
          <p:cNvPicPr>
            <a:picLocks noChangeAspect="1"/>
          </p:cNvPicPr>
          <p:nvPr/>
        </p:nvPicPr>
        <p:blipFill>
          <a:blip r:embed="rId8" cstate="print"/>
          <a:stretch>
            <a:fillRect/>
          </a:stretch>
        </p:blipFill>
        <p:spPr>
          <a:xfrm>
            <a:off x="6718445" y="2133599"/>
            <a:ext cx="2466975" cy="214312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stretch>
            <a:fillRect/>
          </a:stretch>
        </p:blipFill>
        <p:spPr>
          <a:xfrm>
            <a:off x="3497" y="41275"/>
            <a:ext cx="9133817" cy="6797098"/>
          </a:xfrm>
          <a:prstGeom prst="rect">
            <a:avLst/>
          </a:prstGeom>
        </p:spPr>
      </p:pic>
      <p:sp>
        <p:nvSpPr>
          <p:cNvPr id="2" name="Title 1"/>
          <p:cNvSpPr>
            <a:spLocks noGrp="1"/>
          </p:cNvSpPr>
          <p:nvPr>
            <p:ph type="title"/>
          </p:nvPr>
        </p:nvSpPr>
        <p:spPr>
          <a:xfrm>
            <a:off x="11806" y="29827"/>
            <a:ext cx="2667537" cy="609600"/>
          </a:xfrm>
        </p:spPr>
        <p:txBody>
          <a:bodyPr>
            <a:normAutofit fontScale="90000"/>
          </a:bodyPr>
          <a:lstStyle/>
          <a:p>
            <a:r>
              <a:rPr lang="en-US" sz="2400" dirty="0" smtClean="0"/>
              <a:t>Macy’s Thanksgiving Parade</a:t>
            </a:r>
            <a:endParaRPr lang="en-US" sz="2400" dirty="0"/>
          </a:p>
        </p:txBody>
      </p:sp>
      <p:sp>
        <p:nvSpPr>
          <p:cNvPr id="3" name="Content Placeholder 2"/>
          <p:cNvSpPr>
            <a:spLocks noGrp="1"/>
          </p:cNvSpPr>
          <p:nvPr>
            <p:ph idx="1"/>
          </p:nvPr>
        </p:nvSpPr>
        <p:spPr>
          <a:xfrm>
            <a:off x="0" y="762000"/>
            <a:ext cx="8915400" cy="6096000"/>
          </a:xfrm>
        </p:spPr>
        <p:txBody>
          <a:bodyPr>
            <a:normAutofit/>
          </a:bodyPr>
          <a:lstStyle/>
          <a:p>
            <a:pPr marL="0" indent="0">
              <a:buNone/>
            </a:pPr>
            <a:r>
              <a:rPr lang="en-US" sz="2000" dirty="0"/>
              <a:t>There </a:t>
            </a:r>
            <a:r>
              <a:rPr lang="en-US" sz="2000" dirty="0" smtClean="0"/>
              <a:t> </a:t>
            </a:r>
            <a:r>
              <a:rPr lang="en-US" sz="2000" dirty="0"/>
              <a:t>theater performers</a:t>
            </a:r>
          </a:p>
          <a:p>
            <a:pPr marL="0" indent="0">
              <a:buNone/>
            </a:pPr>
            <a:endParaRPr lang="en-US" sz="2000" dirty="0" smtClean="0"/>
          </a:p>
          <a:p>
            <a:pPr marL="0" indent="0">
              <a:buNone/>
            </a:pPr>
            <a:endParaRPr lang="en-US" sz="2000" dirty="0"/>
          </a:p>
          <a:p>
            <a:pPr marL="0" indent="0">
              <a:buNone/>
            </a:pPr>
            <a:endParaRPr lang="en-US" sz="2000" dirty="0"/>
          </a:p>
          <a:p>
            <a:pPr marL="0" indent="0">
              <a:buNone/>
            </a:pPr>
            <a:r>
              <a:rPr lang="en-US" sz="2000" dirty="0"/>
              <a:t>There </a:t>
            </a:r>
            <a:r>
              <a:rPr lang="en-US" sz="2000" dirty="0" err="1" smtClean="0"/>
              <a:t>arecartoon</a:t>
            </a:r>
            <a:r>
              <a:rPr lang="en-US" sz="2000" dirty="0" smtClean="0"/>
              <a:t> balloons.</a:t>
            </a:r>
            <a:endParaRPr lang="en-US" sz="2000" dirty="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r>
              <a:rPr lang="en-US" sz="2000" dirty="0" smtClean="0"/>
              <a:t>And famous singers singing.</a:t>
            </a:r>
            <a:endParaRPr lang="en-US"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2000" dirty="0" smtClean="0"/>
              <a:t>Floats                                                            and     Bands</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p:txBody>
      </p:sp>
      <p:sp>
        <p:nvSpPr>
          <p:cNvPr id="4" name="TextBox 3"/>
          <p:cNvSpPr txBox="1"/>
          <p:nvPr/>
        </p:nvSpPr>
        <p:spPr>
          <a:xfrm>
            <a:off x="2660115" y="-15805"/>
            <a:ext cx="3124200" cy="923330"/>
          </a:xfrm>
          <a:prstGeom prst="rect">
            <a:avLst/>
          </a:prstGeom>
          <a:noFill/>
        </p:spPr>
        <p:txBody>
          <a:bodyPr wrap="square" rtlCol="0">
            <a:spAutoFit/>
          </a:bodyPr>
          <a:lstStyle/>
          <a:p>
            <a:r>
              <a:rPr lang="en-US" dirty="0" smtClean="0"/>
              <a:t>These are some of the pictures that were taken at the Macy’s Thanksgiving Parade</a:t>
            </a:r>
            <a:endParaRPr lang="en-US"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1806" y="2618040"/>
            <a:ext cx="1564104" cy="1171568"/>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908370" y="2614356"/>
            <a:ext cx="1614487" cy="1141982"/>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3881119" y="2657053"/>
            <a:ext cx="2113206" cy="1184676"/>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6434794" y="2604959"/>
            <a:ext cx="794032" cy="1141982"/>
          </a:xfrm>
          <a:prstGeom prst="rect">
            <a:avLst/>
          </a:prstGeom>
        </p:spPr>
      </p:pic>
      <p:sp>
        <p:nvSpPr>
          <p:cNvPr id="9" name="AutoShape 2" descr="data:image/jpeg;base64,/9j/4AAQSkZJRgABAQAAAQABAAD/2wCEAAkGBxQTEhUUExQWFhUXGCAaGRgYGB0eGBofGxscHhocGxogHSggHx0lGx4dIjEiJSkrLi4vGB8zODMsNygtLisBCgoKDg0OGxAQGywmICQ0LywsLCwsLCwsLCwsLy0sNCwsLCwsLCwsLCwsLywsLCwsLCwsLCwsLCwsLCwsLCwsLP/AABEIAKgBLAMBIgACEQEDEQH/xAAbAAACAwEBAQAAAAAAAAAAAAAEBQIDBgABB//EAEgQAAIBAgQDBgMDCQYFAwUBAAECEQMhAAQSMQVBURMiYXGBkQYyoSOxwRRCUmKSotHh8BUkM3KCwgdDstLxU2PDJTSj4vIW/8QAGQEAAwEBAQAAAAAAAAAAAAAAAQIDBAAF/8QAMREAAgIBAwMCBQMDBQEAAAAAAAECEQMSITEEQVEigRNhcaHwMpGxwdHhBSMzQvEU/9oADAMBAAIRAxEAPwBbQpiAvLup/uf90Rgvgx7QaivzkkTBiT3fTQV/ZwDW+QgfMVjyNY6fooJw+4LSHdFhqMC4HgBe0yefTGxbbmZ77DT4RzWtcy4/Or2HRVpKBHnK+2NFRUlSTyIHrcn6affGL+BxCVwD+ckXg3SOhHIe2N5RSKK+LT6XC/uBcQwyl8TnYfqIx+G9ikLj0LiwLiQXHotnlUVhcSCYtC4kFwrkNRUEx6ExaFxILgahqKgmJBMWhce6cLqDRWFxIJj1jAnpjHZ/irV6oRG0rO8nbr/LxxmzdR8NpJW2Wx4de5o+K5vQpgx1PTwHj92MBxnjOo6QNKjrufPGh10YKEswncuwv4aSCMDHgmSbenHk7/xxN4suTeVL5HsdH1PTYI00780v7mXpEnykx9MQr5kqQOuNmnBcsBYPA/W/ljypwLKmJRj/AK2/AjFFhkkUf+oYnK3dfT/JiqXFmB2w74Vx4TBthx/YeTH/ACv33/7sef2Nk/8A0o8nf/uxyx5F3R0us6aS/TL9l/c84lllqUy6gHSDKx+8PL/xjM8UdRSqd0sAwgEkSO7+dc8zf+hrsvwxFINGsV/Ve6nwkQR9cZP4oyrZanV1rrXXqQNcFSVsCOhJjpAw2STrdGBxhquD9jNcPp0+3RkqFSHOqnU3JgzpbYx640z1OoxleH1qRqrpYqdZlWlgSQJhhcHb5saZxjO22MlQ7KhuH1APzayn3gYX0BbAtXibrTWisaKj961+7Gke5n0xZw7Xqqatgw0+Wlf903xl6h2y+BUn9Rhowp4RTRatZVJJ1am6CSbDDpVwpydJVzVWG7zqDAGwtMn7vM4zrhl32GLDFGapEowBhiDEcjH34LJAxXowDhNlMvTChwdKzrbUSZlSIafEgxJA0j0tz41UmN+veEHrMcsQyx1au9qqB50ki2h/zU6W+Y7zv0NIqOpNQAM0zBJtECSeflblyxV7bk0YrMkanWSGZbEyFgG1/Att44+nfAFaaDL+i8/tAfiDj53mqEsu0SZU7GRBt7c8a3/hfWgtTO/Zj9wx9zY9PDKpI8/qI3Bm/AxMDElXEgMbmzzUiEY6MScgCSQB1OKUzdMie0QebAH2OFckuR1Bvg+WURrcHlJf2+zp/TUfTDOpU0VKC/nGsiA+M3byALH0wFwmmNV9gQvpSEH97XizirmQ4OkoQZ6QQzf9JX/ViD4Nq5G/wt3cxnFTYOukeRqhR05AY32ZUALTGygD2ED6DGN+Gaf/ANSzKj9JT6KzvytvHucbKpdmPjHtb8MQwK52N1LqFeStVxMLiariYXGtyMCiVhcSC4sC49C4WxlErC4904sjHsYFjUVxiNVwqljsBJxdGEfxBmrimPNvPkPx9sTyZNEbKY8euVDDNDVk2c2Yoze5sPwx8parVUyouAZv1jn4wRj6fx+qUyZW0dkvO8lhy3xjOE07tUK6lVJI6ksAo9tXvjxOq6iWKcZrlefc9THiUnpox44w6sQbGZg4YZbjJ57eOGXGuHCprCoCQTpB5XPrhYvw00AK5U2JBuAeYn+tsb8PXfEelrczyxKKsZLxY2Grpz9cWLxS12xleP8ADcxR1shDaYMRFoEnfl+GJfD+VrV0DKVuBOoG0/zB9sbMsZY46nxV/uQhkhJ0vNe6NO/E454rPFt52wkzXCq+un3tQZtLaV+WxIbykAeuKzwkJ2z13dEpmxk3XSCTbfvEgeWMP/1qrSb/ACjRoVjn+3lB3wxy3F0qoUqAOjbqfb38cZyrwCkNM1HXVsZPPrIt64C4lw+rldB1BlJiYgg7iR5TjsPWxyPSjpYq3O4rkaNDNqkOneU03iUcNEf5TyIEbYdkWxXm8+pSizgie4CRufmHlOrc9PLFFSnW7YFSppbODuN7g+cYtKkFWTzAsng8/dg/Kau0eflhdPsdX4YStxOmWZCQGUkQ1ri1jtyw1ydVtZkyugR5y0/SMZM3Jox8DdPHCpstGb7SQAyQBzJjl6AH0xbxnMtToVHUwwU6T0OFuVrHMVMvXUfmw0bA3kdef0xKK7jye9Gi04icWxjwjCDglPJHvuNKiY37xO5gcgCwMnrti/NLS00zTAGpAxEy51XBc9TO3QegHq5woxQG1QglQssdNuUkKLGeXXHmUoGGfuKoJUIPmsxXUegkbRzF+WH7E+5mOKKFFSw7txa8hge6RsYn7ueHXwfVCZ2mqkwwAvE99JAkb971wu47TbU2mJ3vYfdthdwyvLKwUoWUMCD03HgQTj0cc/SmZMkbbR90C4kBjL/A/F6lbtadVmLU4jVE8wb84IiTzBxrFGNqlas85wp0ZDjFaoX7MmVVjH6UHbz/AKvhTUzFNCQ1RFO8M1x6RjS/EGV1M6gwzpaD3rjTIi+/PGRoEBRpAUETAEb4y9Vk+E06u/sbemh8RNcUAcKML3uQCnzYy/rv74J4hRLUX2mJvtM92fDVBPhOIIsLTHMy58zYfQH3wY6g0nETIg+Ii49RbFXyKtkPfhCoP7Qrv1oK4Ph9mTjYU8s0DY+KmR9MfL+CcQIepUmxyiUpG2ohAYvtAJ9cG0+JOgEO69ST9xOk/XEoao8D5IxybN8H0ULiQXGb+FeIVajsrMWQLN53kRcrPXmcagDFdRllj0uiIGPYxOMdGOs6iEY9jERmF2kWAPoYj7xi0YXUmM4tcg+braEZjy+/YfXGQLamuZJaT4knGk+I3ijHNmAH1P4YzeUWWX+j/VsZOolcqNnTxqNlfHHJp1yQBAWCDcywseYjx64v+G6IfLVJ5QT5C/4YpbQyV0qSNbyvgAAJv6j0wJTzApL2dNz3+6fY/hjB1eCU6m16Vz+1FoZFF7c/jKq9cM7EWucSoVBOA6qadWIduCQqmW2j+vLfE+myLHkUnwK4akxhmaK1BEweox1DJLTQgTJuSf62wHl9YNwcXcRzIWmb36Y9Lqut/wBlw1bPsZo9PD4mut/IdlK1GQsknrynyxkuP5NxmU0gMoeXUxcTKtfeDB6yBHPE+FB2qBrhAZJ/AY0XaKzAsASNiRthv9LztQlHJ+l+34hOr6dyacXuvP5yRq5dWGlh4HC74koags/4ay7f6RA9IJwyZ5YnrijNL3WDQbxfbf8AkceNGo5vT5r89jarapmOWjVzVQNVGmlTqFkvBO0AAzaAL28Jk40BNp8cXZWkajBEuxv5eLHkPHGg4JwpEYuza3DMoAHdTSxE8+8Y5nyGPRlKxoxSPkXHsuVr1NSkSxIkETN7TijKZ+pSPcb0N19jj6b8TZYP2qsusEgwN7xtcQfXGOr/AA/TNFmpllZamnvkkXix99x9caktiLe5RmfiI1afZuqjx06lNukgqfGTgfg2YROxpozli+phACmCNMaeekHfr4WFznCqlJFdwCCxXukmCCRe3gcDLIMiQd+YN9j1wvwo9g633PrOrpjivXGDyHxPXp/NFQfrWb9ofjONwjyAeon+GMc8bhyaYzUuCh65SqpAJDIQYgXBGkEnYQW2vips2Ebs9XznVpAk7DcDYWJk+PliWep6jTWWALwdJAY91oEnaWjaMXqy03cNIBUKNI1ExqBBc+BHScDsc+RTxqkJHiI/r3xmsqqymiwTUpUiGvci97WxreKrKg+P9fdjH53LspqMRP2iMs3NiqtB5WHPljXhdxIZF6jYfB3EUy1epUctDKQef55YW8yb4fcR+Jqrj7KKanmDLH129sfN8/mSjTII0FoNo0ldUNzsZjw8RgzJZsCoFcuktDgfMADcx8rctp3HXF1N8EHCN2afgNScwdTFmYG5JJkXF/TDXM8IIP2c6Y67YVZfhlSnWWpTIqKrDVpBDqNjqpnvC09canJZ/UDa6nSTyNgZF9r/AH4p8KM46ZifFcJaomOrr9pA2Ww8hYfXB+nuR4fff6YCJJdpnoPS388HuYBPh7f0fvwyfcDXYVcOQqO8Fh7AGJJUnUSDaPljpJxqeFZRBSkpAJmRKj7jT+oxmswdNegoNxSYxcQT5XucbDJoFVQI1ReNOr91kf3BOHgyeQZ/DOSRe0dABqIFgnKeaEg7jD2MB8GSKd5ksTeZ6c78ueDsJJ7sKjsRjAvFahWk5X5ogebGB9Tg3AXE/wDlr1qr7LLH/pwrYVErzOWRQ7EQLCfATFiPLbFK1EbUUqA3AEG8Cf4YVcTzrOwVWhC1gFEGNjMeZ26YU9iyxqUuIF1IPyz06/7vTGfRZp1D/wCJGaFUmRqMegj8cLeHmGkRYeOBqlYsI2MtaeRMjytGLcm47xO2n/ycZ5vcvFbCzPZQtSBQljLPMkyCQSBvYdOVxhZRnWngCfph3w5ifyfY6UJkSLlhy8ROCeP5FKemoqhSqwY5s1gI6gEk+WJdRN6NIIxV2Z8GRDb4w/xZmHo5imaZIimzee+/W4+7GuzjhtyRtEec4zPxxSvTeLaSp/aQ/cze2IdLTzUzmtgv4c+OmcinUQsx/RBM/iPrg/MZpa1SzwLSDuI6jljAfDubbL1+1WmaukEWm0xJ2vtjSUON5epmi9dCgFIKFdZMySW6RsPTGrL0MJ8OgK470bqsKbAaXAty/hhdRzaCoULhvL8enlj5vx59deoaLt2bH7NVJANosttyrY1fB+HU8rSUPOs95o2k9T0AtjLmhPBDTr9v8hgrfBqS5MRzwd/ZjPpaoxRWJgAS7WJEdJHgTvgPI5khu4upgJjwiT6Rh5xHiM01qUyZDkSf8hmByF7YHT4dtf1CuSxGWnV7MQgISFAuSZH4fzxRkc6/bmlI066h8ySWviOYos+YpMokKiMx9W/hgnKZZO0epJLh48FkD6kHxN8adhhJ8V0yO2ItCgyDewB/DGayrk5atNzrBvebJv6Y2HxEgLNqupUSNpAFxPK2MzQoU4zCJ3aZ0mZDRMiQRY7fTG2L2SMzW7F9Z/7mpVQNNUwIBAksdunej1x5nsqtTLUajJqK0t+YjT4zFjN/fBC5U/k9WmrCoRUBBUgAyEPWJ354Dz6/3Slq7pDOhnldrfTDilWf4EorKtNwoYkBTcjuE2MyRI8d8arJhlRFNyFAMbSBhNnX+2y7gmCEMcrkiY8mw8c3xnzrZFsL3KOJsBTYsJC3sb2Pnhac2z0qekmmpJFgC+0jTNgd+R2wxz1PXTdf0lIHtgV6odJqQumI077EDYXnVEAc+ZxCNdysr7BOZWafM7XO/rhK+Umok1CBUlYI7oIgggxzm4nDqmJpkQwtbVud79ffCXiFYIyP3txpYXCsbLI8Z6YrhfKJ5VwCtk+1QkrI0kGDIHaQpjzJifLA5yxDg3jWTB/yqJ89aKY6N4YOyNfTSfSSSynSRYSW1A+IDAfhtiHEGANV1d3VjVqRN9QC1FeNxbtFPIwY5Y0diO9m0yNSlUFOopNPTKASTTBYBoFQDWkFucDkJtiNbM1ljXQWoxHzimak9DrQAH2Bxi0rstVysjQBUR+RIoisR5gByLQdGH/CazMrN+UBJcmOyZwbC4ZGCxi8Ml7EZY6Lco2oaj5/h918F1BML+kQPTn9MC5QR6fht9JwdlP8Rf1QW/D63x3CD3Ac0JzlMQPmdfdE6wOXXG0qqQsHVH62uP3lqL9cZZKZGZ176RPlIA6Gbjph7Rz9JnRAwD1CAIVZN43QrHqMNDYTIrNhkaWmmg2hR/VrYvxLHYlZSjzCLjuaEwpuivqjkWCqPWHnD1zAJOwvj5/w+u1SnVqHepUH1JP00AYWT9I0VuGUKq60UBSQJnuyIX9oGW+vjc/McNqAfIx8dIP4q3M/Xab08Fo68wd4AaLzEc4K2uB1Fzh+EqTdpnqCCJEC6na0+uJOWkppsx3EZDQQR5z6b/8AjFXbBKNapEgIbdZDWxdxuoTWadwQD46QBz8sB54D8lqyQJK3O3zD054zt2yyVI84dTCVFKkylJIWORuvhuI6++DvjCr3wh5CY5yZmfQEYo4UJzFW5KxT0yI+QHV9CNvDHfFSpVqpB7wEmD3oJkA/f64WeJ5FS5Fbozma4aXuBP8AUf154Wcb4U1WiaYPfEOnjEyvsfcDGgOSj5KhBHJr7eIwHm6NQQZBYGRHP+eMsekzYp6krG+MpJRMZwXNBFAWJFmB3nFXxPmA+iEAa4tveLRjSZvIZSs2qqmmpzK2nzG04vyeVy1G9Kn3v035eX8saH1kUrp34NU+ocseihX8MfD+kirWHeHyIfzfEjr0HKfbR5jJh1N8UVagaRJE81N8GZLLmoVRSZNv4n2nHmZZPPO5EItx3Qz4PR09oQpgU2E8rrIBP4YLo0VVKaNFSapkDaezYwfKJ/DF/bAGtSBIgHSo2jslEk/TCZm/u0z/AM72+zj7sepGNKhRpm8yErDVMMiAKu06qgubWEj+GBzmmXNFJ7pqAkeJpqMA8TzADZa/zU1g8rGd8NVy6tXqPBZ1ZTz0qNKXPLrueVhjqoIP8R3YjrTP+4YxHw1XaK95IRSJM7az7Tjd8cu6/wCX8TjD/DyKHYBYLUzO0WK7D/VjZB+lGeS3ZWK5r5fNagoJCkxsYH/64v4BpOVZahEAsATeCRI38TgbhNBk/KqTFSRTHykMPlbmCRN49MV8OBOWrCLhw0c/zdufI4PKFC6oHYUHIJKILg7aI5SOY6HDzNNDeBH8cZiuxOVpwSO86ncblrHDqvVDLTM3KzE+X8cTyr0lMb9QQ9bGf4XSZRUIJski1y1M7yR3jqHiMEcT4stFSSVLck1QzdY52F9uWEK/E+gsWRAXkASR6k8xP34lCLrYrJqzaUM0rA6SxAtLbn0/CBhHxmizUiFksrCL76WG/tiXCeM0Sp74k+3jB2+uPKldalOpofbmu4tNrH7sHGmpbizrTsL6VGWrUxKAwVMmFkXI5jvCTHXCyrm3p6S5DGFmLMpDMrCR+sJ2Fm9z8hn2JpairB0n9YFYBt0N+XI4Ez1OnBVh2cWHIAWffa4GoeGrocaCJbT4wjFZhhbuuCAwXWgE25MwvtqGC1zekAIIGlQYAglVClrdYnzJwnfLnRAg/OYIv31MQR0eDtyGKamULsTLJfZZi41HY7ySPTHHH0jLGDH9Ry/rxw04ePnbxCj0ucJ6OY1hapGnUJYdHFnX0afQjDjhDTSQ9QW36sf4fXFdVonVMsdfn33UbE7CeTA7thv8NrqzCKRPZqWk6rFvBlkHurs3PCRyp0gwZlo7nM2s3gBzxofgOnL16nLVoAgCNPdsASI7k+uC3sCtzY47HY9xOylCj4nznZ0Hjmj/APTA/eZcZHho05elPNix8gFI+pbDX/iJmIpFebBVH+p5/wBmFzJpSmvSnP7TEj6EYTI6iNBbjn4VJPaOdwm3mbC/lh7lB3h8who3Ed1B9JJ9cKPh2j9g9p1Mq7xznf1w0apCuTqHcdpN4kkbzOw22FsRT7lGuxhM5Ul2J5kn3M4hnayiiFInXUUR0DGx3GxAxSzYH4gTrogjZpMxIAkggeo98TSHYdwpzqqVFGn7cgdTZB7d36Yw3xfWZ80x+WCInmIBseh07+ONjwcOaR1atRcm8g/MYvv8pXAHHOGGvTqBm0FEkEbXKgCOlxh7UVb7ATMJleLZlZiqY5d4nmOTTywXU+K8wsBlDiNyo6n9EgjFnDPhWo0szjQpk7y2hSxA87Xm2HnFPhPLqSA9QMJAAIadLMNon5R4TGDHJe6YzUe5laXFqa1jXqoJa40mNJACzfewNj1xp6PxRlmEMHH+ZZH7s4y/F+HvRWmwDOpBk6CsGZ2N+YviHB+FVc2xSnTJgSSbLbx2nDa2h8mjI7XsbNs3lqg7rop5X0n2MYaZTLBaGvVqbULzaCrbR4Yw1H4XrLUpB6ZVKjqJ1giCV/WPIjlj6JxhymWQ0aa6tYGlSJvqEmYAgXjoMSmoSadL6k9OnuXNU/vVQf8Atf8AxjCqowOUMd/7UE/sT92GlL/7qpMd6nvzH2YwrpU1XKtAA+0UnluovjlQCOcqEjKOUEGiZDA2nRFuovvtg7iOcZMzpUwrFCbC94wJxEaky2mL02MkgKAClyT54H+J6rjM09OnZCZIFtTTEkSbbC+BydwPuOHvJ6/hjA8AaM0wkxDgftL/AAxu+O7J5n7h/DGJyq0xmQVJ1Go6tZhyc85B25H0GNON+lEpr1Mr+H/8d1/UI9mH8cW8JrqTW06lXQp8oLyQL8ox5w6mFzchp1awRBBF532O2BeB1PtqyCPlYezR+OHVCF+YoGvQqKrKYrAhth8q/wAThb8R1GGUy5FQofkJBa9tpAndcE5BfsMwpBBAVoII+/8Ay4p4hkzWyAAI7lSf3j+BxwUY5cs092GncqQd+o39xhpQyHbyCCDpLLI3jf0wqq8IqjYSPA/xwbwKu1MkwWaIgnraIPnjgsXjLXBUlSZHjbfGo+CaTM7q9TussyRYxMm0kmI98LV0BlMOhFQuQRqA1ASJHvhz8L1FjQHBbvHu8hIMmQOQ09JYYDANM5wBKYQ06jnsyx7yAA6t76pAuTseW2EvEVJYsLg6CAbyQSD5DQ30OG3E+IsQU1aQsGwEkyJ2JMQOYG+EvEqxDKVb5tQuJWVUkHzkEG/Pwxz+QF8yjhyBKRdye9Sqdy40PSA0E3uG8uu+CC/fqBVDqHOkzBggMs23gjC4Zy4tYgXB2DCwI9xvyxE52kLkxPVTysNugEemOCbHgGfNZQDvUhX8KggE/wCunc+NPGtp1wEOkAACFAsBAhQB7e+MB8J0WTtKxgJptJiWuBb/AFG841mUzWpaZUWZgSLmIMkEDoRBxVJIRuwavxVxWdNTLTDhQrLBK01WSjbQTO+NR/wqaoa1cFm7NUURHdLH87rNj7+Axlq2WUam7N1LvJioSCznvEq36s+WPqXwbR00QCajMBpLOOSMwVQYAsPqTiai022FyukjQjAHGeILSTvNBawPtz5YPAxi/wDiDmAGoqb96Y66Qz/gMAYT/F+YZmoKSTqqar9EVev+Y4MzlmYfohU/ZUD7xhTncz2/EKFPVJVe/E2ao51D2I9vDDI1NTFv0nJ+uJZdkkUx7uzVcLWKFOQLuWv+oDcWN7YnxViMvVNySijc8949T64zPEOPPSK0hoOmmSVKz87qt/UnEM78Tdqj0e7OomADOlbKReIkYn2GrcXUhf8AHkP54I4zl1BRoGsOF1GJ7y3Ak3O1vDFWTpglesyPHYYp41mCaiLonXXBB6FeYPWJwEMy1U7EvSTV3GheczpMzvGF3EczeoCYkfQEECOWwwdWzK9tV0fP2h1QLkgBZMgchsJ88K62lajEtvqF7mWBiP65Yak40xHydlKFVlCISqkkSeetCBA9Gv5XwfRyVNG1sZ1X1sb96pl232Fqj+ME4EyGZqsUSkoHy95th3mEmejMBztgbNIqlDUY1HhSFmABFIiedoHTbA016UGz3iucSoUSl8g9SS0dOQn64a8I7U0ssUYU9VUawLgppXujfe3PCLh3ElkyumQIj5RAEeMzEeWNZwArUSkYizuoFhINMewn7sZ1hWOx07AqVIEZXWdWmpKzAiNEAAASBfeTN5wNWqfYvH/rf7WOGGU4qv8AdzSp2YGkZ3nVSDN9/thW8Ci3P7aSD/ka2KpeTn8g9ah/LSORT/41/r0wmR5ydXc/aJv46cOFf++Ry0z/APjwrooBlaneG9MmDaSB8x6hYF+mGQrKeKJOVy8A6gjhRMLPc3NyBb6npe74mo6qlMn9BDb9VmP44hxXMqMrlyTaXAi838PLHfEVYk0NIktSm5jaPA9cducPuOHup5/gcYQ1SM6By7T1urf9xxt+MGaanxX6g4+dcXrlM5qiRrTbf80eWL4v0kp/qCwdOeFzGo2gc0J39foMMKdPLrU1U0h6nWoxJ1kEysadxyjbCjMVT+WBisfaIDJFiQo5E2g8sX00cVvlVYJAaLG432na1wd8M9uAV5Cslni9SpIBIpxBi+hjvHWemKMtXFSjmIXSNew2+VJ5DmDirhjRnHXrr+rA4j8PG1ZPAfTUD+GGAZhKjClWgwUa28288QylSKqMTvB9o/hhqtFD2i6rlTqFvrsf/OFVajoZADIFvr69cKgjmnQAzmm8OrEgm0gjbpbA2Ty4WuwfS+hkbbk5hgfKb4MX/GpVLfL1E3EG2OzNM9tVN70yAYsbahfqDhhSziFWmrab7ELYyfDSQDYQZHXA2fdSJaIDnTyIMkCfuxZmqpcI40ibGeVoJ/Zvy5jC/MUyRUBFiZHqoM++FCC1MsI7pt3R1HdMj8R7Yrp5OZk8zHkTPTrOPCRI1p+hPI37jeu30OBWdrQ7Dl7GME4cNxmq1I0Tp0GNhBsbXHLGr+EsyXpuSSStjZiSbd4Bb3AHqCeeMrluHA5l6OqyC7AbkBZEf5iR6Y0+SqhqXYjuoGKyAe8Ni3vPXFL7iV4Dq2eftQikzK6Qxe7HuiQxm2sY+0cDAFOBG5Yx/wC4dYJ8e99MfDKtIU2Wx1PUKglBqUK5UMGABHyyPMY+z/Bmc7bLioBCsRAmQAETa1useOBIMR7j5t8XV9eYmIAIUTvMkH/pOx+/G+4rmlpp3jAYxPQHc+31Ix8t+KsydSHmdRjzTUbddbYlfqSHrZngp6KtOrTWHcB3fc99rD5SPl2vhrQcArfYcj54ErV+zUD9ZRebCmgb7xy6jHvD0LBAByBO/QT9cSyOysFRGtVnMVjsAKaj11MeW+3thLQqTmav6qKP2iTg6me9VaBeqwmf0FAGFuSca6xnd4M7ggAW9Ix3k7waHIVIZDG1j5Gf5YgM1qr0KZH6bGIAnTbfn5Y6jIjpp+umR9xwmq5givMgAJvfVMnxiI8OeFSsLYStVnZi5KHUVuAGILQDI8Iv4YEpVEUOSZIA0k7zrWfcfjihajdiGZgCVDHcz736YtydSmFJIGoyO94qYYeRHLFKJ2F5XiJDTTpsxk94zAAdGt5XO43GEWYzDNLsBOn/AGqLfs/TDCvxpVpFV3iOovTGr12/ZGAcvQRwFqPpltMWBMCp18JP+nAXkIEmYIYeLfcxH4Y2PAa32WSvuH57iVPkeWM3wtqTtPZA99hO4gM17nmCTYc8PsrXB/JnFkUVT0jURoEHwH0ws9xoDHIoX/JysQup7/ohkFvcYUZpiMszW71WR+w38MG8GDIlHY6UYEat9TKwIteyn9rETkppCmSAA2qQLmxF7+OJqkxnZbSM5w72QcrXTrGE+UcfkNQSJmmYkfprc3OHDJDmpqIawttYQLeRwBCqpWdIEAAAEwPDn7H6YpCtwNNtJA/F6RbLZcC8VGnSNhD+fhifFaRcZYgEhaRDXjcJEi3Q481Fp0ioReD+JCjb3m+2PMjRLASq1CIl6gkgEnaTpt0wNXcp8CSdPYJ4rxmmKQBMRpmSBt4E/dOMhxrKmpUWqqgg6TuDOlunS2NVxCsqowdqSrHdU9mJOvcAfqfjhDnEp1UgdmYB07Wn1/DFMbdKvclkglKm/wBgPiwLVFdVIuhOiSvdbc+MAewwVm60Vo0jSSp5RcieXUffhf8AkhFhztZmHIbXHMj3xYwYJJaL6RcMeRG8+PsMUbF0PyE5jiR/LKdOBAYwRudVNjf1P0xLI51fypkCaSFYEj87SywTbe598LVq1dzeI3UC9ugG34YIoU2kVAEDEbwwa+8mT92GsRxaEy5maitAuGHjyMH2wrZtNo2Yn3AOHeUZBqHYsxDNPyk8m5xyPTEmpUXiabCROx2HO3ngAFvEG7uXqc1P3EfwwdxZiuZpMC2lhB/R5gT7/TEslVpaWV2GkMYm28HnguulOoFOoGDaCDsbc8MApyKO9MrTuy3HodJ3PP8ADA+bqMtTSRaLHnZf5H2x7QrBWeR3Q1+sGCY+uB+M0BTrwORG/O5Bv5YBxa1Q7FCfKDyn7sBHMU+n7p/hgn8phh3ojTv4Nf8AdOFmYqkGAQR18jGOOHfw8WIrVju0n1Msfv8Aph1wfMLTmnUU9pSvElY1XbV3b3JiDzGFmWYJlFAgsyjTBvLNyHXfpscMMjkkZpFUs1RhqMySRuCY6na2FetukikVHTb5/wDfuMuIVnaqiruqTBMEkpA+pNsfXP8Ah6Iym0d8+sBQP4emPix+1rVGH6SgGDaCWkEeA+mN9kPjtMrlKdNaZes+tkk9w/aARO/ytP8ApvGHlzQiW1jr/iDxNl10wYUU1J66m7Qb+QHuMfPameNerTZhBaGgRAD1dhz+VRg74242tdqhU2d7b2Cqqj3YMfXCjIFUqU3JBiBHQIhvYddRvOFa2sK3dD7itTtKppqdqbD1dwq+ulD7nDHLVAFcgxBjpsDFxjO0qtNq7t2qsSFMTBARTv6tOJ5zNp2bBXQs4uDMAR3TbcWFx+ljO1vRa9g9640gswDEdbEkiYJ3/nhVkandMgsXJbuqSIkwZi204uz+bXsl7xDJ4d2WE2tIsetueFmVzEVKKi86fzjaWkz7/wBTg/8AUHc3WToiHJIMkACCR3piT/l+/CDinBS9RjTaC6FQsWUgQSG/O5W8MF8IzdbMMVGlQhmL3AJAEzFj1wmzPxA4zDUgKcLUeJN+9aw1SYaLxzwm6dDKmVvQCCoBIAResHwE+XLwwsDkrznXpsOv4Yf8P4shqVO0V3FM6dJIIlncqQC0ABFAm2xwH8TVFq6Sg0K6QBYQdTidiOU2vYXxe46qbJU6sacGdDToq6QSE1kKB+nqmIMw+0fmjCHjdPRU7VyESSV1G5OllhRck3+uNv8AljL3QqwIEl4m+mwjf+OM38WolSmWdEDghUexYAhiYkW2+/EIyWp/Mo1secJekKL1VdCqJNiL6R3hG4PmMLafF0UKCYMLMAk7RNgbT9+AOH1VUKQUUMoVl5iLgEmCGB5g7Ab48/LqFKrFRalUhFLSQASUBMEENPtcdMOt2JSRrqPG6a09PfLAAWU7gQRJgG3jgKrx21qbzsJ0/wDdOM9mlq1K7qgPdZqmlnOnSJi89JwxymYL6ilMSKesg2t8p0+oJEdcLSLNKuQrMccO2gC3N/Xkv44AbPstE9mxUljJEkxaO8VPMkemEHFy1WqTpA5AD5j+jP6RPqfbBqBKOXXtkJUO0gC9whIix3kemGi19Tp41XO4TWquwh800TyrPAsdwsWwDUyuXi9VWMc1dp9ScKsjxOkpYaNSkoAG1EiNdwAZJjkTGC8zxJIOilE9aW3SLm5n7owzjLsGGlgWcrwBAUf6V/hgPtgd1Q/6R+GDuMZlHC9nTZYme5Ek35YCpOq916TE35sD7Aj3xWEXXAmSrLKdbkq3/VLD7jhlw+sdFadWpUDCWJIg8iZjf7sIzmUDjukKN7mTbeJt5ThpwR6Z1rLXpNq8tSm3iBgsnsUfl5/Sf90/7cEpxdwIFQ+qKfuIwszRpBgadUkf5SCPWMcOzOnvxO5IPqfObY4GzDMtWHbai0hjJWI6bX3sPbDCjVRWm8d4bKYBmOs8reeM7nInusGE2P8ALFtCsmkhgJk31Qdh+OOFkt9i7MKxkEDwMR4CfQf1GB61AmmLXHQiemLEzKpUpso7oILAsGBAInn064enjuVbekP2Kf8AHB5FewqylUaNOiGIlidXeEDlsI/Eb4N4wNaJVmG0KY62veeUNhdmqtJq4NIFVjbbveU9IxZxJj+ToQflYqfI/wD9YAXT4Bc1VBM7YpDL+lGIMO7gzJ5xQsNMj+hyxztBjFS5dBtLMIyfaMGII0KyWgSBJBkmDG14GCs3W7ELVBh0jSoB0yVhiQbzF7mZiRjQ5pMpVDUkoUQVH+IE0gNeArKJJG5O1+d8YriuZpm6hjpIVS5ljEyzCPKOgjpi3pROpUWpx92gQpAEAQI2jYRJjng7Jgij2tV1UKNKopYMSQQAGHyjY/8AiMJuH5hmYSRC3723gNjv088F1q7JRdHhi7AyrAgXBuJtt0i+Ojod6vYSbyL9PHf8+XIzp8bdKVRHasarEKCGYhRzkWuQSBubGdhO04fw+nWo0XuCIDQ7H5ZUrM3Mi56g9cfLKWaKENAI6MJU+f8AXLH1X4drA5alyJQSDvJ+Y+pk+uJyKxYtr8CTWWFYwT3aeqdUkRsQdJ1aY6jF+RySNUegtKoQlSDUdSwBAYjVMC4KncxA8BjuHIiPTBDF6lTukmVSIE32IVmIA6eGGfEM89PWUAuNSEzDOCoO20AczcnwxJKM8LnN19vn5H1OMtMUBrkUemaoXs1Ua11JykixSDMzYgmQvlj1soe4tOiD+US1MvqGnSBGqTKz5Wg8zhNSzlemgpVH1agFaZsC3egixMHTEczfnhwnHlFekjKwdC5DM0JJXYQpLSCYA6HGbD8GUoxt15t1s1z9d39fqWlqVv8AoHf2Q8dlSIWSAzFr96WkQbCzLedxPPAWaylUrW7KkuunKU2DAOG3BJsSTM3g32uMV8F4uHHaltFIoElxEONbEm50qBI3wSeMGlJqIKRqHtBpcv2urSsoSB3dJnw5xhcWSDjJyTuNcN275BO1wwDha1hSo6qIZswoXU7aocA3YESlrxeAhsJjCkLXaqcudQKtpJmV1BQ5YNHyix+vPB2R4zXaor1FUpoDpYkJUAKtsRIgneRMHDNc2raXpIDqUks4h70wFkiWBNp3sIw8prTqgvU1vvsmqX9/2FtrbsX0MjUNRlqso7EqS6mGbVeZgTa8ttFsYjiXHteaGrS9IPchQZAkar8zE2jlh/xD4iqURNVVLtoGpUCiYIb84l9K7SAL4QZ3iWXrle17ygSpDhWk/pKDPT87nisVibcoL09u/PPf6e9nLVKShdfN7I0OUq0cypGWCLMA02SY7sBybEtuA0WHjGGg4HSZSIXWqgHWoYm7IZYBZgKCPTrJxuSzuXotqpoQyzftmIawJFhcGAI5x0w/ylRK6IC+pS0qWYkgJdbk2PTyGIdRNYVbjt/nf38e5RR7WvYu4XwpxJJUB+4XWqZIUBW7p6nVUF4PdkDk2o5IPdajAK40lmmaShCQGHiWG1yPXC6lr7Ud+wb5F+UoDpTVqE6tIvgd8iVVuyXToLt9moJc6TpVpPeEtIBtKjbGd9Vj1OPd155t39q+R1OkxjxfhRfvFndkZWpsygsykSwZiPmBkGJsdpjCviPCgtN0Uq5XvanJhjU2aO8VVWWDtILGRNp51WKNVY1A+gNAWKhjdCR3jykE3gTMWWfEXEmQMKjSXplFEEKBF2MAnVqAPodt8Vw54zaUVXy+fe/K3v6iyut3YXwrguqgrslHXr0BtMFAGIV0uJl9ucEXucBUK4rI6pr1UyARuGeLCZDAArPnF8EcA4g9ShAcaUkvpkMVa4AJ5apkHl9c9wriwR69Rz/iS3dJCyxLFbiY7w9sacNzbj3T3r67fuv6jLI4OlLZ+wfUzLCg7tcOxk8gwlSZ2gxGkdJvM4Y5WCEd4kqCulm+UhpJUxspnV+u2FlLPg5anScKKbU3lrmGLVCOd4Okz9RfA+f4lTdUXSA6U9Iv3U7uwYnYeeHm8kkqu3f6eaT89uLfPI+LJcnJvjzff+fkM63Au1KGoKlRtUgF1lVNjqAubLqBBvpA54pGSVWbkgBOqQrwdiQG2HNfEcpx3DOOQQzMQmjsxsWkgCZHKdunTHfE9du3LnRrO2yiNRH159ZxLHknLI45Hv8Az591sJmdJSW98+fzYzvEslocKymbFW5FRa/dAN/zht474N10vlUqZ0qO6G0EczK3XxBPrGKc7nDUKHd+8DLBvEASTsRtgvK8BZmXtKiISQSuk2B6sFKhvA+U4q8yhvkfnyItv+N/07CxeDlzayhZZosJsBvcz6b8hOK6HCFYMFaXERbr1v3Y5zt9zji3Cq2VLHLsezNjEBwL2aNx5ewwn4YftQrsQDeASNgbx/W2OxzjkipRYrpSdqi/+zkGpXLLpBkEw0gqLWiD3uvyna2Cxw3LBmRjKrTntIKEfmhiO8Glysj9YYhxLh6iqUJYgTpY2JAFptzM8hvgWgUDAd4ciwf5u8CAwYEQCBsBitUSsmqIRPZimyNpMGdTabmWmAYtvvYHEM2VhWXSDClkZZABXefzrxeRc+uKqgQgiW0k6zsSblRe1oBtbcYrzWZLU2jYFF3Jle+RPrFvAY5UkH5DU5hatBiq0VdCJIXQzC8wgOnp5xhUo1XWkjTuYYQeYwM+csIVVI5qItHMbeuLqDNTAAqIAb7MfDkvhjmwjLI8SbQhCL3G5ErIHKxEeeAOLurVGamoVWPdUXjbqSZO5vuTjsdhk9maOpxxUMcly1uUOwEAdLmIk+Hhiyjs0EXtFuZHXHY7CEAvhHCy2aWi8Sp7w3HdEkWtE29cfTny+xEjrLA+1sdjsOTJUVpyDCqwPzWC+3L3wsz1Vid5TUT3ZLWuNhjsdhJxU4aHwFbOwas+phUjTqIMFe8oiwa5n+c4JVwHkxKqYJ6/wtjsdjx+uxRUoRX0/g1YXs2A5bMQjq0EMZN58IiIgicNpUU1V4KaL6haGEQJEhT02x2Ox2WChmUY8Wl90JqtWzj2YRCIFPVAgW2NoxE55B8oJ8kMe+PMdjZgiownJeZfyI3bSFPxXlddanqps9MUiRoMHUxib2sq853xls/l4VUSnUFpOpCSp1NFxY93TtjsdinRKsMa8Cze7LcpwlSDq7eYt9nAmOZ3Inyw7+Eck6o4qoRJGkMs2Ez9/wBMeY7GliodZjJtB7Ngvyj5dgCJgz0kYsy71FBQBlC2Dd06gfDlG18djsQeDG3bQ+pklzrkhTTcBZ7xg6pO0CYiJ3G+JjOzAKMIFyRY47HYEMEIVXa/vyc22VisdRt3CoEBbkyZn9WI+uPfyanDAU0hhBGncWN7eA9seY7FIwUW2u4GDVeFU2GkqoEQCDdQYkKIAwF//nqd5UGSDMkERuBaIN+XPyx2OxWMnHj8sVkzwZApApU46d6P+rwHtaMTzmQ7QyyCdOm/1Avt7Y8x2J6IuSl3V/ca3VFK8KUGezSesT+OI/FL1qiAU+6oJZhcSTF+hsIvtOOx2Ez7L4i5R0N/SaT4dPZ5ddbyxEsSbA9B4DAmazmWYkVHpHxLDUPJpnHY7HkdP09yeRNpvxsCfUSSUaRkcxlAtYle9SBkONzIvcHSYMzb82NyBhG7LJDK4ETMqTG20LG+2Pcdj21dIEd0WPTQaIY94WGnx2sTfEeJ0mDKNSwwgme6SpJ39Yx2Owx3cGpU5kW3tcf1EYkMkx3HsQfqD1x2Ow0+ELHk/9k="/>
          <p:cNvSpPr>
            <a:spLocks noChangeAspect="1" noChangeArrowheads="1"/>
          </p:cNvSpPr>
          <p:nvPr/>
        </p:nvSpPr>
        <p:spPr bwMode="auto">
          <a:xfrm>
            <a:off x="-31750" y="-136525"/>
            <a:ext cx="1250950" cy="1250950"/>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7" cstate="print"/>
          <a:stretch>
            <a:fillRect/>
          </a:stretch>
        </p:blipFill>
        <p:spPr>
          <a:xfrm>
            <a:off x="7626167" y="2614356"/>
            <a:ext cx="1511147" cy="1141982"/>
          </a:xfrm>
          <a:prstGeom prst="rect">
            <a:avLst/>
          </a:prstGeom>
        </p:spPr>
      </p:pic>
      <p:sp>
        <p:nvSpPr>
          <p:cNvPr id="11" name="AutoShape 4" descr="data:image/jpeg;base64,/9j/4AAQSkZJRgABAQAAAQABAAD/2wCEAAkGBxQTEhUUExQWFhUXGCAaGBgYGCIfIBwfHSIeIR0fICQcHSgiHx8nHiAfIjEhJSkrLi4uHyEzODMsNygtLisBCgoKDg0OGxAQGy0mICY0NCw1LCwsNCwsLCwsLCwsNCw0LCwvLCwsLCwsLCwsNCwsLCwsLCwsLCwsLCwsLCwsLP/AABEIAKgBLAMBEQACEQEDEQH/xAAcAAACAwEBAQEAAAAAAAAAAAAFBgMEBwIBAAj/xABHEAACAgAEAwUFBAcFBwMFAAABAgMRAAQSIQUxQQYTIlFhBzJxgZEUQqHRFSNSYpKxwTNyguHwJENTorLS8RbC4lRjc4OT/8QAGgEAAgMBAQAAAAAAAAAAAAAAAwQBAgUABv/EADkRAAEEAAQDBgQGAgEEAwAAAAEAAgMRBBIhMRNBUQUiYXGBkRQyofAjQrHB0eFS8TMGFRYkYoOi/9oADAMBAAIRAxEAPwBTgzpQ7cuo6H/PBmuB0K9ZjsE2VlO9D0RlZwy6lOxxel5GSJ0TyxysQZsBHjJAEgpviN16E0CAdvXFHA+yBM3M1CY+EF2QoLBJAABNUdtwPyvnXmwH0DaBqBSIfoijRWj8v6scV4oI0Qi5ctwr0H4fljuIuzKBuE/6v/LFuKpzrluF+n4n8sdxFOdeR8Mry/HHGRdnXrcPN9McJFBcrGXyu3+Z/PFXOUZgpxlR5j6n/uxXMuzJel/UTSEqzajzWv6tg41borFpeN1e4Z2i7maOURMSjBqJXev8WIdHYpdGwscHWER4726fNoiyRG0Ngit7VQdtXmC3+KumBsgyHREmLpAAaVbhHatsuXaONg7poDEKdI1AnYkg3QG+LPhzCiqRtdHeUi1xxPtB30rymJlLmyARV0AevU2fniWxZRSrJGXuLtFci7VfqBDJl9ekMqOTuiubahqokHkT7uKmE3YKvRyZTR8VRHEk/wCHJ9V/PFsrvBA4HirHEeOtM4dkIAVVrVeyqF+pq/niGx5USRhe6yV7+mU06e5Nf3hiOG67tU4Pipn7WHuDAMsihgqsymmYIQVvpdjc1ZxHCObNaPrly6D0VOHj4TlAf4/8sSY3Hmg8DxU3BWQhi2iOzyJH+WOlvRSRSkzc0WsIJUOo2RYofHfyuj6Yht1dKReW1ZdYiPfT8P8AuxXvdFSyojDH+2n1H54m3dF1rwwJ/wARPqPzx2Y9F1rk5dP+In1/+WOzHopterAg/wB4n1/+WOzHoutd92vSRfqf+/HWeiqus5k2KWKI87/Pf/mxDXi6V2FQcJyClVdSNQ9eVE7b1zs/X1GIldqQUdws0UQknEcfiJ0qOd/h8cDDbKLHES7K3ml+bNd62puXQeQxbQaBez7OwIhZXM7lXMjl3k2XYeZ5f54oXUtNzmx7phyWQjj395v2m/oOmAlxKSkle/QaBWXmxwQOEs1zIwVw6LTJXPDs/wB21N7jc/Q9Dg0br0Xn+08LxG5huPukznJsio7DaQMUPnRo/DfEFwJy815+iBZVR+0bwMoBZSCdGhASerEl/CNzyAJ64kRh+lLsXA4Bj73F/WlSzPaMsxNSVztpaP0VQPpgrYcoo19+aS4RKrnjp8vrKx/ri/DH2F3BXh44f2R82b88dkHVdwlwOME/dS/n+eOyjqp4RRGWHMAqO6jGoWBqBsfENQ+eAiaI33tkU4V45KrI8w5rHzrYD88WD2HYlR8O5fQySnYd1Y52BiDKwcypGGd9lWvsea0CSo9BYqDpHMAEjl5EYr8RCDRJV/gn9PquTDPp1Ex15ad/+msR8RDdaqfg3qLTN0ZfoP6ri3Gj8VHwj1JGZ+rc+VBdvwxUyxLhhH9PqpVmlbdJQBdAEC7Gx5L5g4rxYxurfCO5BVs3msxHu8rb/uj8sWbLC7ZVODeN1Zy/ED3WpmZyDv5m+WwX188Uc4ZqCu3DabKnBmp2O0h9TpH5YKZIwNVX4Rx2U3eygeKcg/3R+WKcWPkF3wbvBcnMSHk78uenaxzq9ifPyseeJ4jALpT8IUQyXCp5IJZzOyrGQoFDxHn5+VH54GcQwODaVm4IkWqE2bkjAJkdhe4AG/Xri7ZGPNAKrsMW6qNc9IQKeRT1BAsHyI6eWLZmDkoOFPRUplbve9LtrUaQaHL5fHFszOi7gODcqsTcYa6EjDbyGJblPJDdhqUf6Vev7Vv4R+WLU3oq/Dr08Vf/AI3/ACj8sRbei74dQ/pt/wDiH+FfyxamqOAvP08w31n+Bfyx2Vqjgrk8dY/fHzRf6LicrQp4BVnOZmWJIpGjUJN7jodN1z3UlRXkwGKZmkkA3SI3Dnmmjh0vgXkTQtvO+Z+eAvGq7QoH2g4rrfQp8K7fE9TiCcja5lb3ZWEs8Ry44evngbdd16toytoJlyRYgBRtjjSXkLRui0OUJ5nAy5Kul6Kz9jxXMgl6zHNDfDDgtK1SglRZFaVO8jB8SBitj0I5H1wIOLTYSmIYXMIC0bthlVy8ORijcuqxyAMeZGpWBPr4sThnF8jifBeTxO9pC4pBrJs7g7G+uD5srl6XD4KPFYCPMNa39T9ECnsGm97z6HBw8O15rzs+HfAcjtlwktHkD6HFr1SxC7EgxyhdrMemIJUgI7x/g2byJjOYXR3i6l3uvNT0DDax6jfCrZWSZg3kiFtKDiWdiATuZHfbxa4gtH0qRr6/54qzOScwoeakkckW4F2dzOayk+bR10QkjSTRbSNT10GlSDR52fLek0zYyGnmitATDwUCXhDsT4kldhXO1UEg15oQPphaW+IEdp0pRwpk5eGyu8jfadY0LqI5FaAHVSLsn19MUc58cjQFzjenJA8u61e/pR/0MHddqqs5LiCrJGWQlQ4LI33lBBI+YsYqWKzTWyK9u+KxyzLLFG8alQAStByOZFbGvd2/ZwOFrtSfZdRAooX2hlBy0bbC9q/Lz8/piIrEtFXk+RWfZ/2hjy+XzSSZdpjIuxQBmC0Q4I6IPeJvzvphjEtc6steqAA6tEvdnc5pY2wA9QOeLTtFKzDRK6mzQLNv125m8Q1pApcSCmHjPaVXyGVy/wBnaMx0RIVoOACpKbbhjuT5jrgZY7OdQu21TL2GzceayMuVP9oNWx8jup+AbY/+MDeC1+ZTaSuC8YSCeOSWLvFje2Sr5X8vCaIvawN8Gc1xuiuOyqdp+PpmM3LPHHoV2sL15AEnpZILH1J588FiYQ3XdUO1IDms5zJwUKl0mDiXH8i3CoMvHCwzauGd667hm1X4gwoBem3LSMVYyUTEn5fvRUe7SktZ3MxGu6SRdvF3kitZ9NMa0Pr8upY+ILzkeiEa5Jh7AZfh8hzB4hKECx/qgTVk6gxFe86+Gl8zyNbCxLpRXDH7qzK5pU1YcCo6r0Xkkv8AqscTSilEW+vlipdorsaSaC2DgkYPZtgQNSmTerq5LPwsGvrjMcSZlp4WMxyhrkr8S4p3cXhPibYenmcaQFalZjYuJOR4n9UCyi2bwq42bXsMJGGikw8MiBOLAUE69xrRNmTljQeIi/LAnBx2SDmuKstxYfdX5nFeH1VRD1UDZ6Q9a+AGLZQr8Nqz/MYM5NqkMu0hCqpJZgo+LbAfE4XqzSBK4NaSVoXtdzawnKQj3lJv1QKFv6gfTEYWTNM48ivJvYXtPuklzzw1Jo9eq7KP/os9f1KEcSW8QEpj2hw1Q4odIY8jsDhgXlBK804AHKulfajzxObqqUuWOKk6qQnPghzfHM1Fl8xmdo0Y6mAsKNOqgoGpydO58rvbCjwzDtL2jdEHe3S1meDzDNNlEHeTK7RgIb1FbuvoTvi7ZQ5mdVy60EQ7GlpMymTfMPl4Jn0zDXpBoHwkXVkjRv5jnywLEZcuarI2RmrRez3CY8q/ElWTvctE66fFYB0FmvoSAwQn93fywsZS9rSRqURotZpwDNRl4lmZli1r3pXmF21EetXy+WGy0kGlwOqaO2cmUTM/7CQYiqkhb0ht7C30oA/EnCsfEcz8RWAoIVxeUCKOReZ61i8ROairEaJt4/xDMZrhUEjQKkENKJAd2IGjkQNK9LBNtWAlojmIv0UNAs6qpwrJjiMZg1HUkTOu/wB5SoUfC2x0bckhcdldx7tKj7MuLZuAzjKZYZh3QAobBXRq38vvG1NWaHPBsS1rmjMa1Qi00lzhmb7vUDYO4IG2/kR036YLIA4K2ys8MLkN3aqWJAA02xJNALW9k4q6tLUtHMJk7UcdzD5ZMtmYFhfKhVPmTQAI6AFR90kHC4aA/M02CuY3co17F/G2ZYc1jUX/AHidv+XHSWAqOGyXOAdqRk481JNk2lTNhlicr4TRbUttzSyLrfw8jtRJWcQjKdRv15arnCtEiRy+pw6SqJi4Hlxl/s3EJIu+yyzlZAu5Vl3AN7XurDeiRRrApLc0tboaVdEO7Z8YhzWclmy8XdRvVKQASa8TEKSASd9v5k4thmuawNduhSGyhMI5MysYwwDEbX1K3yDEX/PByeV6qoCafaFxXITyQnh8RjVY9L+HSCRWkVe5UWC3WxuawvhmytaRIeau8ghKurDYKEvEF/niRqpXeUXrhclamDYBqtn7MR6uzuYPl3p+lH+mEdpkWQ/+0D5LLOKo6zmN9mQBSLuj1H1xoSPBArZUwsdPJ6klW8sMAvVekhFBE8tIem2CBXKM5OupA+JxxQXWiC5qP9oH4YHRQ8rl8c4nk3+vnicpU5SkaeY9cS4ouYhaH2A4RFJl8u4YsxziSMDtpMYO3qL3+eFnvIPoViY6U53N8Et+3CS86g8oh+LNgeD0BKUY22Epdyj6o1PmBjQkNm1v9misI0ef6lVM6u2BoOKbYQ6R/wBWg8mP9cNNPcavLzN75UWYSt+mOeaKpSg7354oXKF1FmWRgyMysOTKSCPgRuMQ6iKKlaV7OpuGLFlnZ2/SJzaivFdM2mhtWjuySTd6h8BhGYzZqb8tft/pFYQhvtJiykGazMZicStoaIoVVFDKC2oFSWJNkm976YlrnZRXqiuIspq7G5UScCEUKhZZ2kSya1OzFFY+QC6V/wAJwvKSJrO1KzD3SVkOYjaKRo3Uq6MVYHmCDRB+eNBhsAjZCuitFy00vE+HR5fLZRVORXVJLqHj8JGlQBZd93N9U57jCjgIpS9x0crh3ikKXiLMoUnwjcYba0bri9PvZOQZjg+bhbNMXiJeLKiiSFAYmgNbKWJ5bKReE8TTZWur1UtchPs14o6cRgWOj3pMT/3Wokj1BUN/hrrgj2WDakvpOfZHKt+l+JLlp1iKgsCSCLai1oQbAe7IYaeW94BiD+E29vvmq5tKKyWacl2LMGYsSzA3ZJJJ28zvh8DTRTmHVN/sw4bmMzmT9nlSJoR3mp11WQfCK6gnYnoL61gGIeGM7wUl4pCu1XaXM5qaQ5jRqvTSL4Rp2pdztdm7PPEsgDWivNc14ApP3sGUiPPOdge7QfECQkfRh9cCn7oAKjMCdEp9u+N5pIl4VMkenKsBrQElwF/V+g8DWepPzxaCMEmUXqquI3tLnZzgsubzMeXiFPIebcgACSx9AATXXB5HZGlx5KLC1HIPJFwfOZSeGNmyZkR0BNONpA5K0fvMb290ddsKC3SB7TurAiisu7Idmps/mRBFSnSzMzclC9T1O5C7efxw5JJwmF7kAjMUXn7TyZbIz8Jky8esTMHlvcFWF7VubWg98q2xXhZ5GzA6UpzZdEoa8NWaQlJGhPw8/PHDUKVLL4aIwRxrVRS9yvLCbjS2sK3uhfoj2ZIF4REGFhi5II5gs39MZ0hOfRCxOk1rCuJ5vvs5mJf25Wb6k1h9w0ACYwo75VyFscFuscKVyJsXCsp0XF6UK1GCOQJxxXWFcSY1/Zv/AAn8sVVNOqTps3fQYo6zogGYra+yvD/si5XKmhMUeaT0NAEf4daLfocJzvsmtgKWDNJxZC8rMva4jHiLC7/VpXoKP9bPzxfCNtugVmuDWG0NymTZIl1Mg+JPrXTD5Y5PYLtTDxxCNxN+XiqGbOBVqmZnh7Mw2Krwe4v9788NR6NC81OO+UVkhBWtrrE2hIPnsgNiFxVzRdqVGcqvl+OJIC6l7lJmyzJPESskcgZDzAIs7g7HlijmjJ5qpNFbB2yy2SznCxxCVSJ5YUWN1+7ICSF22A1alJPQcwaxlZpY5Qxu1ptsXEIUp4PNw/hzRLNcsKtIkgGwb+02DXdEkWefOumKCbjSE14KzGDLQSN2qzOXbL5de7mjzwLHNO9hmJpiT+1qLBl8gK5HD+DY8yGj3AKpBnYGAc72XvYaOeOQSq8v2VqGZRHFso5jndi7NUaJo74JjmMy1z5X1VYGlyI+0/sG+XmOYyysMq/NI/8AdtW4roh5ithuNtsJYLHFw4b3d4ffuitgDzuivsQ4JmlmfMvaQGMp4xu5sEaL3AFbtyPLfpTtPEMyiMnX3UCMNX3s+7GZiLick0obu8u0iqzbamYEKwA2rSxO2wsD4XdjGviAvUjZTwgCCF37NciJm4tM8cbhy6q0m9ajKWXlYUjTdeQ59AYuYhrGjT+uaI6EMo3usvyuXlcnSXNC2IshRYGpq5KCRZ5b41fiK3/VFkwDG6krTOwvZ5ouF5zMSQNJJIjLEFY69Iuyu+wLeK1ssFGx2BzMZisz2MvztA4LWmgUj8J7PT5nLy5iOQHu5ViEes63ZuQUX+HWm/Zw9LiuE8NN9VzIGF2Unr9Fr3BeESZHg/d6JGzMilmVPf7yTZRd7FRpF9CLwnK/iPHgoY0C+iyXh/Dc3mHUNHKXmdgshJ8TIaks3Ro8z/PGrDLExmtChaVewk6bJo7Y9nTkYojAx+1POoheIEOpKtqjJslgfDp67v5m0jPxSela2mI4eRKK+zHgk5XiaZliWkHcyK5t9ZV7ZvOw/vWb38sAlnbbMmw2ReE0VR3SrxjjOVEkEnDo5Ms8UfdyMDpJbSdjTbkdWPvGr5YcwsTntcJtQSlZ+4coSpGhYsWNkmySbJJ3JN8z1w4G0KVSVKIBzxIXLuLLMzqigWzBVF8yxAA+pxxNCyoWyxezDh8cQaYvOyiydZCk+QCVtfmTjKfjHu0GiMI+qSeO9jMt3M0+WZkEcoi7rVq3YAqVsauZC6fW7ABskeo/E80aLEOa9rBotN4vWS4VSUDFlwqn94gKD/Ebwm3V9jzRYxxJKPMrAchwxmTWoNszafJqJsD94UTR5jluKxqMaJG5uahmKEUzmu2v917DP5csDykOorbZMSLbsrySsOjehr/LF8pCI2YO2NqZM05ICuwLcgX0knyAJBPpWOqwqSYmGMgPNKz3k9eIycueskD8cdlN1SIZ4QNSPcKkvFFP+9H8Rx2VKf8AdMN4+ys+zvh8k2fhWSyiEyONIHhj8Q5b7vpBHW8UfNladVhiSV+hcaWo8Iz5m4tnGI8MMCRLt1ch2/kv4Yz3ioQepUtBzlK3biFJBIwhIkaZVeXUwbuwwSlUmiASrevrVhrDv7oaCgSZy4A7X7/ZTRwXs5FlRIykSOvhj7zYcuTUDv618sCmxTpaG3kmGQNaSQsx9oQAzstKosKToPhJKLZFct7wWEnKtWL/AIQD4pcy58A/vcsaMfyhYs//ACI1ECRdYlBUE3Oqxy4KmkPOtz5DHKy9n4ZKE0MhtmBAPwPPy59cRVsQnEWtN7BZBm4TmcpmkP6qdlZTzWgjkCuuqzY88Y+Id3wQtCM00EI4GX7LUXiRVIWjfukrQ5+W3ywFnzeanMb1S72gnjz/ABCNyFkiELBq300DbVt7xKgA1RQ8jhqD8GJ2XQmkExvD6dsrU7xRRLAjCILudibHSyATsSB544FzyXnVHyUdFBxP2nTZaYqAJlIGzbDlRII35i+o3OM6LBiS6NaojIQ7fRA877SJs1NCJI+7RJLUQMwYNuAefi2NVW/zrDXwAjG9nxUwsaQeuo9lrORz8zllkAXStkjqbr+h+uM6CEtcS5UNclmPYrjMqHMplYowk10zWWB8QVtjuNz4f9HWfg+I0Oe6qVMVK1uUblH+DZQ8JN90GEygOASQwF8rvSRqvSfP5jOxmYkd6x9R/KKXmYd7RVe03tBaJ4pIYyhVWVEb3K2DagpFkUtAcq57m64bDmW850+qvFCHAgqbsz7RMvPmo0iyASeZwhcFdr0gmwoJAC38FHnsZ2AlFAvsIJb3XG9vqnDtnPLF3bIWBcmNQh31OKB9arl69KvBDtpoht71gV6qPgmR+xwRwXreNSednUzM53O5rVV/PEyPL3Woi0FJRXtnC3eMsEyqsiu8yoWUSKVIHPYg7HoQOoO5zhZHaNI6K8ndFo12ZkizGYkzkR1M4aJ5QKplEZCkH92qNdOeF/h5IWZXbKrJg7urI+IZLTmcyjbaczKB8NLlfwo42cMbYEpiTci4GQNcul4ZQw5VIl3ph15/XHK1q3lpxFJG5UPocNpPI6TdHEPbmaWhcCt64XnO/iVwgRJfEgIHiVtw5C/tc65489JYdRK0g4FtrN+I5mSSdMvAF+0TZmSQjRvGgAj8R1bqyLqG31u8POyiKjtQ+/2S/DzzF7tqpNXtTdv0c6joY9XwDA/zGFsLRem4O64LOOzPE41yvcyoWvVYqiuskod69GBGNOOJ240WVM48UuHirnE+BuokdhKGeFvs5013r7MpO20oXVa/eO45EYniZ/lO2/gih8gbQJASLwbhuYnkEGW1k82VXrbYEmyADy/DEGm7mh5qgu6Cr5uEd46tYKnTTMbBHPnfW8XIBKh2hVzgHZv7U7ASKiqupmrVXl1Hr16HA3gBSxuYqqMiis6uLZXKmm8tvLBmxsXVW61n2RcDWGB82SxaVFRdVbbln00x2PgG9GwdsZ2LeKDAmIWkC0Z7ASd9mM2xZd22C9RzBJPWhpI/dvaxgU4IjaF0RsOJRrifZ5HkBrweFm3+8psV/X4L8l45MoKLlzUeiqccLsrhYmkVrJCvpPPYg7UeXXpi8dDW0RoF6lYjxaORXbvlZXJJIZSDfwOHWu0WrIWlvd2Vbh8LyaY41LMXoKosnrt9MPRnugrz84/ETFHCyWkilWXYqeYxbMHahAK5OX1Mu3M1iQVCb+y3ZiWDMRZh410K7VrNAmnUef3qrY71hSedpY5oOtIzGm9UyDJLHmC6ujRzFAY2S9RQsQFojRudj50Dz3UZO4sydLXTQ5RYVXsIyn7YijwmXf1YqAxPmSACT1JJO5wGZrgBm3VsO8OZ6qh7HY2OXzIkDHRN19V3q/gPrjsQwsDR90juex7u4p8t2dWLv9D1JO6lzsNKrvQ+e3+LEl91oruZST+0+TzoXSBrAJBkj97SbsNp8xzr54ZjAOg5qzS1otyA5oyywRxtCdcbGpAN2DVs3mQQKPx+OCsw7mkmt1AxUDTeb6KPgmUmgmjmMDP3bawpBAJG636aqJ8+WLviLghR4mINILtyVpns2zmZzDZ+XMFjIwiC3sF/tdlHQf654Qni4QaCrcSN3yKx7O8mVOYZ4tCpIqkPzEiF9ZX08S10u/hi2JkOVov/AEgQxhpI380F9ovFXZzHCkiuXLOwYnagoq7okAEEchfni0OGMjQTsjtnijf30kzx5l4gjRM1NqVuo2oj1B2+mDfD5TbQijHYcGwUY9l3B5v0rlmZCoDMxJ8gjbfPli0rD8yUM7HNcAdza/QOcVSysaJSyvoeRP4188Zrwd+S6NzdrS12s4A+ajPdSNDNepJFPI9Aa5rWxGJZJlOuyvw9NChHZPhsmVyQyuZBBYyFgFsNqJo6wedb8hzA6bke/XMFctaTaEdnOFR5IxRRF2kOYcszEcjEt+EAUpOk9Tg0js8ZP3ulMoE4Sz23ypXPTmq1yBh63lmv8RhnB2Ywh4j/AJCmTi/DMuiIglUy90jFLGoWBzF2Ppjo5H3rshkUkHMIA3z/ADw6rbolwPshm87ZhjHdg0ZHOlfWuZavQHAZcQyPfdXY21snZbsyMpAiGV5WX755X5KL2UcgN6xjTPMji6qCZYcoy2rMPBIEm+0LEvfadGutyu2x8+QwEvdVckZA/aJlWkyc6oCSAr6RzIUhmHqdN7YNhjleFaM0dUv9ispHnJZppQJo0ESRyHzjDhkXzSit9CWN3Wx5pnsAANb/AFSkEQN80X4zno8wrRsSULUFK6dBGy0RRB1AkHndUeVzAxzTmCrinNbTRus1zHeZbiE5gjMupYiwJXVbxq+oEj9q7Pw9MPkAtB639DSXY8N1KS+LREuXZh3jyMWUCgCTuLvle1UMWdC4ZSOatmskqxwwMkqrDL3buQhawBTEc72oYckwzWsLq21Qw4krrjYiaeQwN+rLbb3dbE777kX88CihD23evgrOdqt17BcGEeQERYuI5JFuq1bjl6chfkDjExZt4O2idjBb3Vb7K8BTIK3iGl5Hlkc7Bb5KD0A5fXA3yGah0Cl+WNpJXbdoQuhJZNgN30V3gG46AaiPLY01AbVLSxwOYVSy2YqYyZWWRprW6OZMxyDVG6N6agSL5XROFpDl1rRaTZ3V3glX2gtFPkcwhClokZhY3RlGqwem31B8ji0RNg8ijMfzCzH2aZGZMyk7RkRU41sdPvIQCvU2SBY23O+xxsvY4wHxS00jRJqVHxPN6ppG3Fudzv1Nb8jttt5YLCwhgtUe8OOirxl46lbWYg4UsDWkneuerl1ANYkvAOXqqUd1pHAOMTcQy7QRISsekO7HSAa53zJNE7WRhOVjYnZyfRFouTBD2YcxFJXSqACoDS0QRudyRQ8VC/IYQdKM2YJnUiirXDuDJlYWVf2mcseZJ33+Qr5Yq+QyGyqloaKCWPZ+x/R3fxvHckxmlVuS76e7O9jUq6gTVal6cz4jM14sWAEu5/DYSNDvaNQZJcyQQyI52K6rtheqh90Dy3/OSQBbULDY8vqjf0Q/jkbZQprGxYBa3BPl/lirHB9jmnmzZtCKKv8ABeG5aVDPN3S6nZfGALryJI3xZzntAGYhBfG3NsgEmXy7cTSLXEYFJJtvBRQ0t3R36eY8xgjHu4RNm9r/AHUhrcmyfOC5LLRs4yzRWwGoRkdLommPmcKSZnVZJ8wuaMvJdyLFItCmVjqIHMnmbHP43iuR7dVZksbtL1StxPsFA794JGTzSgwb67g15GvTB2Yt4FLnwtJtLfafgWUig/VZxWcvp0KQH5GwNyQQQAdtt8MRSyOdRtBETdLCKez7L5ZVil+0r36ll0ErrrxLvys6d+XPFJ3uJI19FL2Bl5QpO1PbPuJ9HdtrseG7NGq1UavlteF2BrOapD2XjMa4PYMrfHqmxONBcvHJmFMLOBYagV1Gl1CyBe2xs+YG9CkifdhE4TmvLG94jm3ZVBmWzCkNSU5Wx0K2Dz9RizWmwi5qFlTR9m4/tAzBFyqhQE+RAG489hvji92XIr906rP/AGxSRxyREaQwV9Z5EkpJoB89iAMaGBJDD4JObV334JE7MZyR49laR+9MjMSOdGySfFqI1Dn1GDjkVZozNIUvGszpjJUKdQ1AkbgsdNH4MDg+buk9EItorb+zs32fh+SEahrSNTuB4nFu3w1Ek/PGFM4ukcSm2gBqCcd7SxZZ2ADCORtelGAYhrLsArbB231WLsnnvgrXAVr7pWPAYzEvzwN7pJu9OQGngjvBO1cWbhaUQzxqoJLlfCK8jZDH0APrgb2F5tgTcuGmw4qT5ugNn2XnZvjKzS5xX01C6U9+Eo0am7PqGPzGKVo0/e6k21oLtOvorOS4FBHlxl4RpjT9k0QbNm/71m+uCOa8nMV0czCdChOf7OOAzBtYoEhhvQv6n6YPFiG6CqS0+HLyXNKyXtNxD7PxANoEmvLwgKSaLd2oUmjZA/Z640WhxjoHmf1KA2uaXc2izZdnRJHljkHeTlhTK1hBo5hiQN7PW8cXuPMIlCk/cE7QuuQjLBjFFFoaARoFayU1EsLJLV4geZO3MYo5pJ+t/VXY9oFJYzXYmaIhQhfayVIq7O3iINj/AEcGjxUdLjB4rY+D8VXK5eGJnLsGdpCaXWWMhK+I14WNEg0Co3o3jMfT5Q3lSBNOWODBdo3m82ogeUMrFF1FUffYXXoDyvyNjCZjLXUReq0IA7EOZE7TMQLSEvZdsxIMxxKbu1Y+CL77fuom+kVWwBPp1wyIGg1d+S9DJisPh/wcEzMRpm5ep2P0Cac1G6Q6IEXI5NR45JFGtvgjb2eVyb+mCOP+e3RY7iJJLmPEefyjb1O3oNPFLfCNOay2bClmV5HQFtmZaC7nnZHU+eBEAOZpp/aHLE6IFjtDr6KrxfNyQZlIlHehR4h4UCEACl3rQRsFO4HzGNOCXiLJnwrWtz35lcdpuHlMnrcqGketI5hnZTV3W7Fjy6+mK/EVJk5DmoihungoTw3KCW8oJaiNyo5Qi3pVZAG5+YPWm2GFsTMGDiuGo0oc060Oqk29gsk2SizCa47+0Bg7e7pMaGyLFGgdiRhV0xnyPIrQ6eq4GmOoonku3sTZjuHSTvGdVUJGSLPO+tb/ACo4kxte0UNV0EOMMZkewhv7Kz244t3GWzRVgzJGfD1UsCFJHVSevp8aDEx3EDSFUykizssq9mfE5mysuWiQyStINNiwqlQG57dALOwF+eNGSPO2ydlo9nYSDEZpcU7uMH6/6TvwLsplsm/e5l++zF61gitjf91fE2/oF87wEbUP6TGIlbK3Jh4g1n+TgNvAnb9Vz2rzcrvCsulNcgYRXZjpX0liNhq8hsNHM2cRHG0EuG6zmwNbq2yOvInw8Eidt8xmUheFt4BOJFYHcWmllI8ro9d8HiYHEH0QHuIcVX4rlpMvlu6kAbw3avYFaRv5EeEgDzJHXBAQ7ZXvK1XvZlxwwZ3RKWT9VIG13sNnG3M+6dq32HniuIYXs05aqGCWYiJmpOgCd+DZ/OSyvMhEWVrxzzaVAosWKgcwdtr6btthJrCCR1RcR2UML3ZJLk0FD70RvPce7ySLTEBC7FUlY6Wc6WNovNkoczXQixinw+WzaqIXN+Y68wBt5nr4fosG7SZdxmcxM8my5iVQpO5puS+h1H0FH0xpRmgCen7IDruyr6cXVZci0LMJO8U2WsLdDl053y6HFnaDwKM17A5jnDS9fEWtc4DwZIXMqgZrMWdUztUUZ6+Mgln8yASOunCbqJs6fqt3tDHPmaGf8cfJo+Z3oNh96qpxbjEKzau9XN5tmCxUP1MJbbwiyCfW2Y+a4g0hwdnSvbZbw4xqb+Z1ffkiQUpl80F8TRFmUc70nWNtt+lYCTqCsaSASNMYNA6eV/wveyXGJ44C+dVIouUYIOtvIKtWbO+9knkMSWcQ/f2EZ3Z7IiIopM7uendAHiso9rgeTOqWUx94igKxvSV1UDRNHS6nrVkb1h3DMIjyXzSczMh3sdRsfK11wjIHIIXLl1I1MAa3o6QvqSas4cdA0M8UCDE2S3qh2d7MyIuYFW5VJEQFiVt2JUEgFiBYO25I64C0hwJapk7jha1DjeYeDhPD1ACyEZcEEbBm0agR8zY+OM+MNdK4uWjDkAHE20vyvX6K7wzs7lyTIyPn5ibLDwwg+rsQrAemr+7g0jWu1IpbeK7RmycNlRMGgH5z6DUfTzUfHu0MOyzzJIBQXKZX3CeQDv8AeAPSlG3unliocAaBr9fZK4bBzPNxMIJ/O/ceIH76+aU/Zfx5mz2bBC93PqkNmlGkkgWeS6Gaz0AGOmicaPis3FkXw4rdqR5/7R+Lic8s3c5GPvypXxMP1SFCdwDW17hmN7bDlgD2k2Bz8dkxD2DFh28fGvLSfyjr5Jsl4m4eKFyskisBM6LpVWIJCDffYHbnyJqwMQ6Gm2gGIXxG6NOwO58fv0WbcT7BPxHiUkYlEUUEUSu1Em6IAUbDkvO9tueNBkpDAFnO0cQmrg/YKSNe478CIWAy7sSuw1Dly5i/pVChkbeyvOM8fDHMJYmy0OWhzORkMXeJrGsJVkjWhB3IFMpIB2qsHdmD2vbddPoUSFreHqjL9mJJ1jk1GMlBa97e9k8wy+fUXgAmY0kLmh7gCqjcDGZj098Y8pHLJGqWWd3DN3gVdyxu+h2rbC+S2tPOuXTla2cLNA2Hux5pNbJ2aBpuj+VykkAjhy6RZOIuN5aLytd3pDeX7TbDoKxckHc+g2CTe5sjs8lvPRopoHn96qjPx5++aLhyGaZtnzLDUzeem9lQHldL5DriozHlQ+i24+zQ1glxzsjOTBoB58yfqvMz2QZmV+JZt3dt1iQl2PmFFE/JF288U4Obx/T79kL/ALkxttwMQAH5jp7n+SpeD8F7hZodLojM7qG3IU7gbEg0Nufx3xL3gFp6fzayZnmW7NnqEp9sOJS5XNQT5JrM0Idg42Ky7otHcUq3tRF1jRhjIsdFizETAxv+io8b4oc7lI8zDE3ei1kCkUGJNCuZ28QrfxWeWJo2QELDxmA5b0VabOOn2WCcMqk6i6DxqZC5UX0OlmPnz6YGGguJGq0nvFAJ/fhgTLIiWiy5oGwtmiQlhQNzt5b8+uFA/PMM2tBO4VzInNdlBG9cip17jIalRo8ttRP9rmGsdQPCnw8Q9ByxAAGo/gf2njHiMac1F/8A+WD9ykbttx4fZwIYH7l5RrklsvMwsjxXyFcvgNuWD4dwa6+myU7RwuSINkeM/JrdmjmiPspyfcwZnM5iY5eKRhGUUU7FRq0re4sN03rexzwzipGuDQB4+9JXs2GWSQsjZmPK9h4ny8dExZPiedzNpw+FMvB+2QBe53LEG2PWgT69cIODua9FPg8HhadjHl7zy/pBuJcIMEkbHMd+zSKJmG66zqAAYn3gOnOvLbFmaCisvF4oyOaA3KzZo8N7r6IJ2/bvGOVQEuwSRfKrYGz0qvxGDYcZm76rJn0fa44hl5Y4DmswxaRADGpIMZXZWuveJJschy8iMXtuam7c+qsMxZZQL2diTNcTV30u3ikfvPdI5Nq8lAN16DFC4hh6KYHubK1wJB8N/TxWty8TeeXRk4ftUqnfMSqBFHWw7tD4V5mifEQPvYANDRFL0HwbYWCTFHI07NHznzO/7eSrvwVxIk8+YOZnSSpCm6RAgiroC9RAoAVfKrOOOjfRKzYphj4cLAxnj8zlnPaTs2X4tMrEmEzKx33qUazXz8P0weEF0WbkFiTHK+uqaMp2ZD93BlYi0UjpK5J2RVYEkk87UaQNzZ8hgZnyDM8+CNloCt0xzZLN8QZhKDlcqh/syK2XnQ21EeZ2HTFA5pb3ea9SJ8F2cy2fiSuG++/6eW6K8J4XDHtkIgejZqUatjz7sGtZ9RpT1PLFXZWi3eyy8Xi5pNcU7/62/v09bKJZXhDQPIQS6Sad2PiBA3J8753hN2Ia81SQMhduK8kt57M5xpZFyuWWPSSrZuc6mPmwZ+S+QAI+GHLLmrSjbhmRAzvu9mN/cD90m9o8tFpZZHWSZHV1mPvOX0Xpv3layBsdlB8qchzBwKz+0ZBJZy5aFAdP7QLPZn7TGhF1rAPTYGid9tue/kMajo80ZAWHG7hy0U6cP4LFmlhaISlyiamVrKqCCCxLUBd7AajZ264xjM6EOBWhkzEErSOMcMWRQzRpIYm7yONtlZwCE1E2KF2NuYB2xmwzhr9UyCCQ0mhpr0Sfm+H57OAtnZVyuXHNSQoA9Fv6Fz9cO5mvFNXo24jAYMZMM3iSHnV/69Fc4PwGBT/smXLnl9pzF16si7FviFUH9rFMrWbrOxWOmk0xElD/AAZv5E8vW/JZzwTsfmoeLJDLlmaNmc2DUbIATepdhvVjmLqtxhk4hjmksKzcPO6KYPacpHOrrTotGz3H4MsO5DGRuQy2TGlAf3pB42bbcqR6rhckM3/tbLcDPiLlfoP85Nz5DYDz9CgOfzGbV8tLLCmWhE6hIEG/j2LEcyd6JNG25b4tHbw6+iDiHYeKNwY4vcaBdyAvZMb5kZPNzzubjzKRlNr8aalYfMGMjz3xEVvaB0/2sLEtp2bqk7t68+WyYlVpklkzTvqG2hH1EqGUbWa68zW+HYHMkkJ02HrSqc+XUaLMMjnXUs2r3tyTV6t6YEg73z8xYw6WZ9bVA4jQLQOB9ppp4gy5cmvCxUoASAN/EL5VjOfG1riLTLZDWyZOC8PzmUhXJwxATks0maYbEO7EUdwNqsbm7odSDiskGh0C1sBFhW4fi4p+gOjBzPUpm7LcNy66/wBZ3+YI0ytLu5v7oDco/rfU7YzMRxfJqBisW+UihlaNgNK/tX4OGrGmjKaIAzeJgupiDZ8Nmr8rsAdMXZi3aB+oQpMS6d4fOS6uV0EQ4dkEisoDqb3nc6nY/vMdz8OQ6ADEy4snRuyFJI+T5tug2HoqPFM/GAUY+YJU+4a6k7D4c/QjkGOKR5tqq2wUidr+F/aY45do5aWLSFJRdJKHegCoax08J9QMbkeKo1VpY4bvl5KB9l87Fk1mgdkkYTmTTGB4jpACgKKA8J+XlzwajIMwQcSwh9NVF82k6TtJHP35YnQh8KiwqpdjxHdvQD0xwLoiA2q8eaI2MuAvktfzuSeVPBLomAOh+dHk7HyO+kHoTfTbDE2R5PVaUEkccjeI3M0bjr9/VAsr2cjgfSsJzE/Nppge7UnqAfePWhZ82XDfHYRm2H1T2J7TnxA1dkZsGt3RXiHZyGZLzjF+7OvVegIV6qEI01fOyfXAPijf4Y1WU5wdoBQ+vqVdzvBctmFRWRWSM+DSa8rGx3B63zIwsJJWOJO6YwuMmwt8E1ahbhRclXaoFpVijtVr9+uf93ZfMHDAxYAs7qnHrvDV53cdT6dPNXszkYe6MTqoj0+gAC0dui1sRXIi+mAGSR7sw3QbJNk2epShl+JxxJmF1KVJI1MNmXTVc65g7X54eyPsIhaHalJfbLKTz5aNY4kKuVMbWEGkKzDnQ90HnyGH2RhpslAdLnGVqbPZ4cnlspGI4gXkiUyyBS2sv0cnZVBvwXtR288zFRSk76dFeNh0LU4NkYyiCNtEP7EdKr8uZXxV8CL5G8LtxD49xau6ZznF7tXdTrS7zfEYMqgU0oGyxqNzW1Ko6fhiv4s50VNXHMTZ6rD+3nGUeeLMQhgjxcm2KlGNjbyIXf0GNvC5mQljuv0IUGIGUFx5LRuwPaRZEEZ1661sGU2EAABvkVB8Nbb3tscZ2OwmuYeyvYJ0TdKsU0fjqRFOr0BG9HoaFbG+WM5jpYipa5zDbTStfaAqkk+FQbPkBY/mMcZXSuAKoG6pS4v2imkVu5VVjXxs5bxaVomqUjflXl1w/Hh44/n1P8q9VqUUyfDElqSQmQdFY2q7iqX3b66iCfXEOxDoxlAUmRze6zTxG/uqvafIZSSVDKiPINlbwkqBvZs1sQADzGquuLYaSYWeSA6IP0tYz2okWPMOEAEdkAX5H0Hnj02Ge4xBJSwgPIKPey7jyrP9mGr9a/h1E8q3ArlVE6Sa3Nb4zO0YRWf7tOQSA00pw4H2mzCySiZdcETmPWOf3T18hzs738ihLhozWXQnWk25jXbbp0haGfRIAr17jlb0kjetQsGtvPCeZ8TiPohBz2AtBIvdWMxmEjUu7BVHNj/r8PXFDnkNKjW66IRl+L/aG7sIVhYEFm/3l7FVr3drIJNkcuV4KYjC2we9+iMGmMh3MarjJ8CWChlQsdghpSNT/AXt8zYFe7jmYsH50ziMdJiTc5Lq2GwVuXhcSo4kGsMCJHkNnSfM+Q50KA3qqwN2JfIaZ9Eo+RztDt0GyXHbL5pFVKlGVmoE70QOYN8wSBqP0B5OhskejhVhVkc0sQXj7jOZWeMJt9ndy33Q8ZUBbrZrANH9nBom5XDzA90R7SW5RvoPdYjJFp8LWpHmemNgBteSRlifE7K8UUy8G49mYYhHFIEQWaAHXfe+Z3/lirsI2Q5iqZyNlvMGaSVXjk96wHiBOxNUBVEoBXiGxs8jYx5QscwhwKfyujdY917neCZdV8KBWoAMoAKhfdqthRwy2aTmURt7uN2hP/qKaGRI3UTJfNdn3/A9cWGGZICRoVDmN3Uee7SzTSFI/wBXHyJG7E89jtQ+uLMwrY9XalQxrSLQniOWGqBaZyZr52RSuxO+w6YYjcXE8gApLg2lWfKu2c0eLue/LB6NeIMxFnYeKjV8jy64s3SGx4rPM/4hjStNnI1zEUSq32XKklyrbOZHJLE7WARYHkpHXdplltncqGSNfr6KLgXEYG4tCYmZYnm8S2dLGgVv07zp8fPFXtcIzz3RWup2ifuE5rN68y9+FZPArXoddwwvzBseljzspSBga0Eb8+aaOuhV89v4gv6245OWjnZ8R2Jq722wA4BzvkOiGW0V1lnmz0Tl2MEZBVUWiSKoFievpyPXliQ1sJ01KIxoGqhzsz5RVEDklQL1ksGrzs35/XBmkTE5wrkAqnlfajCFkR42GY/Y30n4EA0PjXLFHdnZnEg6INa5Qh3aXik80DySvQEZYKuwFKfrhmNrWHu+6IWhoKpyTMnCZU2VxAKAWze2uj0pb5f0vBxRl1S0+bKCCsw4dnpTphV3ZCSFj1Egs21AcrN188NWC6yl1+iez/BFyOSTLbMxBaU+bt73yHuj0AxhTSmWTN7J9gyikhdo+PtkswkOXd/1mxTUdK6jQauhuyPh6DDkUTZW5nhVkkAIBRzhmWJuWVi0h+8xs788De4Dut2Vilj2j9nZHy0csSgrHMyFRuxaUoAFHUBgB8Wwdm2qFJyK0rshwAcPyiRmmnYAyvz3/ZH7i2QB6k82OEJ5jI7wRY20LKC9p2XL3MshhJIDEcje268m5+WCQDidwi1Z7qBNWq0/EZJ5GQyho1YrSDSCwPivzpr+d4JwY4R3R6ocD3ObbhRVnjJZUVY20s7BAau9Vgggg7EWMDiAcdUarXPG83moVgWCYCB6TUpUvqFe8a8NrpPw22vc/CaQXOGqqW96iNUU4d2eiKDUT3g5SA0wvnR+n0GFTO7N4KVmed7MSTZWYlJHzsL/AKzx3da9Qo7udCAgrz1KN98aceKcx7a+Urscxoa00NRuqPssyrfpGFnVlCB2JZSK8BXr6ti+Lk/BPXRKx4aUODi0gda0Wiezqdj9tWQc8y7LtsVbYEDyOkn531xnY3dpHRNNjkY45wdV1xqV8kZMzl6JCN+rIsEnlVb8+nL0xVg4tNcrkF/dAs9EP7J8Ukzyq2aLGQc1YUB8AABR88XlZwflFLskkY77cq0GKBGj7sqChFV/rr69MJBxBtclTi3aTMZPMGCRTNGyh4nNKQAfdLD3iCN9r+uGRgo5o+IDRHJUMZOoGnMrviHEpcxA7SEABCQq7C6O+5sn4msUhibE8AbrstaBKHYnOzxwZ2eQfrCsehdakGr1Xua2AG+NTElsj2iq3VI+zp2uDJGnVU/0zMmVeEbmR5CfGvhDaDvvv987dTivDBfm8ltSdnzcZrmt0FfRKOf4LI7qwXw7AnUK2PLn5YYABOuyX7S7OxMsgMbb06j+U38J4lFFEqPkIZWHN3KEt8dQP05DpiJYQ95cJSPRYL/+ne03OJAI9v5T1w9ftGdjO/6m5GINctlXbzajXUA4yi3hxklaPK0b4vmgL3wuxqi0o8WzZiHfXyIB23piBeGmVzRYITM8Rjmo+yMhkhWR6sDRyr3QAOXpWJmeXEE80XGYZmHkyM2XXG880RMoDDRDJpavDqYoAD5nYbeROKtFNtDgibK4NO9j2QHM/bRlO+aVe5Y2fd3vZeS72bFedfIxnAcGUnRh+z/iOEY9fX+UP4HlJczrjQxABNbB1UAhK0j3TZF7YKJC4X0TsuEwWGZZiGp5Dqr3Y7JO2cy5fLAxsQ5/UgWg++Cq3QNGx5Yo2RzjR6IeNgwccLywNBHvafIuFNlkmDvf606BZ9ytmrkCT5eXwoM2oaF53jB5AHTXzWf9rpNOk7eInmL5D1+ODRuIIC0ez2sL3F4sAJ+7IZ3vMoj0Rtp+JXY1hXENqTzQsREIpS0eaF8XmZ5AiKWZjpVR1J6f69cHhZogk0NUp8T4M0U660oPZDMFDEqdL8vEF1htOrmKPwOHnZONZC7ClwrOK9jsjGbkLRMor3Dz5bDfn6YGBraDBlMrQ7UWEvnNyFI0Qk6rFDcsS2w9emLOkA1XoIez4GPfnaCBVXy0TR2Y7OSR5+PvgulF700B0AA5cv1h2vnpPkaA/E5mGvJZ2Inwj4CY2AG62++SYO2HaAQLq5kmlHmf6DAIo73WbhoHYiTI1IseQE2Xlzj5hRKrf2ZqzzoDxda2/utscaLCQNFul0cMrMO2OweabGzAVFbzAb5EXhICyvNyDK8s6GkM9meWfMZjv5Ce7gUcyaaQ+76EjdvQ6fPEzS93RbvaAZBFw27u18gnjimfBcKGUFiQLNcgSfwBOF44i46LEN0SBssh43xqTMSeJqUGgAbA9duf+q9XMvDNBerwODjijz7k9U7cG7NyZZUMjK2sXsbo/MA0V0/O8ROdFhY7GMxEndFVp9+tqXiaa2QXykX8bH9cCiSebLqmJocvDDmI8vB4IzIZIyDqJ0gkpZvcaQCDXu1hrVxF80nLNLK9pcfD79VR4Nx2CV2SCTvVUKdVEbNdA2B4hRvCMsQbsmzHJGAJBX70iMaxxTtOsRd5FWNtJHQkBiGIHI0STyAxMTtQChyuc5oF6BcZrspGTJPFGDmW3t5KUFveWkoEgcrXchTzs4bOVx7yND2jJkELz3BvsT9Uo9lYhl87nINWoqRvVXRN/i2F8UCSFp4qQzYOJ/Sx9+yl7bv/ALM/qVH4g/0x2H+ZA7LF4pvhZ+iVOxQZs5CisV1NRryAJP8ALB5iMhXoe0Q04Z2YbfqtYgzJR9DEX0I5H/XljPLdLC8gCue0PC1zMYBrWh1IfXqD6H+YB6YvDLkPgiB5AIHNLHE5hHlpB+4RXyr+eDxi5AV0DS+ZrepCX+wIibMFZmCqwC0T7xvZdJ2a+X/nDTgTqvTdsGRsOaMajw5db5Kh2jysEcxXLvrirZtQa9zfICq5V1Avrhh42vdH7OmnlhzTCj5Vp+68PFJHy6ZWgUD6lpfESb29dz5XigIF+KP8NG2Y4izdV4UqueyckLlJUKMOhxYMcRYCvFiI5W5o3WFoHYVgmW16tUkxLOfIKSFX+Z/xYzcRZIHLf3Xk+0QGS8NooD9+aqcc4wFzEUI3LsNXoCaHzJ/ljom2Cq4bCGWJ8p2A+qG9rCTAaogsv8/zxdo1Cv2WB8SL8f0RDs9knhyqiRSrMS4Fb0aq/LljphTwFHaczJJzkN1oo+N8OeTKZmRyRGkcbRDVQsuwcmgST4eR23HxFj3Y9ev0VMJKxksYG5NHy0pUOzCiTLSxZgSUgTMKLIDwqdMqgAiwVutjvvsQDiwaDq4bfvsm+0WNjnbLGRd5T4E7Jj4b2Uyju0UmWJhAMkE6FvGj/dc9WQ0QD5fG+IFVz2SM3aM7GCTP3tnN6EcwP1TFNnkyWVUIjMkYOlRu4RTTVqO7KDdbWBQx1rHdK/ESWd3bnolPN9qIs1mBHGySl0dlkAKlFpW0Uep0m/gDiHgBv39802zCSRtc9+n7pO7aAaI/Pxn8FxI+ZafZTc3EPh/KJdleJd1lNK3qeQk/RR8sXkjzP15fyu7QNvb5BHeD5145BKgXUfvPyVPvnmK269AOvIwNO6suYdw6op2g4hHPkTMApeVEIlVeapLWmzvQtiPni1V99UrG97ZAx33aV+zkUeYzMULjUjatQNj3UYi6IPvAYsW6Ep8zOi77TRCZcl7PoI4WYyvI6sXWSAaXrTRQamYbm6N+XrgNJmbtySRwLQKqiDqD48ktdnc7mu9l74OCQB4lqtJ92yLIvpeAFo1TOMhgZAzhEeNeSq9osvmMzm0yy72AyLyqxTEmv3TuduWLxkfKEx2eYYcOZjuNCuu2HZ37DloIxTtLK7s45+EARqK6UzH43guwU4DG/FYkvOgDduW+pRfhkImTLwvYDqkbdCNgjc+t39MDaFj4vuYh7h1v90bglaPWhWKJmkaRoo6tVNLHrA5MUUfQ/AUmZrarZc0HU+J67kIZxzvQ0U8cbu0b6ZEVdWuKUUaHnYK7ftL8pjoNsJrChjg+J5ADhodqc3b9fopM57P3mRCCkM0ZCq4NCSMe6zKBqWQLQ571vXMFcMytD2sIHUbc07g8j4HoUcnyBy2UhiMrTMLJdifFdna728t+WBy6jVZ7phNOXtFDoEv8RzaoQzfdOskdAu5/riIwVLgXd0JP472wzOd0RDSg921tS4Njx0aojmAK3OGTIGAlq1IOzI8P+I7UgbKz2N4PKWniR9LiSAlx91QzsT67Cq8zR64Sc8GnKuLlaTG+uunomLtjn37qdFYL+rPxIsA/zxaMAAOSMIBe0HmQPdGuy/FVzEULyTqO7jVu6SQA6l2Ms5WtrX3OQ3vVYphjrG26WxbDA8trn6InxDJ5dy+ZiALyBLcbhlHIqfI3z60PIYrKO6b5KrMQ6xEdrSp2kyb5iEpEuo612sDmdI511YYDCKctbs6aOHEZ5DQo/ogPY3hTiRptRRoHCFa6uHU79CK6jBZG3YPmtntTFN4IYBYeLB8qKNdqMlNJH3sT6fs4MhG9nkLFDmBex8zikNEFvVYvZ8sTJMsgsO09025mR0RQ9FqFkedb/jhNoBKWNXpskbtfm7ia+ZYXt5m/6YfhGU2neymZsUCeVlJaPRsbEYPYXr6tG+DcNVkM8u0KuEJB31EWLGk7euBzvko8LU7pLGYpzHCKP5yLHoh0sgVyY2JANo3I+h5Cji8ZcW98appmZ8Y4g1O4XnEOJPM5eVy7GhbenLBhKQKCpFDHA3JGKC0Ls5kVXKpJG1xyuxUV7oBque5sX88Zjw5rWhxs1uvI46V75g2Qd4D35/S1czXBY5iG7sFoyZSyjxsEXaMfFiDv5HqRgkRFH73QmYqSFpaDodK5a80PHCRLIY5bZL1aUHibQC2kX51XzxMZBAPTVQ2Z0H4jdwP10RSVppo1M0Jy7bhVNE6AfATuaNGjfUHFJXd4OVHxsa/uuzdfNFOHZtEiWEglpA5PwBrr6EbfHB295iz8S9wJI5V9f9KHi3GzkzAqRAwDSj+aJVA+VDa/9HFx3nUeathx8RI/M6idR4lXuM5hwjtCweRAJAm1soNkD4jYH1xQiggxEGQZ9tvf+Fm3F/aEkmUy7Io+1pI2pSCVCsGs3teoEbAgjfy3scuhGx91rxdlubIW/lrfrzQX2fZSMzMWNOEbuxfO1IbbyC2b+HPFCzLHfj9FodphwiAA05qbt3lNHcequPoQf/diI3ZnKvY50kH3zVbs+9wV1Vv+oD8jhl3zlDxguKF//wAUdztNkMwOqrXyJH+eF5B3h4pKMXI0eKW+z3aqSKNcs695GdSrZ3UvpAqwfCtE0Kssd9qwYEHQpnFYAOdnGhR8u+WWSZCQyxyBa5gsjKDfpd/LEF4pK5A85TsV37O+1mZlzUcMkkkhkce8RpVVFsaq7odCBvuCcUbIHCiEzjcDCyPM0AUtG7QM7RPqZCBL4ApugAbvbnuNsUlGixoH98aob2ZnUyuph8WjafRyBsMivWx+9V9brHMbQtM4glsVg6XqL+tK3nuFZItDmJCw+zlY11m12OwbVdkk3qu7o4uRmKrh8c9jXNZ+fTxVLi7q06yRkMCylWHX3d9vXASaeQrRju6qXivDYIs08ysyzZhbMZ5EJQLDbY7ixfW8TM3u5leDEvfEIiNBr7qxwzMyqsvdKrP4KRn06veJCmj4q5X+GIgA1tDnqwCaUeWz8WYR8xC+jMRIUYTPvGC4Yh6JFjQwHXYi8MlpBohBfmZodiQdOfl6WoM12ly+al7iJg5A1AruABavy2/Zr43gU4ys1RoYJh33CghfaDLKkEhIsBHJ+GnC8biSjUS8Uss1QHLgBX+0a/ExPhK9BV/088aArKbXoAJuNd93p4p29lrUM23Wo/x7zCM7dQk+1mgGOvH9l9xlJJHncKTEMvImrzfwsR58lHzBwTJTQfvVKMLWMZZ1zNPpdJc7L8ZGVeTWC0UiUydCVIK6gOY5iuurFmCnbrY7UwRxDAWbhaTk0kzUq5l3ZYu6CxRgaQ1jeQr0B5KD0364id4EdD78F5aMNikMZFuO56VyRTgq6JApVm7w6LH3RTMSa6EqB8x54DEbKLODWimfs5EiTGPUryy96xIskoxbSBtS3YHx64aOpPlSqe0JDkD9mggD0IVLhYLS6dJZWRg9EbKQdzZ3F0KFnf44Wj0KI/a1bz2YDH4YWaKRCq3CMoksgR1DKysKIB6Hffa8MxkhwVHOc0W00o897Osu86y2FgVQDEi6SaFWWB5nmTQOGCdAnIu3Jo4SN3XueXoppfZ/H9lky8czBWkEqlgCQwBG9VakHlVj1xZr8pJrcUob2u907J3AWBWnMFAIPZWdSB8ypF2yqpB03vpJJF/EfXFSTyWg7/qMEENZry1TLkvZ7kI10tGZDfvO5s/wkCvliQSFly9sYh7rzV4Be5xkWOUd2kSifwFdIEhbm1DkbNG+oPxwOVhc0Us1kxc5pu9a8gouDzFZLH7JAv15fjWBQ6khHxRIjJCpZZgs5LEKEDEk/TF4AoxTqg86Vo8RWeGKZC5Rk8LOKLAEjVv51YPlWKYkVJ6KMO0tBB8EodoONQ95HHHKIs3AGIMhHdOJKbQTfhIoGzW+2GYay39EQsfZOW2nQ9dOaG9q+30Uvdvlgwl0MkodRoKnltZDEHlzFE4kva261V8J2e4uIf8ALuOv3W6Vczx/Myv3jSsH0d3a+G132OmhW5xXMeWlrbhwULRQbzvXXVXP0Ev2P7R3i6tWnu/vdPX5/DBHR020R2IqcQ5fVd9kJdObhPm2n+IFf64C42CEzi4i7DOHh+mqMe0W+8hBBoK2/QkkWPiAB9cDiu9Fmdjhtvs/eqqdmoCuRkYglTJCquAdJOmS6JG/MD5j0weQ1MAfvRK4g5o4Gg7NN+w/hEozeUzY66A30O+In0ooWHH4zPMJHQ6WVvIg/Q3iQvRyx20hPfHJB9mlPmpH12/ripC85E2pQPFJHDeKywLKsTBTKuhmAGrT1Cnmt9axIdlF0tabCsmoPOydey/b1nVMrOpkd2EaPYGlaAF9SdQs8unlvDnBzTe6xsT2cGScRhodFNxrjkuRdZjqZFOmFKIXW1967GqLaPCBd73Q5mY3gN1QhEJTlGhPPw/tM/E0GdyOaWJlPeqksZVgQ7EeIDqPEhSiBy87xZw0SURGHlbm5HbzQ7gXGIpcvl5L0fZ1SOcHbQ0QAN/FQD6X5jACO+PFOzCnPI1uyrmX7YxmXM5aeaNghDRSFl3RyABfVlJ+YI8t2JY7bskIwQ1jhd7H+V5xvjseTQiY6Vk902QdaEFa0jlRNn0HnhfC63qmsRC+Wg1ZBxTOxyTTtDqSKR9Wgn1sWF22JNDpgjnOzEtOi3cJEwRtD6JCL+z7PCPPRbinuM/4uX/NWASNsGkbF5XQkXtqtH7cy6cnO3TRp/iIX+uBRCzSx4R+K3zCx2BgdgQT6fX+WHrK9KySIDVw91qXZXgsmUyssky6WkAcLYvQqmrrqSTthVzszgsTtDENmlDWbBK/ZSOafMMoJp1mLaiQgZlYb9AdRA88HleQ0ffNN9oMgZhaFWKrroQgmbyboWDKQVNHy+uOo7ha0eKhljzBw9SmrsDxac5iKF2Yw6GC2PIErvW4ABAF0MUmvh1SwsbDh8xkjcL8Cn8cZhgnjEzFderTQNWB1rlzFX1wPDsJNhZGJ0apE7SZeRnmUyMkERLDuyDsDZAYAnmN65isO8M2G9VnObRGZQcE0zDUrPEJYdQIrUl6W6irFVuMKhwbIVpSN7gA1r6qxNlGZtCv3bG6egdJAJDUdjRHI4DGBnpWc4CPMVzwRxHKhfa7A9DRPTpsRgoH4lIcrwYMyBSds5FzncywF4JZVYSpZAWx3ZqtqI8V1yvDcgrb76oTGxuizB4vp9+CI8V7YMudjgVH0rJqkl0nRRVgFsbbWu/nfljsoyXzP8qsbGmNzy4CthzUQ4436TQEuVZdGoCo1H6w6rPJq0gg9a+UuHcH30VWhphJJAIO/Pb+17k+2kSrpJnFHYGCU1/CpH44q9jg46hB4T/8h7oVx/ssudk1iWWJFJaNBVAsdRcWOZJJwOO3DvFVm7ROENRAFMMasjqQfF511rywuw5ZCE6ZjPhOIwakXXiqHFuEvmC4ErxWAGMajcnc1qBrcbfHB8O4AupJ4/EvigiNX/pS5Dhhy8AjMskqrspkq1FABRQG22B4k5nNR+zsWcQXOcNdECz3s5y8sjyO02p2LGmHM9BtyGDtY2qKzZO3MS1xayqtcp7NcqOsp/x4nKxVHb+NHMeynX2fZQfcc/8A7G/ocTkao/8AIe0P8lI/YXJAbo/P/ivX/ViB05KT292g7Z+qm4d2QyiODGh1agQS7GqIO1k1yxLi0AqYu2e0nuDC/fRXOI8GhnY94pOnb3q+e2AYastpjtPF4jDPBhdQKmHDI+5EFEQrREYOwr/zg3DbdrJPauKJzZtUrZbLrHmJIW0lH1xsGO2nmL9Nh9ccKe2zyXrA5z4A4GiRv4olFwPIPGrCCMhgCNr5+tf1xcuA3WJw+15XEMLiOtqomXjMxjdQ0Vt4SLFD3fxrFGurVbT8NPJBwwafQ18dLVo8FyH/ANNF/CMW4pSbOxO0Ce9P9SpoOHZRWUx5aIMDqBCCwRyI22OKSSOLSCjjsmeLvvmJrl1XU1OgWRAyA6tLqCL6E394fhgLBWoTsODbMA5x086XOXiRBSIijbYKK8JtdqrY7jywUvcmx2XhW7i/Mn+USyWQV45PCpLNqYaR4iRzO3iv1wu95zhJ4iCCN2Vo0O+qHfoqMXWXT/8AkP8AtwwJD1Vn9k4N4+Yjyd/aYJIY31NIoIA2sD3jXK8JRvLCaSeKgbIMpPshDvGtr3SitqAHTDrZC4Wqf+PNe2xM5fLnU28A+VflixIohBP/AE5OCHMmuut/2iueIRfFyNYz4DTwmsXC+aIxs+Y7eaox5mO/u/TGmSCF5o9ldoxkFzHEef8ACsB9YBUhgG3HlyP057YScwMeAtjDvldA/itIOtD0XJlU+R+IGHcrV5Yvm52u1kA5D6DEU1Rcviu0c2NtvhikmUsItMYR0zJ2OINWF9MdJPLAcKAQVq9uvdxWBvT91x359PoMM0Fhky7L3KQF3IY6FI3PmD5fhhKdwa+16rANf8G1t0df1V7PgLY6j06YrCKlCt2pZwTq8P1VLISpI7oh8ajdSOR2J/8APqMEcS2XMVQ4cy4ARtPIEemv8hel66C+u2HNCvLlkjTRXnejyH0xC6n8l7348lx2isGynl+q6GZ9BiCApyzdD9UF/wDUlAAdBX0xYMI5L1z/APp6MuszIpkM4HVZmOy2xX+6TW/0OEZjkl2TDMMMNHwmuvx81WzPaBTF3munZqCUfxrlXmdt/XBIY3sdVeqDNhGYio3mh1UnCMy2Yjk5eEjl8PjjsTo5pV48BBhARG4m99l1FnYP95nFB6jSV/6vywyGvOwWW/s3Dt6+4/hRz5m/7Jldb2bvl3F860rvXS/n1x2xp2ihnZ2Fq3Wplor/AGlHyKj+kpxQu8VYYHCD8pPqhJ4gOfew/Jh/3YJkd0Kt8PhG/K36q1FmGAOkK1jZzqAAPUBQ11539MCdR0JVhHEx2ZjaXmX47l4lcB0LMbsKWI2oe8oBr49cXbA8cld5ZJWalFk+MswpBJKBz0wAevMaiPrjngN+Ygequ3DwEUGj2QvPwM+YWRomC6ktDdtuBo3F+Kq5dfhirXNAIBTQytjygo9kOL5SEFATHuT3egmiTuCSD+GJETyL3ST5NazKhDmv9oeVV1A2AtUSCVArY1vX44roBRToswgK/wD+oBGx72Pux0pQW9eZWunQ/LrLWB47qVkcG/mX03aoSDRlxKXI6xhtvRVYfU4l8OUW8gD2VWvs0pslLOBvk2f1Ohf+pib+JwAywD84+qKA/kSqvEOMyxtpcLCasL3iDbpyDHBGFj9Wa+hVSQ35jr9+KuxS5gC1UaiPe79Tz9CleWAulhvn7KxDj9hDZBKu8qwgfekdkIsnaxGmrr5Vg0b436Nv2P7qeK5o1JrzRDiM6xwCRu7bV7oJpW22I1dKs74BHGTMRSmSbuWF6nCZ38TCLfy3/lEMQ7ExNND9v5V2PkA0UfEsq0MZdtCKKtkRi343p+IAo4vHMyQ5W7+JUGV7dXX7ohkMxHmQ2jSzKeTWa5cwCLFcjywu0FjtQrl2Zu6p5jO5aMlZZY9Q+5pKfjpJw03M7UMNJcylv5vqgUnayNDUOVVSD73eMb+gFjDfwwcLJQnYpxOuvqimQnbNr4J1UgboFKkfQ2R63hOeT4c6t06pyCSI65bPiV7N2cmUFkcM/lZUn0v88BbjonGnDRNnEAbRj79FU7PQzyZjTIkiCMamJJ89h6g+nkcNTCLh2wg2hjHl5y8MBT5zMQzzFDMseg8pPdb0G4Gxu9+tYAzPEyw0nyVeO0W00iw4Q+m43g/woVB+Yc4D8c0GnNI9UMsB1CF8RizyAju1lWvuNfIeRpvXkd8MRy4V5smj4oTzI0aN9kTOSMqor8igvbkaG2xB5+uFA/huLhrSM1xypT4pBPk5FdgSBskqsaI8vQ+hH1xqQvixDdDr0VZMW6MU5gpWIOIwzm5cw6Ny8aAj6qfxbFJI5o/lbfkVMWOjH5QPMWjC9mw63FOjDzqx9QxwmcaWmnsITYxbjq0NQzOcFzUfKMOPNDf4Gj+GGY8VA/nXmhux0zfyBUTm412kMqN1BiH9ZQfwwfI86tojz/pU/wC6nm36I7wfsplSNWiVx0MtqD8FoNXxH1xn4jtCcaWB5a/VKsw7N9fVFpsqijQkXdRAW5oKK61v9Sfxwtxcx3Lj4o1ADoEndqe0zT3FCpWLqeRf4+S+nXr5Y1sHguH33nVITz5tBsiPYHJ5iMyO0B7t1FWwBsXuAelHniMbioayg2f5RcMxwBvZccQkycMjyNF3srMTosMqn6abvf71YFGMTK0NByt+v8qHuiY69ymTs5n3zGXWQgLZYUOQCsQPwGM3GwiGXJumoX52AohLGxBrnRo+vTC7XAHVXc2wlKPg+V4eoaapZfuiv+lTsB+8f8sapxGIxZyx91v3zSuSOEW7UoHxvtFNPa33cZ+4p2P9482/l6Yew+DjhF7nqlpJy89ApezfZRpyHl8MXTfd/h5D1+nniuLxwiGVmrvoFeGEO1dstCy2TWNQqAIo5ADb/XrjAeZZDbgSVoDK0UEldqJM336iJe8CWbETVbeo5kChYO3xGNzCNY6PvivVJyyhru6p+DcSkQVJktB/aij/AKNv+JwHEYXNqyS/AlVjmYN216IkMnZldXjJlbVUykFdlBABF1tfxN4XY6WMZSwmuiZzNcN0GzXYgneKeMnqpG1+hFmvj9cOx46QaPjNJZ8Dd2le8D7MvFI3frMpIARob9dVlbI6c6xOIxDpGgRAeIcP5VYmBp71+iav0YIxqaeZR5ySj/3Yz+HM/wDI32TVtbzKB5/PlpD3WcUIANjEX3676APocNx4VrW/iN18DSG50hPd28lbXO5QqBIEdqGo9w256mghoX0vC5w8ubukgeY/lFykjVn0/pDuISZIqwXLMSQd44ih+pAr6YYijnB1f7kH+UN8R5Rn2KEZypyDKM1SgKoUJSgdACgw8zKzYj79UN0Mzt2FG+EcaSGMRAZkhfdMiDYdFOjeh8OWEcTg2yuLwRfh/aNHxmisp9kX/TWWYEFmoiiDE+98wfBvjPGEnabA+o/lMVfI+xS+eGQpKZIM5NH0Ve7kYKKAoXtVADlyAw+2WXLT4wfGwgnDvJsE15I7l+LQqPHJJI1AFjE/TyGnbCcsE8jroD1CMGFo1B9lU4xxbKyoVaKV/IrHRB8wTVYLh8NiI3XmA9UGSiKLT7JHKOG1IJAQbU7gj5jrjaBaRTqWfw5AdAU18B7VsCEzQNchIFNj+8AN/iPp1xl4rs5pGaE+ibinfs8H2R9uIwEms2FB20h0A/Fb/HCLI8SzZp9kcvYeaVONdmYm8UGaR6/3byrfO9jYvc8j9caeGxcg0kYR40lZow7VpS/lkeM+B2Q/usR/LGg8MeO8LSedzTojuT7U5mPZisg/eFH6rX4g4Rk7Ogftojtxr276o1ke1MLMS7SRWNxQZT67LqB+WFHYCZg7lFHbi43b6JhhMM6EBllQjcWCPmMZxZLC7UEJoPa4JP4/2F0XJl7ZesfMj4ftD05/HGzhe0swyyb9UjNh61aljL64mtGdG81JB/DGi4NeKcAQlRIW7Jk4f2wmTaVRIPP3W+o2P0+eM+XsyJ+rND9EwzGuHzaphh7XZVhbM6nyKE/9NjGe7s7EA0NfVMjFxleN2kbpCPnJ+SYt8A3m76f2nvhpzyHuhPHM3NmVCeGNOZUEnUelmhsPL/Km8PFHCcw1KpJ2dPIKsBQcMy/cUypEzj7zqzH5DUAPpeCTO4uhJA8P9Lo+y3M5j2VniWamnGlpdKnmqLQPx8RJ+F1gUUUUZsNvzV39nl2hf7BCv0Gv7R/DDXxJ6IY7IZ/kUTyUssKCOOVlRboaU6kk7lL5k4WkbHK7M9tn1/lMR4BrRWYqzlJczMT3ckjaTRI0gA+V6QL9OeO+HjH5AqvZh2Gi4qtm+CJrbvpFMn3rdmYbbXpBA2wZr3NFDQIHCwsjjlaSfNEuG5mOBQqrEaFahEdR9SbFnEF+bdR8FXyt9yFaznFUmAU96v8A+O1P4HcehxzXAKr8HIeYHqFZgYsKVXA8zFX4hMTdpd0JbvXp/SgzPDAebotb7yEf0xFuUsYF7k0jQg9/ECPJmP8AN9P/AC4nVEc0u5K1nVhkXS7LMDzXWijbfeqP88cLGoQjFejlULMv9lBl19dSk/zGI16FMtZF+d30VbMSZp+b0PIOq/yIxFu6JpjsE3fXzXEffr/vlH96ZSPoWOO7x5KzpcEeXsruUmjs/aJcq4rpWq/iKFfLFsmmySfI3N+ESB5qtxKTI0dDU3TQev8Ai2rHZEVmInGzvchU+FHK6VM8tPXiUe6D13Fk/GxjjH0RHY2etx6K5mM9l1NQnL6a5vqZr+FUPjZ+GI4dDZL8eRx7ztPNVxn4yabMKB/9uMfzoH8Djg3wCkyDr7u/sK7HxLKIppxK+1d5fT/BQ+QxORALidj9VQ4jxksPDKl+SeAfxe/+Ax2Wjt9/oixtafmP1VrI5vKqvilYHrQC7/FN/wDmx2Uqrm9K9CrsfEUusuA/qe8b8NJ+t4gjqqEVqup+FSzipXRBzpY6PnzvUPrjhpsFZr61F+/8KB8vkof7SQMw6FrP8K/1xwYUR+Lkfpm9lXl4/DyjhjrzbT/Jb/mMTlAVmYcu3cB6qhPn9fPuwPJVUfjz/HFbPIJpuDgHzOB9VWUR/ufhiDm8Uy2PDj/H6L3RH5J9BiLf4qxZhujfouGy8X7KfQYsHP8AFV4WFPJv0XP2SLnpjv5YnO/xVeBhOjV2kSDlXyb8jipzFQcNhCdh7rhslEear/EfzxPEeFQ4PBnevdcHhkJ6f8x/PFuNIqHs/B/ZXB4RF6/xYnjvVf8AtmFP+1//2Q=="/>
          <p:cNvSpPr>
            <a:spLocks noChangeAspect="1" noChangeArrowheads="1"/>
          </p:cNvSpPr>
          <p:nvPr/>
        </p:nvSpPr>
        <p:spPr bwMode="auto">
          <a:xfrm>
            <a:off x="-31750" y="-136525"/>
            <a:ext cx="304800" cy="304800"/>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8" cstate="print"/>
          <a:stretch>
            <a:fillRect/>
          </a:stretch>
        </p:blipFill>
        <p:spPr>
          <a:xfrm>
            <a:off x="120650" y="1077275"/>
            <a:ext cx="2104980" cy="1250391"/>
          </a:xfrm>
          <a:prstGeom prst="rect">
            <a:avLst/>
          </a:prstGeom>
        </p:spPr>
      </p:pic>
      <p:pic>
        <p:nvPicPr>
          <p:cNvPr id="13" name="Picture 12"/>
          <p:cNvPicPr>
            <a:picLocks noChangeAspect="1"/>
          </p:cNvPicPr>
          <p:nvPr/>
        </p:nvPicPr>
        <p:blipFill>
          <a:blip r:embed="rId9" cstate="print"/>
          <a:stretch>
            <a:fillRect/>
          </a:stretch>
        </p:blipFill>
        <p:spPr>
          <a:xfrm>
            <a:off x="2571140" y="1077275"/>
            <a:ext cx="1972752" cy="1250391"/>
          </a:xfrm>
          <a:prstGeom prst="rect">
            <a:avLst/>
          </a:prstGeom>
        </p:spPr>
      </p:pic>
      <p:pic>
        <p:nvPicPr>
          <p:cNvPr id="14" name="Picture 13"/>
          <p:cNvPicPr>
            <a:picLocks noChangeAspect="1"/>
          </p:cNvPicPr>
          <p:nvPr/>
        </p:nvPicPr>
        <p:blipFill>
          <a:blip r:embed="rId10" cstate="print"/>
          <a:stretch>
            <a:fillRect/>
          </a:stretch>
        </p:blipFill>
        <p:spPr>
          <a:xfrm>
            <a:off x="12879" y="5565283"/>
            <a:ext cx="1913578" cy="1273399"/>
          </a:xfrm>
          <a:prstGeom prst="rect">
            <a:avLst/>
          </a:prstGeom>
        </p:spPr>
      </p:pic>
      <p:pic>
        <p:nvPicPr>
          <p:cNvPr id="16" name="Picture 15"/>
          <p:cNvPicPr>
            <a:picLocks noChangeAspect="1"/>
          </p:cNvPicPr>
          <p:nvPr/>
        </p:nvPicPr>
        <p:blipFill>
          <a:blip r:embed="rId11" cstate="print"/>
          <a:stretch>
            <a:fillRect/>
          </a:stretch>
        </p:blipFill>
        <p:spPr>
          <a:xfrm>
            <a:off x="4802819" y="5437967"/>
            <a:ext cx="2001447" cy="1373687"/>
          </a:xfrm>
          <a:prstGeom prst="rect">
            <a:avLst/>
          </a:prstGeom>
        </p:spPr>
      </p:pic>
      <p:pic>
        <p:nvPicPr>
          <p:cNvPr id="17" name="Picture 16"/>
          <p:cNvPicPr>
            <a:picLocks noChangeAspect="1"/>
          </p:cNvPicPr>
          <p:nvPr/>
        </p:nvPicPr>
        <p:blipFill>
          <a:blip r:embed="rId12" cstate="print"/>
          <a:stretch>
            <a:fillRect/>
          </a:stretch>
        </p:blipFill>
        <p:spPr>
          <a:xfrm>
            <a:off x="7070886" y="5459119"/>
            <a:ext cx="2073114" cy="1379563"/>
          </a:xfrm>
          <a:prstGeom prst="rect">
            <a:avLst/>
          </a:prstGeom>
        </p:spPr>
      </p:pic>
      <p:pic>
        <p:nvPicPr>
          <p:cNvPr id="18" name="Picture 17"/>
          <p:cNvPicPr>
            <a:picLocks noChangeAspect="1"/>
          </p:cNvPicPr>
          <p:nvPr/>
        </p:nvPicPr>
        <p:blipFill>
          <a:blip r:embed="rId13" cstate="print"/>
          <a:stretch>
            <a:fillRect/>
          </a:stretch>
        </p:blipFill>
        <p:spPr>
          <a:xfrm>
            <a:off x="0" y="4035162"/>
            <a:ext cx="1793277" cy="1193344"/>
          </a:xfrm>
          <a:prstGeom prst="rect">
            <a:avLst/>
          </a:prstGeom>
        </p:spPr>
      </p:pic>
      <p:pic>
        <p:nvPicPr>
          <p:cNvPr id="19" name="Picture 18"/>
          <p:cNvPicPr>
            <a:picLocks noChangeAspect="1"/>
          </p:cNvPicPr>
          <p:nvPr/>
        </p:nvPicPr>
        <p:blipFill>
          <a:blip r:embed="rId14" cstate="print"/>
          <a:stretch>
            <a:fillRect/>
          </a:stretch>
        </p:blipFill>
        <p:spPr>
          <a:xfrm>
            <a:off x="2245985" y="4006317"/>
            <a:ext cx="1311531" cy="1205039"/>
          </a:xfrm>
          <a:prstGeom prst="rect">
            <a:avLst/>
          </a:prstGeom>
        </p:spPr>
      </p:pic>
      <p:pic>
        <p:nvPicPr>
          <p:cNvPr id="20" name="Picture 19"/>
          <p:cNvPicPr>
            <a:picLocks noChangeAspect="1"/>
          </p:cNvPicPr>
          <p:nvPr/>
        </p:nvPicPr>
        <p:blipFill>
          <a:blip r:embed="rId15" cstate="print"/>
          <a:stretch>
            <a:fillRect/>
          </a:stretch>
        </p:blipFill>
        <p:spPr>
          <a:xfrm>
            <a:off x="4039262" y="4018692"/>
            <a:ext cx="804711" cy="1183143"/>
          </a:xfrm>
          <a:prstGeom prst="rect">
            <a:avLst/>
          </a:prstGeom>
        </p:spPr>
      </p:pic>
      <p:pic>
        <p:nvPicPr>
          <p:cNvPr id="21" name="Picture 20"/>
          <p:cNvPicPr>
            <a:picLocks noChangeAspect="1"/>
          </p:cNvPicPr>
          <p:nvPr/>
        </p:nvPicPr>
        <p:blipFill>
          <a:blip r:embed="rId16" cstate="print"/>
          <a:stretch>
            <a:fillRect/>
          </a:stretch>
        </p:blipFill>
        <p:spPr>
          <a:xfrm>
            <a:off x="5352573" y="4035162"/>
            <a:ext cx="871537" cy="1198090"/>
          </a:xfrm>
          <a:prstGeom prst="rect">
            <a:avLst/>
          </a:prstGeom>
        </p:spPr>
      </p:pic>
      <p:pic>
        <p:nvPicPr>
          <p:cNvPr id="22" name="Picture 21"/>
          <p:cNvPicPr>
            <a:picLocks noChangeAspect="1"/>
          </p:cNvPicPr>
          <p:nvPr/>
        </p:nvPicPr>
        <p:blipFill>
          <a:blip r:embed="rId17" cstate="print"/>
          <a:stretch>
            <a:fillRect/>
          </a:stretch>
        </p:blipFill>
        <p:spPr>
          <a:xfrm>
            <a:off x="6714087" y="4042873"/>
            <a:ext cx="1029477" cy="1183143"/>
          </a:xfrm>
          <a:prstGeom prst="rect">
            <a:avLst/>
          </a:prstGeom>
        </p:spPr>
      </p:pic>
      <p:pic>
        <p:nvPicPr>
          <p:cNvPr id="23" name="Picture 22"/>
          <p:cNvPicPr>
            <a:picLocks noChangeAspect="1"/>
          </p:cNvPicPr>
          <p:nvPr/>
        </p:nvPicPr>
        <p:blipFill>
          <a:blip r:embed="rId18" cstate="print"/>
          <a:stretch>
            <a:fillRect/>
          </a:stretch>
        </p:blipFill>
        <p:spPr>
          <a:xfrm flipH="1">
            <a:off x="8290768" y="4028213"/>
            <a:ext cx="856452" cy="1183143"/>
          </a:xfrm>
          <a:prstGeom prst="rect">
            <a:avLst/>
          </a:prstGeom>
        </p:spPr>
      </p:pic>
      <p:pic>
        <p:nvPicPr>
          <p:cNvPr id="24" name="Picture 23"/>
          <p:cNvPicPr>
            <a:picLocks noChangeAspect="1"/>
          </p:cNvPicPr>
          <p:nvPr/>
        </p:nvPicPr>
        <p:blipFill>
          <a:blip r:embed="rId19" cstate="print"/>
          <a:stretch>
            <a:fillRect/>
          </a:stretch>
        </p:blipFill>
        <p:spPr>
          <a:xfrm>
            <a:off x="2187060" y="5565283"/>
            <a:ext cx="1841316" cy="1268477"/>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746614681"/>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The Last Person at the end of the parade is…. Santa</a:t>
            </a:r>
            <a:endParaRPr lang="en-US" dirty="0"/>
          </a:p>
        </p:txBody>
      </p:sp>
      <p:sp>
        <p:nvSpPr>
          <p:cNvPr id="5" name="Content Placeholder 4"/>
          <p:cNvSpPr>
            <a:spLocks noGrp="1"/>
          </p:cNvSpPr>
          <p:nvPr>
            <p:ph idx="1"/>
          </p:nvPr>
        </p:nvSpPr>
        <p:spPr/>
        <p:txBody>
          <a:bodyPr/>
          <a:lstStyle/>
          <a:p>
            <a:endParaRPr lang="en-US"/>
          </a:p>
        </p:txBody>
      </p:sp>
      <p:pic>
        <p:nvPicPr>
          <p:cNvPr id="6" name="Picture 5" descr="Santa Claus waves to the crowd during the Macy's Thanksgiving Day Parade on November 27, 2014 in New York City."/>
          <p:cNvPicPr/>
          <p:nvPr/>
        </p:nvPicPr>
        <p:blipFill>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28600" y="1417638"/>
            <a:ext cx="8458200" cy="5287962"/>
          </a:xfrm>
          <a:prstGeom prst="rect">
            <a:avLst/>
          </a:prstGeom>
          <a:noFill/>
          <a:ln>
            <a:noFill/>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857858285"/>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5892" y="0"/>
            <a:ext cx="9149892" cy="6858000"/>
          </a:xfrm>
          <a:prstGeom prst="rect">
            <a:avLst/>
          </a:prstGeom>
        </p:spPr>
      </p:pic>
      <p:sp>
        <p:nvSpPr>
          <p:cNvPr id="2" name="Title 1"/>
          <p:cNvSpPr>
            <a:spLocks noGrp="1"/>
          </p:cNvSpPr>
          <p:nvPr>
            <p:ph type="title"/>
          </p:nvPr>
        </p:nvSpPr>
        <p:spPr>
          <a:xfrm>
            <a:off x="457200" y="21465"/>
            <a:ext cx="8229600" cy="1143000"/>
          </a:xfrm>
        </p:spPr>
        <p:txBody>
          <a:bodyPr>
            <a:normAutofit fontScale="90000"/>
          </a:bodyPr>
          <a:lstStyle/>
          <a:p>
            <a:r>
              <a:rPr lang="en-US" dirty="0" smtClean="0"/>
              <a:t>The Christmas Tree Lighting in Rockefeller Center</a:t>
            </a:r>
            <a:endParaRPr lang="en-US" dirty="0"/>
          </a:p>
        </p:txBody>
      </p:sp>
      <p:sp>
        <p:nvSpPr>
          <p:cNvPr id="3" name="Content Placeholder 2"/>
          <p:cNvSpPr>
            <a:spLocks noGrp="1"/>
          </p:cNvSpPr>
          <p:nvPr>
            <p:ph idx="1"/>
          </p:nvPr>
        </p:nvSpPr>
        <p:spPr>
          <a:xfrm>
            <a:off x="0" y="5257800"/>
            <a:ext cx="9144000" cy="1600200"/>
          </a:xfrm>
        </p:spPr>
        <p:txBody>
          <a:bodyPr>
            <a:normAutofit/>
          </a:bodyPr>
          <a:lstStyle/>
          <a:p>
            <a:pPr marL="0" indent="0">
              <a:buNone/>
            </a:pPr>
            <a:r>
              <a:rPr lang="en-US" sz="2800" dirty="0" smtClean="0"/>
              <a:t>The tree lighting is always in the beginning of December</a:t>
            </a:r>
          </a:p>
          <a:p>
            <a:pPr marL="0" indent="0">
              <a:buNone/>
            </a:pPr>
            <a:r>
              <a:rPr lang="en-US" sz="2800" dirty="0" smtClean="0"/>
              <a:t>Famous singers sing Christmas songs and then they light up the tree.</a:t>
            </a:r>
            <a:endParaRPr lang="en-US" sz="2800" dirty="0"/>
          </a:p>
        </p:txBody>
      </p:sp>
      <p:pic>
        <p:nvPicPr>
          <p:cNvPr id="4" name="Picture 3"/>
          <p:cNvPicPr>
            <a:picLocks noChangeAspect="1"/>
          </p:cNvPicPr>
          <p:nvPr/>
        </p:nvPicPr>
        <p:blipFill>
          <a:blip r:embed="rId3" cstate="print"/>
          <a:stretch>
            <a:fillRect/>
          </a:stretch>
        </p:blipFill>
        <p:spPr>
          <a:xfrm>
            <a:off x="3132496" y="1294192"/>
            <a:ext cx="2879008" cy="1916940"/>
          </a:xfrm>
          <a:prstGeom prst="rect">
            <a:avLst/>
          </a:prstGeom>
        </p:spPr>
      </p:pic>
      <p:pic>
        <p:nvPicPr>
          <p:cNvPr id="5" name="Picture 4"/>
          <p:cNvPicPr>
            <a:picLocks noChangeAspect="1"/>
          </p:cNvPicPr>
          <p:nvPr/>
        </p:nvPicPr>
        <p:blipFill>
          <a:blip r:embed="rId4" cstate="print"/>
          <a:stretch>
            <a:fillRect/>
          </a:stretch>
        </p:blipFill>
        <p:spPr>
          <a:xfrm>
            <a:off x="152400" y="592965"/>
            <a:ext cx="1905000" cy="2400300"/>
          </a:xfrm>
          <a:prstGeom prst="rect">
            <a:avLst/>
          </a:prstGeom>
        </p:spPr>
      </p:pic>
      <p:pic>
        <p:nvPicPr>
          <p:cNvPr id="6" name="Picture 5"/>
          <p:cNvPicPr>
            <a:picLocks noChangeAspect="1"/>
          </p:cNvPicPr>
          <p:nvPr/>
        </p:nvPicPr>
        <p:blipFill>
          <a:blip r:embed="rId5" cstate="print"/>
          <a:stretch>
            <a:fillRect/>
          </a:stretch>
        </p:blipFill>
        <p:spPr>
          <a:xfrm>
            <a:off x="1295400" y="3325432"/>
            <a:ext cx="2857500" cy="1600200"/>
          </a:xfrm>
          <a:prstGeom prst="rect">
            <a:avLst/>
          </a:prstGeom>
        </p:spPr>
      </p:pic>
      <p:pic>
        <p:nvPicPr>
          <p:cNvPr id="7" name="Picture 6"/>
          <p:cNvPicPr>
            <a:picLocks noChangeAspect="1"/>
          </p:cNvPicPr>
          <p:nvPr/>
        </p:nvPicPr>
        <p:blipFill>
          <a:blip r:embed="rId6" cstate="print"/>
          <a:stretch>
            <a:fillRect/>
          </a:stretch>
        </p:blipFill>
        <p:spPr>
          <a:xfrm>
            <a:off x="6864350" y="748412"/>
            <a:ext cx="2152650" cy="1614488"/>
          </a:xfrm>
          <a:prstGeom prst="rect">
            <a:avLst/>
          </a:prstGeom>
        </p:spPr>
      </p:pic>
      <p:pic>
        <p:nvPicPr>
          <p:cNvPr id="8" name="Picture 7"/>
          <p:cNvPicPr>
            <a:picLocks noChangeAspect="1"/>
          </p:cNvPicPr>
          <p:nvPr/>
        </p:nvPicPr>
        <p:blipFill>
          <a:blip r:embed="rId7" cstate="print"/>
          <a:stretch>
            <a:fillRect/>
          </a:stretch>
        </p:blipFill>
        <p:spPr>
          <a:xfrm>
            <a:off x="6477000" y="3322798"/>
            <a:ext cx="1939566" cy="19350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0"/>
            <a:ext cx="9155783" cy="6858000"/>
          </a:xfrm>
          <a:prstGeom prst="rect">
            <a:avLst/>
          </a:prstGeom>
        </p:spPr>
      </p:pic>
      <p:sp>
        <p:nvSpPr>
          <p:cNvPr id="2" name="Title 1"/>
          <p:cNvSpPr>
            <a:spLocks noGrp="1"/>
          </p:cNvSpPr>
          <p:nvPr>
            <p:ph type="title"/>
          </p:nvPr>
        </p:nvSpPr>
        <p:spPr>
          <a:xfrm>
            <a:off x="457199" y="68262"/>
            <a:ext cx="8229600" cy="503238"/>
          </a:xfrm>
        </p:spPr>
        <p:txBody>
          <a:bodyPr>
            <a:noAutofit/>
          </a:bodyPr>
          <a:lstStyle/>
          <a:p>
            <a:r>
              <a:rPr lang="en-US" sz="2800" dirty="0" smtClean="0"/>
              <a:t>The Christmas Spectacular at Radio City Music </a:t>
            </a:r>
            <a:r>
              <a:rPr lang="en-US" sz="2800" dirty="0" err="1" smtClean="0"/>
              <a:t>Hsll</a:t>
            </a:r>
            <a:endParaRPr lang="en-US" sz="2800" dirty="0"/>
          </a:p>
        </p:txBody>
      </p:sp>
      <p:sp>
        <p:nvSpPr>
          <p:cNvPr id="3" name="Content Placeholder 2"/>
          <p:cNvSpPr>
            <a:spLocks noGrp="1"/>
          </p:cNvSpPr>
          <p:nvPr>
            <p:ph idx="1"/>
          </p:nvPr>
        </p:nvSpPr>
        <p:spPr>
          <a:xfrm>
            <a:off x="0" y="4343400"/>
            <a:ext cx="9144000" cy="2514600"/>
          </a:xfrm>
        </p:spPr>
        <p:txBody>
          <a:bodyPr/>
          <a:lstStyle/>
          <a:p>
            <a:pPr marL="0" indent="0" algn="ctr">
              <a:buNone/>
            </a:pPr>
            <a:r>
              <a:rPr lang="en-US" dirty="0" smtClean="0"/>
              <a:t> A holiday show where the </a:t>
            </a:r>
            <a:r>
              <a:rPr lang="en-US" dirty="0" err="1" smtClean="0"/>
              <a:t>Rockettes</a:t>
            </a:r>
            <a:r>
              <a:rPr lang="en-US" dirty="0" smtClean="0"/>
              <a:t> dance. The show has a scene from the Nutcracker, lots of dancing </a:t>
            </a:r>
            <a:r>
              <a:rPr lang="en-US" dirty="0" err="1" smtClean="0"/>
              <a:t>Santas</a:t>
            </a:r>
            <a:r>
              <a:rPr lang="en-US" dirty="0" smtClean="0"/>
              <a:t>, the birth of Jesus with real animals.</a:t>
            </a:r>
            <a:endParaRPr lang="en-US" dirty="0"/>
          </a:p>
        </p:txBody>
      </p:sp>
      <p:pic>
        <p:nvPicPr>
          <p:cNvPr id="5" name="Picture 4"/>
          <p:cNvPicPr>
            <a:picLocks noChangeAspect="1"/>
          </p:cNvPicPr>
          <p:nvPr/>
        </p:nvPicPr>
        <p:blipFill>
          <a:blip r:embed="rId3" cstate="print"/>
          <a:stretch>
            <a:fillRect/>
          </a:stretch>
        </p:blipFill>
        <p:spPr>
          <a:xfrm>
            <a:off x="3383419" y="534987"/>
            <a:ext cx="2812098" cy="1488576"/>
          </a:xfrm>
          <a:prstGeom prst="rect">
            <a:avLst/>
          </a:prstGeom>
        </p:spPr>
      </p:pic>
      <p:pic>
        <p:nvPicPr>
          <p:cNvPr id="6" name="Picture 5"/>
          <p:cNvPicPr>
            <a:picLocks noChangeAspect="1"/>
          </p:cNvPicPr>
          <p:nvPr/>
        </p:nvPicPr>
        <p:blipFill>
          <a:blip r:embed="rId4" cstate="print"/>
          <a:stretch>
            <a:fillRect/>
          </a:stretch>
        </p:blipFill>
        <p:spPr>
          <a:xfrm>
            <a:off x="-24485" y="490538"/>
            <a:ext cx="2600325" cy="1762125"/>
          </a:xfrm>
          <a:prstGeom prst="rect">
            <a:avLst/>
          </a:prstGeom>
        </p:spPr>
      </p:pic>
      <p:pic>
        <p:nvPicPr>
          <p:cNvPr id="7" name="Picture 6"/>
          <p:cNvPicPr>
            <a:picLocks noChangeAspect="1"/>
          </p:cNvPicPr>
          <p:nvPr/>
        </p:nvPicPr>
        <p:blipFill>
          <a:blip r:embed="rId5" cstate="print"/>
          <a:stretch>
            <a:fillRect/>
          </a:stretch>
        </p:blipFill>
        <p:spPr>
          <a:xfrm>
            <a:off x="3756005" y="2078581"/>
            <a:ext cx="2066925" cy="2209800"/>
          </a:xfrm>
          <a:prstGeom prst="rect">
            <a:avLst/>
          </a:prstGeom>
        </p:spPr>
      </p:pic>
      <p:pic>
        <p:nvPicPr>
          <p:cNvPr id="8" name="Picture 7"/>
          <p:cNvPicPr>
            <a:picLocks noChangeAspect="1"/>
          </p:cNvPicPr>
          <p:nvPr/>
        </p:nvPicPr>
        <p:blipFill>
          <a:blip r:embed="rId6" cstate="print"/>
          <a:stretch>
            <a:fillRect/>
          </a:stretch>
        </p:blipFill>
        <p:spPr>
          <a:xfrm>
            <a:off x="25400" y="2557462"/>
            <a:ext cx="2619375" cy="1743075"/>
          </a:xfrm>
          <a:prstGeom prst="rect">
            <a:avLst/>
          </a:prstGeom>
        </p:spPr>
      </p:pic>
      <p:pic>
        <p:nvPicPr>
          <p:cNvPr id="9" name="Picture 8"/>
          <p:cNvPicPr>
            <a:picLocks noChangeAspect="1"/>
          </p:cNvPicPr>
          <p:nvPr/>
        </p:nvPicPr>
        <p:blipFill>
          <a:blip r:embed="rId7" cstate="print"/>
          <a:stretch>
            <a:fillRect/>
          </a:stretch>
        </p:blipFill>
        <p:spPr>
          <a:xfrm>
            <a:off x="7079298" y="522287"/>
            <a:ext cx="2064700" cy="1624013"/>
          </a:xfrm>
          <a:prstGeom prst="rect">
            <a:avLst/>
          </a:prstGeom>
        </p:spPr>
      </p:pic>
      <p:pic>
        <p:nvPicPr>
          <p:cNvPr id="10" name="Picture 9"/>
          <p:cNvPicPr>
            <a:picLocks noChangeAspect="1"/>
          </p:cNvPicPr>
          <p:nvPr/>
        </p:nvPicPr>
        <p:blipFill>
          <a:blip r:embed="rId8" cstate="print"/>
          <a:stretch>
            <a:fillRect/>
          </a:stretch>
        </p:blipFill>
        <p:spPr>
          <a:xfrm>
            <a:off x="6553200" y="2768600"/>
            <a:ext cx="2486827" cy="12631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stretch>
            <a:fillRect/>
          </a:stretch>
        </p:blipFill>
        <p:spPr>
          <a:xfrm>
            <a:off x="-7257" y="-14514"/>
            <a:ext cx="9144000" cy="6858000"/>
          </a:xfrm>
          <a:prstGeom prst="rect">
            <a:avLst/>
          </a:prstGeom>
        </p:spPr>
      </p:pic>
      <p:sp>
        <p:nvSpPr>
          <p:cNvPr id="2" name="Title 1"/>
          <p:cNvSpPr>
            <a:spLocks noGrp="1"/>
          </p:cNvSpPr>
          <p:nvPr>
            <p:ph type="title"/>
          </p:nvPr>
        </p:nvSpPr>
        <p:spPr>
          <a:xfrm>
            <a:off x="457200" y="0"/>
            <a:ext cx="8229600" cy="1066800"/>
          </a:xfrm>
        </p:spPr>
        <p:txBody>
          <a:bodyPr>
            <a:normAutofit fontScale="90000"/>
          </a:bodyPr>
          <a:lstStyle/>
          <a:p>
            <a:r>
              <a:rPr lang="en-US" dirty="0" smtClean="0">
                <a:solidFill>
                  <a:schemeClr val="bg1">
                    <a:lumMod val="95000"/>
                  </a:schemeClr>
                </a:solidFill>
              </a:rPr>
              <a:t>The Empire State Building on the holidays</a:t>
            </a:r>
            <a:endParaRPr lang="en-US" dirty="0">
              <a:solidFill>
                <a:schemeClr val="bg1">
                  <a:lumMod val="95000"/>
                </a:schemeClr>
              </a:solidFill>
            </a:endParaRPr>
          </a:p>
        </p:txBody>
      </p:sp>
      <p:sp>
        <p:nvSpPr>
          <p:cNvPr id="3" name="Content Placeholder 2"/>
          <p:cNvSpPr>
            <a:spLocks noGrp="1"/>
          </p:cNvSpPr>
          <p:nvPr>
            <p:ph idx="1"/>
          </p:nvPr>
        </p:nvSpPr>
        <p:spPr>
          <a:xfrm>
            <a:off x="0" y="1066800"/>
            <a:ext cx="9144000" cy="5791200"/>
          </a:xfrm>
        </p:spPr>
        <p:txBody>
          <a:bodyPr>
            <a:normAutofit/>
          </a:bodyPr>
          <a:lstStyle/>
          <a:p>
            <a:pPr marL="0" indent="0">
              <a:buNone/>
            </a:pPr>
            <a:r>
              <a:rPr lang="en-US" sz="2400" dirty="0" smtClean="0">
                <a:solidFill>
                  <a:schemeClr val="bg1"/>
                </a:solidFill>
              </a:rPr>
              <a:t>         On Valentines day               On </a:t>
            </a:r>
            <a:r>
              <a:rPr lang="en-US" sz="2400" dirty="0">
                <a:solidFill>
                  <a:schemeClr val="bg1"/>
                </a:solidFill>
              </a:rPr>
              <a:t>St. Patrick’s </a:t>
            </a:r>
            <a:r>
              <a:rPr lang="en-US" sz="2400" dirty="0" smtClean="0">
                <a:solidFill>
                  <a:schemeClr val="bg1"/>
                </a:solidFill>
              </a:rPr>
              <a:t>day       On </a:t>
            </a:r>
            <a:r>
              <a:rPr lang="en-US" sz="2400" dirty="0">
                <a:solidFill>
                  <a:schemeClr val="bg1"/>
                </a:solidFill>
              </a:rPr>
              <a:t>The 4</a:t>
            </a:r>
            <a:r>
              <a:rPr lang="en-US" sz="2400" baseline="30000" dirty="0">
                <a:solidFill>
                  <a:schemeClr val="bg1"/>
                </a:solidFill>
              </a:rPr>
              <a:t>th</a:t>
            </a:r>
            <a:r>
              <a:rPr lang="en-US" sz="2400" dirty="0">
                <a:solidFill>
                  <a:schemeClr val="bg1"/>
                </a:solidFill>
              </a:rPr>
              <a:t> of July </a:t>
            </a:r>
            <a:r>
              <a:rPr lang="en-US" sz="2400" dirty="0" smtClean="0">
                <a:solidFill>
                  <a:schemeClr val="bg1"/>
                </a:solidFill>
              </a:rPr>
              <a:t>                  </a:t>
            </a:r>
          </a:p>
          <a:p>
            <a:pPr marL="0" indent="0">
              <a:buNone/>
            </a:pPr>
            <a:endParaRPr lang="en-US" sz="2400" dirty="0">
              <a:solidFill>
                <a:schemeClr val="bg1"/>
              </a:solidFill>
            </a:endParaRPr>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smtClean="0"/>
              <a:t>             </a:t>
            </a:r>
            <a:r>
              <a:rPr lang="en-US" sz="2400" dirty="0" smtClean="0">
                <a:solidFill>
                  <a:schemeClr val="bg1"/>
                </a:solidFill>
              </a:rPr>
              <a:t>On Thanksgiving                                           Near Christmas </a:t>
            </a:r>
            <a:r>
              <a:rPr lang="en-US" sz="2400" dirty="0" smtClean="0"/>
              <a:t>	   </a:t>
            </a:r>
            <a:endParaRPr lang="en-US" sz="2400" dirty="0"/>
          </a:p>
          <a:p>
            <a:pPr marL="0" indent="0">
              <a:buNone/>
            </a:pPr>
            <a:endParaRPr lang="en-US" sz="2400" dirty="0" smtClean="0"/>
          </a:p>
          <a:p>
            <a:pPr marL="0" indent="0">
              <a:buNone/>
            </a:pPr>
            <a:r>
              <a:rPr lang="en-US" sz="2400" dirty="0" smtClean="0"/>
              <a:t>			</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p:txBody>
      </p:sp>
      <p:pic>
        <p:nvPicPr>
          <p:cNvPr id="4" name="Picture 3"/>
          <p:cNvPicPr>
            <a:picLocks noChangeAspect="1"/>
          </p:cNvPicPr>
          <p:nvPr/>
        </p:nvPicPr>
        <p:blipFill>
          <a:blip r:embed="rId3" cstate="print"/>
          <a:stretch>
            <a:fillRect/>
          </a:stretch>
        </p:blipFill>
        <p:spPr>
          <a:xfrm>
            <a:off x="6076509" y="4625787"/>
            <a:ext cx="1656613" cy="1387413"/>
          </a:xfrm>
          <a:prstGeom prst="rect">
            <a:avLst/>
          </a:prstGeom>
        </p:spPr>
      </p:pic>
      <p:pic>
        <p:nvPicPr>
          <p:cNvPr id="5" name="Picture 4"/>
          <p:cNvPicPr>
            <a:picLocks noChangeAspect="1"/>
          </p:cNvPicPr>
          <p:nvPr/>
        </p:nvPicPr>
        <p:blipFill>
          <a:blip r:embed="rId4" cstate="print"/>
          <a:stretch>
            <a:fillRect/>
          </a:stretch>
        </p:blipFill>
        <p:spPr>
          <a:xfrm>
            <a:off x="6904816" y="1488911"/>
            <a:ext cx="2239184" cy="1418302"/>
          </a:xfrm>
          <a:prstGeom prst="rect">
            <a:avLst/>
          </a:prstGeom>
        </p:spPr>
      </p:pic>
      <p:pic>
        <p:nvPicPr>
          <p:cNvPr id="6" name="Picture 5"/>
          <p:cNvPicPr>
            <a:picLocks noChangeAspect="1"/>
          </p:cNvPicPr>
          <p:nvPr/>
        </p:nvPicPr>
        <p:blipFill>
          <a:blip r:embed="rId5" cstate="print"/>
          <a:stretch>
            <a:fillRect/>
          </a:stretch>
        </p:blipFill>
        <p:spPr>
          <a:xfrm flipH="1">
            <a:off x="1684352" y="4625787"/>
            <a:ext cx="902602" cy="1397251"/>
          </a:xfrm>
          <a:prstGeom prst="rect">
            <a:avLst/>
          </a:prstGeom>
        </p:spPr>
      </p:pic>
      <p:pic>
        <p:nvPicPr>
          <p:cNvPr id="7" name="Picture 6"/>
          <p:cNvPicPr>
            <a:picLocks noChangeAspect="1"/>
          </p:cNvPicPr>
          <p:nvPr/>
        </p:nvPicPr>
        <p:blipFill>
          <a:blip r:embed="rId6" cstate="print"/>
          <a:stretch>
            <a:fillRect/>
          </a:stretch>
        </p:blipFill>
        <p:spPr>
          <a:xfrm>
            <a:off x="4170320" y="1536825"/>
            <a:ext cx="2061148" cy="1371600"/>
          </a:xfrm>
          <a:prstGeom prst="rect">
            <a:avLst/>
          </a:prstGeom>
        </p:spPr>
      </p:pic>
      <p:pic>
        <p:nvPicPr>
          <p:cNvPr id="8" name="Picture 7"/>
          <p:cNvPicPr>
            <a:picLocks noChangeAspect="1"/>
          </p:cNvPicPr>
          <p:nvPr/>
        </p:nvPicPr>
        <p:blipFill>
          <a:blip r:embed="rId7" cstate="print"/>
          <a:stretch>
            <a:fillRect/>
          </a:stretch>
        </p:blipFill>
        <p:spPr>
          <a:xfrm>
            <a:off x="0" y="1536825"/>
            <a:ext cx="1301035" cy="1371600"/>
          </a:xfrm>
          <a:prstGeom prst="rect">
            <a:avLst/>
          </a:prstGeom>
        </p:spPr>
      </p:pic>
      <p:pic>
        <p:nvPicPr>
          <p:cNvPr id="9" name="Picture 8"/>
          <p:cNvPicPr>
            <a:picLocks noChangeAspect="1"/>
          </p:cNvPicPr>
          <p:nvPr/>
        </p:nvPicPr>
        <p:blipFill>
          <a:blip r:embed="rId8" cstate="print"/>
          <a:stretch>
            <a:fillRect/>
          </a:stretch>
        </p:blipFill>
        <p:spPr>
          <a:xfrm>
            <a:off x="1571747" y="1514881"/>
            <a:ext cx="2057400" cy="13923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3628"/>
            <a:ext cx="6057900" cy="535895"/>
          </a:xfrm>
        </p:spPr>
        <p:txBody>
          <a:bodyPr>
            <a:normAutofit/>
          </a:bodyPr>
          <a:lstStyle/>
          <a:p>
            <a:r>
              <a:rPr lang="en-US" sz="2400" dirty="0" smtClean="0"/>
              <a:t>Times Square </a:t>
            </a:r>
            <a:r>
              <a:rPr lang="en-US" sz="2400" dirty="0"/>
              <a:t>Ball Drop </a:t>
            </a:r>
            <a:r>
              <a:rPr lang="en-US" sz="2400" dirty="0" smtClean="0"/>
              <a:t>on </a:t>
            </a:r>
            <a:r>
              <a:rPr lang="en-US" sz="2400" dirty="0"/>
              <a:t>New Years </a:t>
            </a:r>
            <a:r>
              <a:rPr lang="en-US" sz="2400" dirty="0" smtClean="0"/>
              <a:t>Eve</a:t>
            </a:r>
            <a:endParaRPr lang="en-US" sz="2400" dirty="0"/>
          </a:p>
        </p:txBody>
      </p:sp>
      <p:sp>
        <p:nvSpPr>
          <p:cNvPr id="3" name="Content Placeholder 2"/>
          <p:cNvSpPr>
            <a:spLocks noGrp="1"/>
          </p:cNvSpPr>
          <p:nvPr>
            <p:ph idx="1"/>
          </p:nvPr>
        </p:nvSpPr>
        <p:spPr>
          <a:xfrm>
            <a:off x="0" y="762000"/>
            <a:ext cx="9182100" cy="6096000"/>
          </a:xfrm>
        </p:spPr>
        <p:txBody>
          <a:bodyPr>
            <a:noAutofit/>
          </a:bodyPr>
          <a:lstStyle/>
          <a:p>
            <a:pPr marL="0" indent="0">
              <a:buNone/>
            </a:pPr>
            <a:r>
              <a:rPr lang="en-US" sz="2400" dirty="0" smtClean="0"/>
              <a:t>Famous singers sing</a:t>
            </a:r>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r>
              <a:rPr lang="en-US" sz="2400" dirty="0" smtClean="0"/>
              <a:t>There is a countdown to the New Year</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smtClean="0"/>
              <a:t>And then more famous singers sing</a:t>
            </a:r>
            <a:endParaRPr lang="en-US" sz="2400" dirty="0"/>
          </a:p>
        </p:txBody>
      </p:sp>
      <p:sp>
        <p:nvSpPr>
          <p:cNvPr id="4" name="Rectangle 3"/>
          <p:cNvSpPr/>
          <p:nvPr/>
        </p:nvSpPr>
        <p:spPr>
          <a:xfrm>
            <a:off x="6438900" y="32657"/>
            <a:ext cx="2743200" cy="1200329"/>
          </a:xfrm>
          <a:prstGeom prst="rect">
            <a:avLst/>
          </a:prstGeom>
        </p:spPr>
        <p:txBody>
          <a:bodyPr wrap="square">
            <a:spAutoFit/>
          </a:bodyPr>
          <a:lstStyle/>
          <a:p>
            <a:r>
              <a:rPr lang="en-US" dirty="0"/>
              <a:t>These are some of the pictures that were taken at </a:t>
            </a:r>
            <a:r>
              <a:rPr lang="en-US" dirty="0" smtClean="0"/>
              <a:t>the Times Square Ball Drop On New Years Eve</a:t>
            </a:r>
            <a:endParaRPr lang="en-US" dirty="0"/>
          </a:p>
        </p:txBody>
      </p:sp>
      <p:pic>
        <p:nvPicPr>
          <p:cNvPr id="5" name="Picture 4"/>
          <p:cNvPicPr>
            <a:picLocks noChangeAspect="1"/>
          </p:cNvPicPr>
          <p:nvPr/>
        </p:nvPicPr>
        <p:blipFill>
          <a:blip r:embed="rId3" cstate="print"/>
          <a:stretch>
            <a:fillRect/>
          </a:stretch>
        </p:blipFill>
        <p:spPr>
          <a:xfrm>
            <a:off x="313646" y="1247095"/>
            <a:ext cx="2628900" cy="1743075"/>
          </a:xfrm>
          <a:prstGeom prst="rect">
            <a:avLst/>
          </a:prstGeom>
        </p:spPr>
      </p:pic>
      <p:pic>
        <p:nvPicPr>
          <p:cNvPr id="6" name="Picture 5"/>
          <p:cNvPicPr>
            <a:picLocks noChangeAspect="1"/>
          </p:cNvPicPr>
          <p:nvPr/>
        </p:nvPicPr>
        <p:blipFill>
          <a:blip r:embed="rId4" cstate="print"/>
          <a:stretch>
            <a:fillRect/>
          </a:stretch>
        </p:blipFill>
        <p:spPr>
          <a:xfrm>
            <a:off x="3441134" y="1247095"/>
            <a:ext cx="2381250" cy="1743075"/>
          </a:xfrm>
          <a:prstGeom prst="rect">
            <a:avLst/>
          </a:prstGeom>
        </p:spPr>
      </p:pic>
      <p:pic>
        <p:nvPicPr>
          <p:cNvPr id="7" name="Picture 6"/>
          <p:cNvPicPr>
            <a:picLocks noChangeAspect="1"/>
          </p:cNvPicPr>
          <p:nvPr/>
        </p:nvPicPr>
        <p:blipFill>
          <a:blip r:embed="rId5" cstate="print"/>
          <a:stretch>
            <a:fillRect/>
          </a:stretch>
        </p:blipFill>
        <p:spPr>
          <a:xfrm>
            <a:off x="6248400" y="1268866"/>
            <a:ext cx="2631621" cy="1743075"/>
          </a:xfrm>
          <a:prstGeom prst="rect">
            <a:avLst/>
          </a:prstGeom>
        </p:spPr>
      </p:pic>
      <p:pic>
        <p:nvPicPr>
          <p:cNvPr id="8" name="Picture 7"/>
          <p:cNvPicPr>
            <a:picLocks noChangeAspect="1"/>
          </p:cNvPicPr>
          <p:nvPr/>
        </p:nvPicPr>
        <p:blipFill>
          <a:blip r:embed="rId6" cstate="print"/>
          <a:stretch>
            <a:fillRect/>
          </a:stretch>
        </p:blipFill>
        <p:spPr>
          <a:xfrm>
            <a:off x="1219200" y="3363970"/>
            <a:ext cx="7112962" cy="3142001"/>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466002317"/>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2" name="Picture 8" descr="http://api.ning.com/files/kV4MbYiv7oQgrujYWYdVRwdcLooX2ihEBoPmMLXACiHzkHal0B5cYypRmj2RnVNjnfoEQCV7EOu-7m8r7us5hE6L7rHOahu1/1082064470.jpeg"/>
          <p:cNvPicPr>
            <a:picLocks noChangeAspect="1" noChangeArrowheads="1"/>
          </p:cNvPicPr>
          <p:nvPr/>
        </p:nvPicPr>
        <p:blipFill>
          <a:blip r:embed="rId2" cstate="print"/>
          <a:srcRect/>
          <a:stretch>
            <a:fillRect/>
          </a:stretch>
        </p:blipFill>
        <p:spPr bwMode="auto">
          <a:xfrm>
            <a:off x="-98018" y="583352"/>
            <a:ext cx="9242018" cy="6238362"/>
          </a:xfrm>
          <a:prstGeom prst="rect">
            <a:avLst/>
          </a:prstGeom>
          <a:noFill/>
        </p:spPr>
      </p:pic>
      <p:sp>
        <p:nvSpPr>
          <p:cNvPr id="2" name="Title 1"/>
          <p:cNvSpPr>
            <a:spLocks noGrp="1"/>
          </p:cNvSpPr>
          <p:nvPr>
            <p:ph type="title"/>
          </p:nvPr>
        </p:nvSpPr>
        <p:spPr>
          <a:xfrm>
            <a:off x="2057400" y="422"/>
            <a:ext cx="5105400" cy="685800"/>
          </a:xfrm>
        </p:spPr>
        <p:txBody>
          <a:bodyPr>
            <a:normAutofit fontScale="90000"/>
          </a:bodyPr>
          <a:lstStyle/>
          <a:p>
            <a:r>
              <a:rPr lang="en-US" dirty="0" smtClean="0"/>
              <a:t>The End</a:t>
            </a:r>
            <a:endParaRPr lang="en-US" dirty="0"/>
          </a:p>
        </p:txBody>
      </p:sp>
      <p:sp>
        <p:nvSpPr>
          <p:cNvPr id="3" name="Content Placeholder 2"/>
          <p:cNvSpPr>
            <a:spLocks noGrp="1"/>
          </p:cNvSpPr>
          <p:nvPr>
            <p:ph idx="1"/>
          </p:nvPr>
        </p:nvSpPr>
        <p:spPr>
          <a:xfrm>
            <a:off x="0" y="1447800"/>
            <a:ext cx="4876800" cy="685800"/>
          </a:xfrm>
        </p:spPr>
        <p:txBody>
          <a:bodyPr>
            <a:normAutofit fontScale="77500" lnSpcReduction="20000"/>
          </a:bodyPr>
          <a:lstStyle/>
          <a:p>
            <a:pPr>
              <a:buNone/>
            </a:pPr>
            <a:r>
              <a:rPr lang="en-US" dirty="0" smtClean="0">
                <a:solidFill>
                  <a:schemeClr val="bg1">
                    <a:lumMod val="95000"/>
                  </a:schemeClr>
                </a:solidFill>
              </a:rPr>
              <a:t>IT IS THE CITY THAT NEVER SLEEPS</a:t>
            </a:r>
            <a:endParaRPr lang="en-US" dirty="0">
              <a:solidFill>
                <a:schemeClr val="bg1">
                  <a:lumMod val="95000"/>
                </a:schemeClr>
              </a:solidFill>
            </a:endParaRPr>
          </a:p>
        </p:txBody>
      </p:sp>
      <p:sp>
        <p:nvSpPr>
          <p:cNvPr id="1026" name="AutoShape 2" descr="data:image/jpeg;base64,/9j/4AAQSkZJRgABAQAAAQABAAD/2wCEAAkGBxQSEhUUExQVFBQXFBkXGRgXFxcVGBwYFxoZFxYYGBgaHyggGyAlHRgdIjEjJSkrLi4uFyAzODMsNygtLi4BCgoKDg0OGxAQGy4kICQsLCwsLCwsLCwsLC0sLywsLCwsLCwsLCw0LCwvLCwsLC8sLCwsLCwsLCwsLCwsLCwsLP/AABEIALcBEwMBEQACEQEDEQH/xAAbAAACAwEBAQAAAAAAAAAAAAAEBQECAwYAB//EADoQAAIBAwMDAgQEBAYCAgMAAAECEQMSIQAEMQUiQRNRBjJhcRQjgZFCUqGxFTNigsHwcvFD0ZKi4f/EABoBAAIDAQEAAAAAAAAAAAAAAAECAAMEBQb/xAA4EQABAwIDBgUEAwACAgEFAAABAAIRAyESMUEEUWFxgfATkaGx0QUiweEUMvEjQlLSYgYzkqKy/9oADAMBAAIRAxEAPwD5ODrfKyli0VtSVMC0VtSVMC0VtSUcC0D6kqeGrq+pKnhrQPqSp4a0WpqYlPDWgqakqeGripqYlPDWgqjQxI+GrrWGpiU8NaCuNTEp4St+KA1MRU8JT+MGjJR8JT+LGpJU8IKRWB8/31MRU8JSWH8xGpiKPhBTcff99TGp4IXiWPkamNTwQpF388aGNTwQrXEfx/01ManghVNb/Uf6aOJTwgqGofdj+upiU8IKpc/X99HEp4QVS594/XQxKeEFHrN/OdTEp4QVGqt/OdHEh4QWbMTy51MSnhBZlfro4kfDVIOpiQ8NTJ9tLiCPhqCW9tTEEPDWbBvY6mII+Gs5P11JU8NJhqQorDUhFWB1IRVg2pCiuH0IRVg+pCisKmjCKuKuhCisKupCiuK2pCMqwr6kI2VxuNTCpIVvW1IRXhV1IUVxV1IRUitqQoriv/2NSEVYbjQwqK43J0MKiudzjzP9PpGhF05AgFR+I+ujCWyg1vrqQjAVbx76N0IC8ampdSAqmpooQFHqfTUUhe9XQhSF71NRGAo9Qal1ICn1F99CCp9qg1l+mhDlPtVTXX66mFyn2qDux9dTAUJCqd4PY6GAoyFQ7oe2phKEjclgpauWeFPpakowps0JRhSE1MSmFWFPUlHCp9PUlTCp9PQlTCp9PUlHCvenqShCn09SVIU2amJGFcIdLiThqsF0MSOFWt1MSOFTYdTGFMK8Bo4lMKnUxKQrDQxKQvTqYlIKP3KUvw9FkYGrdVFUSZGV9LHAwG4+k+NAVBJCJpuDZhLi+nxJFX1NTEgo9TRxIKfU0cSC9foYkVX1NTEooNXRlS6r6upKi96mpKi8ag0A5Q2VTV0ZSyszW0UJKqaupZSSqmrqWQxFV9XUspiKcDplQNZ+UTBYkdxiGMEGCPlPj2nkE8k7ezB4kOjvdO8Z9Mit3gmYsj950WmlY013NBlCA3CXAJQMFYqvJJOB9NM7anx/QzOhz4i/S/tdRtNs3IXtns6QIS+jVKkXxTqFsk4BLAMfEAH+msdatWILyHNBy+4etjG/NXhlMWBBI4LfcbGirOsgkLcAaNsxOJDNExEmc+PGq6deu8BwmJicV+cQPTRSGDS+6ES/wvVCGq9ELSCyXUXweAFErcCY54lsaqpfU2VXinTeS45A243zjXLgiWNZ/Yd8MvVb0OiUSnzTMc9pyVkWqe3gnIMR5xNrqm1B8uERuv6ke3ynDaRHfysj0SjJLVqai0lQEYkdzKCVJbm2SJgT5kacVtogBoJvczw4Ae3klLac3I8lLbHb3gepTYtavZSqIgzBJxOZOQJheQY0wZtbRAmM5c6/t7+SUmiT8DvvVabzoEEFalKoBAZRSfImTY7pBJ4/TOiXPptOIZahx3axFglOFxsfT/UBUpekzLFMMEaA9BrioFwmO244AIAHdmNPSd4rGudI1/sY+Y5/tK6xMR5DL5VKDLUgEUF+YEejDSGgySYE+IPngaNVzmgRi6Hhu1/SDQ0xBHlC2pOQ7J6W2kDLOp5BkpAVgGAkcfrqlzIbJe4dT85T6K3HfIei3o9RF6odlRDsoZVeFlZbuuFozHmflmBI0pokDEKhIyzdn/8Al3kE4qAkAt9vhZneUZN20oSDEXupPE4R45PJCg+DiA5ZWaP7+hP5y80A5h078ltcjCpZs6DAKAjd6mQTzbUMxDZm4wPoNAucC2anSDJ6A/ISF4/8etoWOzHqsI2lBAVYEW7jFpmWJIAzAm4xcPounfiY0uLnEDdEdLz59EC9u4fn4UtVRWpj8Gi3xg+oxM+1pMYGbsgc5nRLa3/kfLzNz7T7I4mbh33wRtQUEUBtmQ7CT+XWICiZIhZWOPMn2mdEU6pFnnvvkh4jdWoKnuqHNbaCgCwEstf2MFVCkTjj/oYioXQHe3z+EA4Rdq6Kv1vYvtqtNNkVClGMtcLiwVSQguyDPb40PAZBeyQd9vcmEf5NZ5AeZGUXy3Lnm3OxMuaBgDFvrWNDBQJZfqRkcgD66IbUv9x//X/UrnN3e6oX6cHULQqvJJEuSIBbJC2xx78QdI51drZxe3x8clIpk5e6pvtz060xt3FSJ/zGAkmJIiFB5H6Y8aama5iXHdpFugP490H+GCbe6qo2Xd+ScQSC1ZSOe0THJjuIjP66JdWGTp42hSKe6PNFJttpFMdn5oIpq7V6d0m0YzcQwIlf66h8V1wb8h7+4ThrBEjNGVeh7OCBVph1U3UyXDkiWIWSsnBHjJ44BTxHgSHE+U+3nKPht1/KR77bUC1NaKuRBYqYYgEhZcSkGYEAnjIGNHxKgBJMTrM/gj0SlrZAAWtTpNJhUFM0/XVSy0QKzFptWLSvI5w2JPthW16jgDNt/Kcu/RM9jGza6G6FRo1pptUKkL6bQjdzXAiZpkcjyQcSONWOqVQQ6LG49tD65aKtgYbSmvUfh6nRULWrCm5HaHWwMAxCm0JIALST4E4PinxK4Nmn1/J4easLKUXPt+EjpHasSsYDQHDMSwz3QKfIxgAeZnEXE7S0Ak31tYeZ74JIokw3vy75qzUqJqlbXaB2kd6sQb2QC0MTaQoHMnIjJOKqKcgifKNN/XKOO5cIxZf6saP4Wo0rRqwoFyh0UEkwSCxICyQOcXLnzpmmu2z3i+W/2HHTmoRTNw1B7vb01vFsYADX3reLS0MpiCLj5PGBp2VahiXX3RBjkUXUGxMWym8SFWl06pUF1OjWZDwUpFlMYMGc5B/XRNcNs5wnif0l8Obgd+aOPVHq1FqPc0wlknKyBg8HBYGB4OsbdlZSpmmy2s8e41QdULnSUJ03dCm2QCtjggiR8jWtBI7pMqfB9+NbXE5jP580jRvWG0RvULDMKSIJwAAA0kccD/cPGleRgwm3cx+URnKcVOpq7o1RiWZkDQ6m0CRDTBBkT5wdY2UHU2FrMhMWN51GYhO54Jkove/EFapTJFVlSw0YOAQe8zAgtay5gHHOq6H06lScDhvOLrwvlIKZ9Uu14IfYeqpCLUFMmXDMyC6Q3pwx7hJU+2GBggidzjJxG9uNt/CfciJGkDbYRb87l0HRt04RwhV8CSTYJgEk+8c/NEjODGsdZgZUp1qjbGY1mPtz/Xqma8ODmN0/1A9P3SVVYstC4u7AVKdRpnPpobSpgg8mQRkjOt9StSbZ2KP/AIkCOJvMch0VP/IYNjA1HsrbXq1Bm79rtWBYAgUaa1DLkGwgTiPmnGlqspwQ1zhx0ym6ZtR2oC1qVtuzv6GzQhZ7e/BUdwMmMZJ9sfTWZwDWtx1DJ1m18uPAdUd5ACB27ICXAIUKzEfKJYcKQoi1mjHsONaTTpuYMToMwLTl1MzrzVUuDrBa0Fi4M4pwHa01AslhBwTBJxgcwcatbRoVG4munmP0lxVQcJEdUwXa066bJEelUrVKdSnUJZldGRjUVahUNBhz4GAdZnt8OnibcaARrzPfqtDCS+BZLutdPShuKlNrO15UFyxKEkpkHmOR9xnGrtmpirTa4ktnMEZc1TUc5pMCVktaktBwXtZnBkMGS1STlTJJFzH5gDI4052JhqNOcSJ5xl5c0oquLTZb1aYpMValWQSrD1CwJBnAHpgMCVODjnnJFRptecIfaNO/X9KwOtOEzKQdU6ilNQKaAhixIYzBx4tHj3z9eNX/AMeDJN+Fvz+kgqbxbmmnwz1ek9J76SmoWCISzcQvEMBMkyT/AKf1Q0yyTi52/wBTtfiNm+o/MJ+tU0WNQ0DTYLIl6qqVklzPqEgDP0kfQg0GqSRhcHTz6blYACDIIjvvNNPg7ZvT2O5DCkHMnMuS1psNSSeKn35+uLQ4YZJsf8VYz4rmN5vtu9t5q1WLYscLmwJkPckHLeD+mDVRY8OIqAZZjnPfH0YutI9UBuXWrWVKf5bEKouZgqIVBXvFzAxHaqxMRBEaLBgEuOu4b9Y+FHvxaXWm86WEFFVqGotZirVVaoGQgsLULYh7ycqeBBGTomqG0ySADy09DlohFwAStK2xNalQihQRUuVqtEIjVP4Wm4qsj7juJgQNAbd4jhTd7GbefPJHwsIn4S/ZbJ72VEOYJIJYTIlSVJHcJJ7voCPCbQWiC71t8ZZZcbpWyckpO6FN3HqKLWVlDpcSw9wFYT7k8nWgMxNuJ74oeJBK6mnV6dV2S1K9Pe1dyEZEshkY5zcBAAJyGM8wMjVYexji0EDfpxm6hJdchB9E2HezoKtOiRVVUZWNW40WUSCFRsnEfTSVq1MkgGTa8jXldIC4mIsmPVtqlJBTeoUBl0cp6UVFIkgioThiIGRIJ85w0HgvxUrkWO+8x6D8K+q2GwVPwruKIrkbqv6q2stN61RChZnWTLsRkg+Rx99aq4qbQ0AyDMwLEemSSmQCmR2NGvuKjIiBERbGBBkqPmDA2xnxjEzxpGMNJuGTxk999U73SclzDhdu9Fy1Bx6rym33ZqsCVgPeGewlipkCTZrQ2m5wOOctw05flZ2VHapl8LOm8entdtSagzKzuRWLq5AKn8sqAJVh+w9gdCrTIEm5sFeyrOa6H4p6FW2W2NRDHpszCD2y6imzFTKyRjg6zMaS+HLRjhn299yvm3+NboYFSsoAgBHKKAMABVUAa1htMZd+qzl7yhK28DIoPPcBPCi1gswJLSZ9uPGnaxzXE8ut78I9UjiIhTQIqW2U4NhumoFDESDFxgKQVxzIOfAjpbOJ3pPsAZTCHXA/ffeqvtkaIWmapwA4WqQF/hIC8AywIMmBgKRJjnsEhxA10m2efS+XNJO5bU6w9W1BUjxxfAXLQQe4yfGJHnSYT4eJ0fjPLS3vyRm9kV0t6SNfUR2hXtWFIbItB7TcLZVhE9/gSAtcPe0taYmLyRG/9f5NtMtaZcNDZY7nfqYIphAxBb01sBaDIDm4qMsAByCDA1cykRYumBFzNraWk2BJ36qsvtl5Jqu+Ap0ir1KTKCKf5nyBmU1GJWLA1zRM/JGIxWQ95IdDhy8s54TCYfbBQ6bgMtlttMG8IL3EwQFtMgEyTLCIJ5E6csIMkzpoOs9NFMVoRFE0PVDtRLKUVbLvSVKgawXEGSliybsC7zEmssqYMLXXnMiZGfnfRQkTMd/CptlRmMUfyu+xS1QIlQwAQVMMMiBMQv1M3kuAzvacrj3HvKQROSBp1Jmm4CiZ7oNmSxa0ywME/uswIOo6JB3c+XKO7phhw8ekR7yj9kaSEK1pRTfABYzeYEMYAiMDjyYnVFZj3XZmbTlaOXfkiyGm+S6Hc7WkqU2dwzLI9Db95AloZqitC4g5I5InWKkx2IiM9XfGvRWl4I+Ei+It1SqN6qM7PbTSqKwVWLLaptQRjAaRA7RjzroUWub9py0jLz9MpVLiDdZuFFFmA9N2LAJh0MFRbBU2mAxDXGbRkTGma7/khxkADn7/AItxzRtFlbqFdhTvZWamLVA5BPLXVCqvnByIwRORC0XAuwTe/wCrXHrPBKSYlAdQoGaZFIorCWnvnKzKgkrBzdgn9NPYTeT0F75ZSOCHJGbS+sXDUqjtKgMoApIpprMhqeDAuJ5Ib+EidVtdTpNF4zOdzfnlPS2oTGXHenZ2JemrtWvZadwuLQLRMSzCIaQQIggxxqj+TDsJbaY6JzTkSCqdOinSaqy03ZAyipUqIVdgVACkrKjm4N8uOIMLtFMvIjIm43CN2py9E1F+GSdyQU5Juq0AqntCIS5vUWTaWB+cQZY5JmfO1j2AwDNjnbis5xRdE0UurL6ge8BrlYG6Aq2AXSSW7sc5x41TVBLDhjTv2TNzumvT+j1alQ+rbVppdFMrXCi9gIVaiYzaYAcSq/fVdZzWNEW3m2m+Ou7PjCLJJQvW9tTpUZcskm0NSVIw4mAxViQAokzNxIIGBXs5c6pLDMb53dYzt5Zp6n9b/hIenbKjUcMtSo3cCS7U6ZLAgtAFQtiSbsfpInVtFao2ZHufxHRUNaCiaYVr1qRaEpAuLDhXqZx94kcAAkEgaqLYcHCcza+oHftqnJtHeqb7zr7UAaVOh65LD06pquAsx2WgC7mATGAPIOqKWytq/wDIft6euqLquGwusX+KXKLWq0kkVHQqhhrvSi6SSQbokx5Pk6Z2wNILGuM2Mnnu1sPlI2qceIhEdb6769Ok6KyVCTeoRe2Vbh5l8BZlR/uzqqlsNOmS2baeatdWcbwt+gfBNfqChhYAogqztkKY+ZJjP9tb6dIBpLDE8FkqVTjwkTC6LZ9MFHb1Ri9KbAsPop4IWY51kMk9e9VobEBfNaewkl1pkIpAm5iymcHxBOPET7TrUHOi7r9P2lw8EUOtptFreixSuaQSmyrgMXpXwXEr+WHGfJx4hRSc8guuO91lBUwiBmrdK+Ld1Vp1adetWrhlS1WAKIRUU3lueJWByX+g0KzGgYcuvpCak8zKyHXKYwagn/wqt/X1BP7axHYXk2b6t/8AUq3xh3Pyl25qraWPd3BVAMLCANkYPi3xgn2GtjMUx5zne37VbwPwFfe9MZaizTf06jOVxllm4wx5IVl7hHPvOrA8ikH5Wt04dyg5gDoTfbdHpLI/EU9vyO6pD2wlQFgptMliByDjgg6yCu+oRLcQ5Wm41E5d3TBgDTl/mnVCbLp9XcUx6KvUqAF7S1NbVBYLUJLAlhd7efprSajGOAJjfY3sJA8koGId71Sv09ldABU+ZZB9MD1QWuWEMEYGSPDDxoCsxzTcZHflvvfX2KIEG6MHw5ujTYhGbvwFKWsCYDgfKUOAII5i0gyA3aqOOMQkZ5z5jWf9TFjoWW72TU2Ylf8AKZVKuoJIaaoNQKSFxA58nPI1Yyo0ixzvu4WlEgytdzQvUJUqBSrfKwbNpCwzqSZiWmIBu7oAOg2oGklo07t6Z7rXQLZCFbpwqEsGVlWwEs4gK4C24TAlhDG0AKeTnVraxAwkX5fvhlf1hKGTda7KlLOw9MuqEWIFYZgXAP25wMTyfpoVHEAC8E6/ruyIbN1Tpm1JtZWjyykq0kAzCxOBk4gTzI1c6MiO++4VDXw6EXTcJc8LK4UAweAMgiAQSCGnm3BCkFHiTHffeq0BD7+9wPUi0EtN0yGIkBlhY5Akr5EzqNAE4c++8krri6FohbjStIXLC02Mvy2kAs2Lo8k5mcHSuxRjm/mD6DTh0QEf1R+725plQprM6wpQ3KxvAchrO4kqXMj3McQa2uLpmBOtuVptuUIAAhG7NnpbZ09YUSKsG4wxBF19MPaciV+9x+yuY11QOwg2/Wk9wo0kNiUmrdUeqhasxeqpCpiwKsqT20wFFxMXETgCeI0PpAOAaPt159d24JWvznNXfesuRAqCqCQ6hsimgu91HAAz5P2WnRkQco0PE2/ahK8N+u7qzUQdqgB5KdiKZBX1InPhjAPsNTCaDLHpnc9MuiE4zdGUusU1lCK1OTT71PqGAAGzajCAIEAzmfrU6k4kvBBO7L8kJ8VoIUr1akEt9U5dSoWkAR3NcRW+YmMhW918alGlVDgC37db35R2LIPc0hdX1Ar61b09xUqqtJHue4qBaM1EVrXFwPKk/XE6rq2gCQCe+W7dwRpmQSUu/wAfT0GQOlSvf2mwBQVKlmBW5oyIDFckCOdH+PiMEEA/vfp04psYA4pTtKFSvUK1wINrQBUOGNpBwbYUyfaJJidRwbTbFOZyvGmvGf8AEBJP3LfqC0q22dUU7itZFOAQI9SO0XAuSCBEYMxjmnZmvbUE/aJk+XUQmqAYd+5LPhgLTeqDTV2+UqodhClr2Cg5iOfEzHI1s2ucLSDxv6XVFM3KM6huKnqFkA/iY9qgAraREAMFiJBxPtMaSjhLL9z3oo6cSW0AApJOAY/hACrnkYmPOf1jVVS7wAM+eZWpsQi99uaLjb+k4LCmjE3doe03dgWZDTMk8jHvYxj24w8WkjppdUvc0hsLtPhzrHUKQ9S6na1NjEKBCqItXGcBscydXF7ZAFo7nmsbiScSfbYn/D67E5NJ5ILASyn9omD9tZC0GXLWxxsF8ap9T3C3hLQKqrk3sQok5JgGSYMeaYj63AUsJDhMHhnwjzvoZ5TE7TVN9nu625UU1VVKm816NEvVYVBNji4KB5BPBGGzmqtUoU6Ap1BMG0uiN8Wnu4soxr3OkFYVKbUbnINRgIvICC6ozLFokggXYB/iU5Eaob4byGtsN0zYCeW72T/c2XFc3vUiowAIAPBEH9frrp0yS0ErO4XXUdV2NCadtVbHZqhQ+swvkgkkfKWj9I5g6wbOXlrjf7bZAWgEc9VoqGC0RnfrK7Ho3TNtV29MMvqsuVb1qghsTUVKgAWSZKmQSowNYa+3Ci8sqTGWWl8o/N+i6LaWNgMe3yh9vT2lWq9NqSMb0W4rLklUkg4MElv1iT5EG1PpsDiIbBPkfdUGgxxibz33zRvw/wBEp7d5p0qvfTZWWwukPYRbfd8pUycFrhxrJtX1FtWmHEgQc7acMlaNla2RKSf4dSJK1KopsKisCZsVWueFaQByPmBknBIGtdOrowXNvK2fCIsmfskCZ90zodJ3LUgFek9NqapCu+YAAILUjxPKkglMRwXD6ZfoDJ9+epEc1UdneklPaPTamYta9SptVouM9pQgNELJIHEDOrhtAIkf73J/KXwXNsUF8SbSx1ttdnvkAzYxYdpgwBAJJx8xwI1dRfMg2j2+VU9oGWaW0a/BzVqWWnChFHOSBcTBIk+2Zga0OHQep/HeiRqLp06vpupC+kWkAuaSmHVFsTBGWkkDgOPJITxKeIO1jnzvruz9k/huAJQ1GoQaaktKkiDEA5u4yc/zcTiIjW7QnvvksGT+q0dDLkWgHDTGRHAnPnIEDI51lqVIMFb2slZ5AtDTEQDkCTx4BGPlMgffgeLNygacLX4dldwG4jBLfopkDI7TwJNx55OpXINPvn3No0VUaoz4m3dGjuWBUuCbrYUra4IYfw+Z/bxqUmVKlIEGLZ6yg9wFkuqvWrgIyuaooyolASnqBpJbJGDgEGRMRzeMDDiJtPHclaHEEa/tLK/qEVCUIDWq1qgU+QwUsvanyCMGYPEauGCRfK437ueqQzeyL2W8AozCFgoVQVD4g/MCLWMEECOBk8gp4f3ECc53eWsae2idp+3ognUeqqiVIJlmUUgGAABsWbQCATGTJ4MHTNBwy70M256pDBdA76J1TqIz05hR6vc2SWABIEycRIgRE4nWR1N4acsugy/N+OqvcQmR2wZHsqG2m3bTZnYrTuW7tqd6hWDA2kjOdUtc/EMQ58+nTMDmhaLIDqfVKlRKgUvTp/5tMTajPeqGztlsNifC+ONWspNlswTrvyMd87pS43RlLe37dZrViVVUNO21OAFLNe0wZInnAgcaUUwysLCTJm09Mva3FEuliBqGkKbrS9b1bQWFYqwYFSR6YRLjBPBMx+sWOMlrnQBJy59P932SgRMITYbVxCkqhbgMLSbwAGBxxII98x51a6o1zrCfxGnfVV4SrfDVZUZ3qMyWrMgBjJMcHiMsTPjjS7WHOAaNU1KBJKne9XLlyCjK6wBUUXKLQDaREMDOfuRzpGUcAAOm7VGZMqNjW3LkgUVZatQNc6kEqHDL6bseJHIznJyNJWp0GgOc4ggHI8IMgd7tVZ4jyC1oEHsIvqlBzUqsajMyUyAhm0K6S4LPmBcRaczAPI0lCqAA2MznvgwLD3y8kpp6+iy6V1qrtgQlEVEZPTVqnqGGt5WWKgjuMCPrgADYWNf/AGdfcI+JVTmE3hH9X+KtxU2lTa1KVKlTJALLeWBU3hB3MGuticCDzGqmBoILST3np88ExYQEh2t14K06xADI3dSxlbrWi3yeZ8fXVNQMwmSNDkeMcUwxTkuo+C9yXq2ErTK2C0m5nUMGZpSAO0QQBGYxOsG20xTpFwJg6xluzvmrqRJdC33HwxuKj1BTsdL2E1ahQraWdTEEqAQPlIkWiBOFo16YvBtuAvaDqPWbzeVKjTJC+fdZosleqj/MrlWg3ZBg5gT94Gu1QcHU2uGRCzPBDiCnNehNJT9f+NXUaBhzUK1QAtKb0d36YTJHYODHjSP2DxaWEjIqxm3Npvucwj9rvwKiMPAT/wDUmNY2/S/sLTlJ9Ux2tuIEcE/+GOtxuLP4bmg+3/YGs/1f6OHbF9ucg/hSht4fVwncQk/Uept6tTuPzgj/AGMCv7RrVsP0hg2doIvB9RBRqfUSCRPcp1WanUpqSSD6SEkGDcqqo7vmEWyACMk64jthrtrE/wDygch6XFsl0GV2lljnfzXO9V3BNBVWrUvCqZYggm0K0wAeB7/1zrdSp1xUIeBhk5aQbFB9RuCQbqu0qKtJPxFIvD+ir0wCwDqSYUEPkTkT7AGc3vplpIDgLTfdN50tzSNrB7bibx3/AIsd1sX3AnbHam5G7aS0kIa/spqKg9QAiBOINxJ8auNUCPEEaWm6R1Im7D37LPb9P3kvSNe0JTVXKXEQHaBKpeIEkhQTEz8x1U6pSEOa3PfYDmCdfdCCDhe7JJVdi0Uw1VVMm0O8ATm2JXyfb9dbqTYpjHDTzA/SxVGzVJbcLodtvNsKdtZIIPcVv9QXTBZIJCgAHK5kZE6w1dnfUcS3pcR55eunNbaddrAA79rx2m23LRtWrLF0u9FjTPzFVLiCDEfw5ExxBpwvoCavQTPfRX46dSzfaFr0r4arJL4AsJlUa40yoUhSAWEEGRYYg+DhjtDapwMueY9rT5rO+kReVh8R0a9TdoWp3qlK9SEIANjGlc4CnJWmBcfbnjWig5pplpN8s9OXUqktiD3K5paBe81mH5YEtCuTZI/MsN8YVbh4HuNaHPwQGDPp5TbjH4SRMzoi+obunWVAXWFAJAeq03Oe1RU5tlnls95kzjQY11OYF+W4cN+VkTDousXqNTLYFroCQERF76cKLFkCCJ+pGmpgOAG47yTY7+KhEBZVNw8Uw0KQCwACrnIDEKBB5ycmZ86twiTGXffDJK3RQu6Agq7hlMobVtugGWcvCEwR5kewkaj2zn+45Qg5xWpV5LPVLksKQRiB8xIYiJt+Re4qJng+c4wghrWwIJkcIjzk66IwRJmVG36grJ6eKRiw3QFKlgxv7cmVQXDu7JMwNA0XNfizGfHpwzMZXtF0wcCIVae/AZfUBcMog2kA2H5oJNwwcwMMcCY0z6TnD7TEfnRAOAN7pjV6jSp/m06ZVv8AMUsjw0AUyFLHKyWJxz58ayijUqA06hkZGCJGt46fCsJaLj2zQ79Tb0ioWnJwWi1lkAWTaOD9xMZOtLdmAqBxJ5SfPPvgq5kJeWUAABGE5vgkkc/L3AQRgE5BjVzw7Mz0/dkjYyWmzoCrUcU2CsEV1YTTW5ckcFgQGgEEZWTzOqX1MDJeLTEZ2757gmDZNj+FSstSlYVenNklkqQSgOFyRMBYhR4HMgky1xIcDnkRN+k+ZUIIFijKvXL7yy2lqb0xgMoBWJQ8hiTmZ+aSck6rGylsQZuDxzHp3GSIqaJp0/bLXqUxTq0TcgmjTNSeHdkCrSYMQc5nghrgZCVHlrHFzTY5mOAH/YHhI6QQmbciCghUpotVSxupvUNjq1nbKrKjhpEZCkFokeWqBzg0gZxkb3zv/si6JIAI3ILc7kNUencJDMT2hZYMJAW0AcTjOBiAZNOnEPj1m0KsOkwpbp4gPKD2kgNPhgBJ/XxGnNW+GCfbkrcAiV0m03VT8FVdKjlklma43CQQFuLSQCrEeYgmJGuW/ZGv2jEWiBAi0c4j9Jg77c1wvVbhVaZZu0kkySxUFiSeTJOurs5a6mDz91mrfa+OXsnCv2x9dd5rADK4T6jnCCtS8gD2Easa0BVOcSbq6VSIM8amBqniPnNbbDfH1cSGB5IIH76R4a5paQnp42vD5F16vVNx5OdWMaA3JVPcS43TClvJXmO2P21jfR+6YXTp15YL6IFq2OdR2zg6Jm7XbNENXkc8MG/UAgf31RW2UFuWhHmrtn2q5vuKffDu6VDtRUVWpg1lIaGU3sjZU48a4tTZKhNXAbjCR5EetpXVa9uFk6yPUQlu+3I/NVmZj67DuIcWAkoBcCVhsi0iJP0jXW+nVHRUpmPsFuN5vx4ys9HbacmnU0cfLRLF6l3KXLuFhokO03KbQ1TvCiSPn4XPtrM6k5pwGwuLTGu4jThnqrx4ZGJufe/5Re03S13DJXSSgHp1GKsCSCaUFQHAtBkA58nSv2QtbAEcr9bkGb71BXa7P4TzY1n2tC6mzUrxdUpvSvN5XtKMFZB/uKjnB40G0adQ/wDLdwyzFp3G57ukL3DIQOhQCGo6Fqu6rFIkWWlcxAeFMTIjAM3RrQKWz05wUwJO8/PNV4qpvinoEj6t01Uu9V6velNlNMLYxILw4MAkXDyCPMajHBseHEcfwnIc7+2aQb2mi2mldgQSSkz9LHaBH/OtFNznA4/z+QFU4AXHfkopgAgTHd8ytkcBiwiT7rxzyTMEkkd371/CkQV7Y7gKrSBFtvHk5BH1wdM9pJEHiox0WRNDch27mVZEXvLAXMokkycCc8450rgWi3koHArXo1Y+i5RkUrWVu9CWi0wUYZBETAg4wfBSqPuE7tD33xhRhsYV6YksoKkKD+ZacLOHUTbBmbZySDE50s5H0/GU9Y+EwQ3XqDLLMFQkiF7pAtJUCVClQIGPI++nouBEAz+fUlLVbCjpm1uZmwAAQyH1EhDg95MAyQACxmT9AVqVIbA87HvySsEmZR273FFkoq1QlqdOAoQZvqsWBIIAIWDGRmAdUsZUa5xaBDjJM5QBw37lpxMgBxy+VsK1qlQockMHBW0gLaT3AhgMGePt7XcZjcobhZURcTTp2veACB6xlk/0qFbyDEN7zzqVHfbidaOWvmPUKrUgLDf9Er0CQ9VFlLrSHFwsDNbahBGLZMZ9p0jNop1Lga84vZVkPCzq7VgBashlWCoJDxeLlBExKsBA/gM50Q/Wd/RWBq0q9OK0g3b3C5la1AsGEaCZZstgDhpE50BVl0Xt35KYELtd2UHpqi3E5IVWLR8hW9TaRLdygGCNMZN5t5exHv7qC1oUbJr3LJTerGWEFseZtBxg+IgaL7DCSBOSUfdMBHIgF5VBacrbVR7ZIYhkEW4BgWLlj4gapa77gCT1B99fM2HNECCi6tSmaQsgtdJBTIUk9xPdE9qxcPs3zaEP8Qzlz/zvI6K6RhSfcqqmoOSRbTlvk7yTNvzArPGJqe+rhLoPU8bce7Kk2JC9vqFBKjKpr2g4lEmPEw8Tqum6q5oJDZ5n4Ue1odZFKdelXnStAdNCQqwbRQhXVs6KUheqVPfUmFACV5a310CQjDgouGiCEIK2R4GiWgote5mS2p7pu0DFpJH66qZs7ASd6vftlQtAFoVKrEyfJzq8sEQswqOxSk9WpDc+dcjaqYldnZKroTXY74rUFSFaAAQyhlK8QwIgjVuzbO11HCUm1bQ5lbEEZ03eCmtqPUo4RTYQ6kKCDKODB7nMqVy5Ok2r6cKgsAeabZ/qABGK2Sc1NzVpKjoyhSiBiqioWNSkGlqVQlhAkFxUmeFGdcR+zBuJpJm+sf1MRu9NdF3GV8QBgRb1E8/VbfEO07TSAD1m8VHZaxIkC1GAIj5brShKeTrNRpVnOD3WbuEE9Y8rXlXVKlLDDM+/9zXNdT6S21poau3p1CAstc+bwZ7VNshjbJk44OCu+ltDashsjnZYn0HMgk23LnyRUAParScBQqwSx+aSxORzOJzjNs4bZpYOoR42TK9MVA9NXtgqeUJaCrGQeMHPGqBWaWki8Tn5FWFhHCVjvdupkRyA12LvPmCc+dWU3GRCQskLDZ7Yg9t97LIQIKoYBriGUEjFkwQQYB4zrS9sj8yqIAK9T25pgkgsTdkvbKdsOoHMzHzHk/fVTjjsDHrfd3wTAYblCV69yMp5NS8SFzODmLpyPMQD50wbBB4QlcTBRjBTUFNS7jI7iBkW5Urlsr7GPAMapaCGlxAHLrvyRnIKm1VQqsfTKkP86ElWgFTKm5uMT2jOOdGoXEwJm2Rz395pmgRKZb3fB6rIgCrBVoCqC0GCfCw2CA2QCMgxoRDATn3PPvLNPMmFh+N4m8qvCiUDFEBJLKwMqDIzw3i6CHMzwxJ13dL595JS6Rfv/FhV3rFgzVSLQbDde4BeQuWMRM8j9dM2m0NjDnn5Ksm+azDMygEEvcT5uJcx5y2U/f6nNjy0ZZfH+qxkxdMKgY0jDsAaSAiBBuaBewYwJBiQcIuB4ygjGZGp9uSsMkLybN0STUdWRLiEdXAIVDT4YGmwDgeYtMcRpXPGKIEE8t88+53oNFkI5dagZEdSIVwQVYAg3ZlYutYhcSNOIAIceXfCUriZkZqaFcsosLv2qClMMHxkuyLgwYIMnheDIDxhkutxOXZy80ocCiqdF3CekTUYBrrgwVDFxUkg5w5nzB4g6Rz2gnFaYjj3ZWwdM0Gau5DemURmFjEdp+YBlLZIODmeJPBJ1CaWcqqXoZ6zVCXtAvYtAAgXEmB9M40QGtAE5JpLr70ap16ULzxVwdMEsK4bTIEKwOilhUrpcCDMfQwdI5ocIKZhwmQkLkoxAJweRjXLcSxxAOS6gh7QSERR6k49j9xqxu0vCqdsrHJxt6rEC5GWVuBjBWYkH2nWmntbHZ2Wapsjm3F1qj+2tTSDcLK5sWKsammlLhSzerLTrFXp4it1B+EIvbPCEwWjxq+gCynvVVcipUzhZp1NeGUqdL/KaDDwQn/guIljgU82e/kDPbg+eBj/AOxrNXp06gJYZW6hWqsIbUEZeie/HG8FdkLLJVIBI+pbH6mdeS+n7LVoTLyb7++yu/tBpR9oSbrm9qbd6TUyQW2lIuGY11Z5ZXuFSSJWMAgcHWvYyNoa+Wgw9wy3ZGQq6mKm4SSLDlmqfErrV3bI9lQKpVKyXKTbTLLK1KhHOIn3gEwNDZ58IVG4hP8A1dfWOYnPgnqEF+GoBzHtuTj4b6F+IRLd4pEQFan6lRSpJVEVoKAdvPOYw2M1avRpP+9pBO4Eyegg+abwnuZYyPKEL1zog2SBiS1RW5gNSNx+XuXm0NP2wOYGxbX/ACajmjIdN35UrUQymHb0k26IQpWQ3cJ/hgr8oJkkiY4n65kdKo91x6LJbNB7vYqSALy7fJimEZR2lrwwjKsBjxkzqxlYgSYjjolcwFC72mAFUUggA+Zhc7XqDMzBXEggYu/UltQk3KTANEPSospWVQjkA2kMMGGgmPHtp8TXTcpQCoN+JYkxYFBMwQVUC3mLjg+McY0rg0ZDWfb3/eabC6Llb73bfxVGqh3AgkIQQLYBhpiAMxi0YzISm8iwi3NAskc1Svt6gW0oApaFq1AVgIYKhj2+IIzxHjTYm/2noNUCwiywpCGMA+mGg2mTbglQfMgDJGjNhNyhBmyvualO8hJZeA05aJ7iDJzzHiYj2Vgfh+7/ADh0TAibJhR3ZQsrFgSoDC8WGmDIUQCQvJgTOCNUloIlv7n5yz5KxovBW9B29NENaqqNScEEuy2kAKACgBEg4EjtGQc6VwElxAJngMup5GfKEGgkwFHVdu9V5mqWhrmqEK0lAIMFoUCREmQImeK6VVjRocsr6yTkO7p6lMmN6V1dgQtzkdoVRBHF0S+DwDH7eNXsrsJwtm8+yTwHBheSLRzz/C3obha7VGrXO/ouxJJ7mRYSQi8hQSSTk5J5k1Q4AYTF+fE/CQPBzTDpqVUoV2C2FVpkL6S1EP5f+aHJIkoC2AR9jGs9RzTUa2b87+XcqUwQ0lE9L+HhUo03upiUGDUpA8RMGlOeczzyedI+s8OIH5/9lrp7PLAe/ZJlbXrwvLkK12mBSwrBtFCFYPooQvXaEqQgOpbae8c+fr9dZdpo2xjqtWz1f+h6JcoJ1zzktwzTfo/X6m2Dqq0mV1tcVEDyJB5OREYg40zbA8e/yji0KB/ENMjGeMkD6CTP7nUa4tMgoFuIQQi6W+bzB/vrS3bSM1nOwA3BRdGm1W4qpIRb2PssgSf1IH66s/l0nGCYSfwazRIErfbGBrdTIiy59VpBgqatJW5AOi5jXWKDXubcFGVazejSRWKhGaFDGM5mPGSf1JOueNiays+oNY79F0v5pdSa05ys6+7qNAZpgRqo7OwGQFrG0PIEq/Vd2anpyAAtMJPJgGc/21XsuxinijUkqzaNomLxkges1FdpHED+nnUp7OWNhSvXDnyF7a7CqIam4JsLROfaB9fI+3vrHW8MyHttMd8N/wALVSFQAFp0lOxuq77Pc/iXNQ0qtNTRfLBGJZmWp86kHgyVie0zjnPFEV6eCxIOEjLfF+MbjfO6tDqhY7Fobj/P8sseldWpyrJ6V4VQ3qu1OrPykqx7GJnwRjxOdXPxMH3AkaQJHkL+aqhr7NMczCy2vRkX/PUKSCQtVnokkC0raFN0OIkPMRMcCHaAZLDMdfz+ExY4RistutdMpIlN6dWizEKTTuaoKa/ywSzROfcZEaz0KtQ1ML2kCJ9rz6wnqBgbLSDdc16hK0gWlQCQLYsuPcBOWyOfeddAESd/PPcszQnR6HURC9WaKlbgxBW5TyB+4x9RrnfyxUcG0758rcV0BQAaXOsly09uwhGBYgEEn0ysNBEMAHJHH/lxjGkeMBLhly/3y9VnJpOMNPuh99tirAAMqsDbJuU8AsCBx9hOraVVr5Oo81VVplsBF9N2nzCTbEkAgXc4JORx4z7ZOpWqwLZ99+6lOnpNlKdPLx23M0KMEtPAAjyYj7H3jSeJeB33KOARKne7aklMzDVLAcHCCJAm7vPKkR2xi4nBDjYTn+vXNAtEI3a1UNoqFbFWyLBdBu/imRHi3kxIiTqgFky6x4TE8d/+J8J0RdSnUeobXBWGeF9MGcKqlmIcqadszMgDBtxUKX2uAvxmbfi6suTuW1XoIqhZIpQCGLhrEKZf1GRTAhsHMWwYBBC0sbHQ4xJj/PLvNOWNIlLviLodGhS7bXLFQpFykgoWZlHDZKrzyD8wIIahtFR7yC7KN2vxvS7Rs9OnTkBBmjSG3r+oXLIQO1HECwBBVMQveAtpmDdEebQ1+MFuXTUmfT8LGSMJ77uup2dU0EFOnV26IswtRfVcAktDOUBPPsNYn7QXnEGSuq3Z8Aw4o6/tcMG17cFeQhWD6aUsKwbRlCFYNppQhWDaKEKtRbgR76Dm4mkItOEysuk9JNap6dwUk2rJAliDZz4JiT4ExPGvPbZX/jf2BK72x0f5AlphX3vS1oPbVLkhoNgEwMYB8z5J/TVNLbTWbLAOv6V1XZG0j9xnksN3TUvbQFRhIUAgMxY+BaBM+BE600jA/wCUieH7n3WV8n+o80T6dQhWdFPpkUzTJsIENUk8QIuJY8edZ3vaZDSb656q1tQyCRPovbvcyZAp24JCtVE5Ej8w3eYMexP10rKGHMknk0//AMqw7QXWgDqfytttVS0SSKhcyIUIFjtMzyWmcBRzPOtuy7S/Z/twkt9e+CzbTsjdobiBhw8lqlTAMEAkgE8EiJAPBiR+412aO106uRuuPW2KrSzFuCuW1eYKzXFlFSrMY1T4XFafHysqVmnTMYWIVaviFDVmxpKokSE1IwYKM2O9KEEZgayO2UVWkLc3bjScNVPUups1OqJPc4Zv0/8AeuVU2QUntMZCAuiNp8VhjUpbudk/yshDBLiIaQpF4LePlIbGAInM6IG7vkqnRAV6NSsUKrVawG4Ie9JyMKcDDHVZc1sCESCTIKtWEui1NqtzcLSLUmMXTIYMM44AwuOdAugOIdERmJHuPdM28AieVlp0fqG3powNKnUY5Hql6ZEQFtdCfeT8vy8+NVV6Nd7rOgcADPTMeqenWpsERJ42/SM6z+KcKXUWECFpEERPaCoJZjjJMn68aopM2ek8xY8fech6J31NoqicxuHcrJvhxzRFa9Jv7kJAcCSswfcjjkzPA0x29oeafCx73KwbHLA/zV9n8P1XttQIknubE5iSzQCATziNWCsJmSTbgBl8jel8M2AFvVP+mdEURcS0+VJCngnJGMErIBgoOZ1lq7U1pGI+UcNTberWUSdO+SJ/w9npBEYAOksoGTIWFJUlzJE2mBIwNZRthExYd7+yr/AESlnV+jU0pVr3ZHUILJC9xAOQ9pyTyAY/abqdZ2NsD/ElSi3CSToq73qlAPKqeDDrfUBBT02SR6YjLS0Ekg5yTqU6NV7SCY9OQ1Uc+kwiL959lY7nr9N2uWlVcgWgsUQWqgSngAkEQCc5jPJ1Y36dUyJEdf0kdtlPQHvnJQXVN9uKoT5AGFpUOzMSoLy1/uB/DjA+mrW7PRoy7dl7ac9VS/aKjxG9V6qq06dOnUMtmFR6aiewC5lUiczLcFDMzoUSXOLm8L595ZBJWJgNcl9XcBEaj3XFy1RnZ1VgFhez5rpJ5/l8zi5rC5wqaRYCDF853LO4wIQj0xPzH792R4OTORn9dXSRp35KQpD67gcuVCsH0wchCuG04KUhWu00pYVg2jKEKwbTShCtTqFWDqYYf9j/APvjWXa9kZtLMLlq2Tan7M/E1dzQ31He0gKiIlY2j1KuWtDRK2qOSCLh7Ee4Hg6tCvsFQsN28Iga6z30Xr6NSltVPG3Pcc/wvdZfb7Zqf4VqTugjuvZpIaHtwoMvEAx5wdWNIr2cHBp1sMiDx3eXpRUDmXEAj4j9rk0pbdpfcVKjG0tm0MX8hRkEccxga7DatRpwUmgDh8rkETndVobgVAI28n0TS/LtRb2ZvTdmk5yBJgwgExotdhOHFeZHdskxpmJU7Tc1aNGAyKlQhiTMiHak1oByeSR7KCNFz/Ef90kj11ULAB9qM+F/TrVilcMaTNb6y3LEmUB55P8AMGyRP1o2hr2w9hjeCR7kfC2UKjSMLxO5abzpeENKWUhu6xgIUj5icXC6DGPl99adj+sVwP8Ambbueiz7V9Kou/8AtmD6JUAYug2ggT4BMwCfc2n9j7a9FR2qnU/qemq4VbZKtL+wtv0VlfWoPGSylpzWVRCeATqmrUY3Mq+nTecgitr0yoxHaVBgAnA7uO44EgE5PAOsdTa2sBw39FpZspJ++yIZVpAFDe5YQLQUWZuDhl7mEAjkZPtGuXUqioMTrGAT56Losp4PtGUkD9oHbElnickZ9wwAP76UhrMzlPpf5VgLnaZwjFoPVe62XdxMALJZiJgQBn7DWatVhxk6fifZWtpSJA7lOn6J6xQtSJqWoA3q/N80iIjIEAziwcydZXbfTaMMaxuyN/x0uVczZCL8FlR+HaSr6db06a3gm894JQi6CQ8RBCxkH9dZztry8PaDlH7gDvKbq7+MwNwmM5R+y6bR26GrTVULmwHuSDcRaGLIxBBgyDx+wO2vc6Ivuzzzy8uvCU7dmY0SPO0dZW1fcpTpVK1NUtVfTLBargrEM9yIngRzEex4re8OqNpN3WFp1vcm+63JEANBc49f8+UvrfFC+pUN9ReyKVRlNMSAJuKgvJI5B551obsr6hl7r85PCIgeiq8dn/UW8gjOlhHU/mLVJtUIoN103gB2NS3A5gfKf9Q1kDXNqAupmNeO7IDUaXjotAqNIP3AbuyeKrSobysrW06T07luvq1MhYAX8shSBE4E+2j/ACNjpw15IPK/ncql9LaSJB8ir7r4Xp1KrWPt0ACt6ZZ3aWWaioQskIce5+411afh1IFJ2l9w7t1MLDUbUafvB6rnq1VlVU4s7IqA8KCJF3AJJMY541kdTOMuM9PbotTKoLABHVXbpzpTWojLVLQQtMBivzFlcTIMLIxxJMa0Pr4xhJiyVlMgyAlfVt+WIhLCqgTNx8mO0QuZ5J0tCjb7nT6e+alepezY9f8AFpsKO3agRu69US1wWnTaoVIuAm4BM84Yc541a5r21P8AiA4zA/ax5j75781zrMgfkvTDQP4GZAce9pI+8T51sh0biqpCOfboxJZ1mY/+QgBe1QJUm0AACTMRrN4jhkPb5CtFMHNAhtd3EuZCuG0QUsK4bTgpSFcPpw5CFYNpgUsK4bTgpYVrtGUIWtHdMoIBgEiSApYQZ7WIkcmQMHzOs20bNTrth4WmhtD6J+0rrOm/ECOqpUKUmW8UqhNzCcfW0w2QYBkxMGPHbX9Or7JULmYnN3CwC9Ps+30tpZhfAPfd0q6ptUpUl7rpLS4UEshIhcghTKkg8wf3s2eu55iI65d98M9ahgMgyEKa5p0bdutjMAtRwpRgSQQoZTJBtM/t51axgdUxVTMZDMc1XVdDMLWgbzqrPsGq0Xr1qk2FEtgICIuAWAAWA/UDnWkyGywW358PL0sdVnAVun1aCmorUlZRUUqhLmcC5b8wDBJkcgfQCqtUrOa3DYZk6j1yO5X02sg4r7uqL2jUAQj0hSU5wiVD8o/mjBIB/wB0ydZz4puKk85V4LMsMLars6IcrUd7QxSFp2uQq9rQxHnwTMKTjjTtLWOlrte/jRQPc9sEBYJslgMEtDD/AFEBpmV8xGBJPkk+15+pOksduz+FU3Y2wHN36LbpXqep+XFJiVAk4C1BnLcCxueYOrqu2MbLwZzHpHv0skpbOSMMbuOvwjk6XVrI7Maj2oQvLAw5UCQTAA/pGM6yjbmMqNA0IyvoPknn5q47KXMPXhqe+S2ToysQrOAxLNan5rk/wqFWclsc458axfyHYocDYR+Iz5cc1f4bYtrf8rDoexo7epXaSTSCVKZeoKZHJjyTi0/KD4Mafaq73QwTecr8tNUtGk1pJ3b7c1i/xZRUylEExBIF5JvvJLVCFJ8zYfmIxrSfp9erbKf/AC5RlytmNFT/ADKbBO7d8rI/GLWlTSUyMFnIjMg2oFUR7Aa1N/8Ap/FBc8A8G791+/NZT9YAmGk8ylPVes1twqqxVQogBBb5nPnzroUPomz0biSeJ+IWSr9VrVLWA4JeHIicx9f660/ww2YEKtu2ExKdrvWO1qIsEEm4YwsCTB/uP7ga5LtjYNqa91t3PvuJXU8cu2chqivvbtoiQCbixxwSI9sc6y1NiwbUagsICZlYHZQE36D0Ta1NlXqsGSosWFWOGCzwcGT4I9tcyrtVdm2spTLTM27y4FWtYPCxNskadV3aIxLGEZQTdD+bQJlgvMhSBB1tNDZnODIzk5W49cs580BUqtBdGUdx8Jl8FfES7eutRwGAVgbi0EEH5rQTznjxrW5jWuDsOV+sQqGOnMpp8UdU2VT8w0SHdrrqLqVzBMi7n5hBAMgE8kaqwveSdd2X49k/2DO653ZdK9do21ZIkStQlHUExcUzcFB5UmM6pdUcwf8AKw8xceYv6KxrASMDuhz+PVbL0dpepuEZQGglVKtBMmoiRBHi0R804A1UNpputTcCT6ey0Gi4XfkPX3RC9PSsvqIrFQZZYUMoJ9lELM4A98CAYq8Z7DD/ANHlKGBrsuk/pLq/SFEMVBnGYJn9p/edWDa3GwKpq0ALkJjsOiUnQM72sSxI9S2JY4groGsdB7JW0XESFwQOvUgriwrA6MpSFcNpwUsK12nBQhWDaIKEK4bTgpYU3aOJCFN2jiUhaUNwVJiMqyGQDh1Ktz9DzyNVVA14gqym4sMhM+l1GamZqEWwAhBNwaQWk4Aic8z++vNbZSbSqmBHH8Lu7NVdUpXPRM6HTBQHfN8rNOMw2cn+GF5kT3fQnVFWpnOYjkRzGenA707ac/1yWW7vqUixAFNGMJcO248AMS0GAJ+gk6DaoD8I/MfEpfCAHfqhejNc1awWyUBWBfm4H5pZZGTBg3QZAA1btNXC0AmxlCgzEcrroqvR6ixWFS0KUDPFsKDSCui4LEXAkY41jbtTA8sBmJiOE7+Vusq80PtBI59e/hOh0ykD6q22qDItVqYHyq1wAzJ49ipzB1h8Z722/sInTd5/7dam0w03OfW/+IbeUKSkNUcIpwHqsDlS2VCTCmZgn7ROjjfVgNubzE/A5ZKNaKY3DvvNLanXloXikzVVDqyVKVNAmERAWJuIAKjgHg+WxrZsz6gEjKf7Z3JOUajK4A987qzWnPy5dytep9RrtTtalSvEsXZme8fwhFIM8QCsDGffVlHY2PeHVHEDgPgx6dVXV2otBwNk8T+p8yue6n1zcmp+axpsvbagCAQAMW/QDgxga6VX6fQYGtZ9wdmSZ3dPRY2bbWdJdaN3zmlO5VQA0klsmcmTznk627FNKs9pyFtwWTaCalMHUoK8XcjXQwtNTEdyz4nBmEBEA61iyylWB04KWF4nUJUheDePB0hAJuE+IgQCvPuCBaDj25/r41j2mlTjFqtWz1qn9dF0vwzunakVk2XASQCBMnkwR58+NeP+oNY2tiGcHvsL0GyAvZCJrbKmoYAByTkA/wBcnWZtao4gzC1eGxoIzSuh0L8TuKdMH0gxgsMwMk4MTrp7PXhpkysFelJtZJt/tqm2eCVfAMgHzMgz5BmefvroNioLLIS6mUCpuPdBP+rH9dWluEJGuxnNdh0P4pqU1srq1en/AKj3D/xbg/7uffXC2v6dTc7FRIa708vjyXWo7S8Nh4kLqun7ulXLCgtQk0woFwpwq5C89oxODHtrmvO1NID3Ae3O/wClsbSoObLf2tm21/po/qqoYuT6SE3wFSWGSmDmScnVlPaqIZhte56acrrPV2aqcuXT5XA/EG9C7ioCqzPgADIBGATGPHI85nXTos8RgcDZZy57Pt3Lkp16KVw1YHTShCsG00pYVrtNKEKbtGUIVg2jiQhaU0ZuATHMDj7+2oajW5lFtNzsgmm0+H6z29pAYkAgTlVLkTx8onnWV+3sEhtyBO63DfkVqbsT7YrSnWz+Ggvce5fTukZIckhFY4CzafrAJ+3MrfVWluflpbX/AHlK20dhg2GmvROD0U07nUqgdVPcQpdRazTLYuJMQYhCfprmO27GA06AiPLgeH4utzdmgl2sz798FunSvmBQte90oDzJgCpVCqQCQD7gHPnWN1S7YIjS/wAT3CuaBeZQ9fcbaj6gqemYpwRIqZeVi1R2mBMhpEiCOTKI2hxBaJvu/M+sKVCwD7rd7km2fxBR9Zi6u9MU6adoFG6xm5uYn+MxmQPsNbjsrwxoEZkmb5xqBw3LMK7cRJnTK35Re/3imYr0VBe5EpipVqdsCRUKqg+W7BMxg51GbI5rAXg2zmwuYy1VZ2nE6AI9SldT4kpqtofc11PzKzJQVsGIsuYZIPJ4IxMjcPptJrsRAB8/eyoO2VCIk+37QTddkRQ223pmRBtevVmZw1ZmmTiAPpGdX+DTbcknrA9IWeXE9lHfhN3ugQTBkeoGC0+4DsNgA4WOB7awu2zZ6Di6M8ovbI3Wg03OaAus6f0I1TTWnTVbCBKCqTd3Qr1HcmJbAFomMawV/qzjYN6Z8MkWUmNuUN1rooCurmhVrMyiFa6uCPKle3IPH2xg60bNt/ifcWkcd/590Bs5cft9e/eFw27osjMRTqFEIDXA9s9sOQO0z5xnx411i8VJkgOM5d+aoaMFhkmvS+t1KS/lU6VJInspFnqEMqlDWYM4UXSbSMKRyQSjqWMEFx8+/wDULzMIPq4SFdSAbQKkkKWqXNLLTJuAIjMDM4mddHYdoqf0qdOA3TkSs20UREjNAGfbXR8Vu9ZPCduW9LakwTAUmJn6Tg+fbWWrtrWyBnuWqjsZdBOXfdk32fSVCK5z3eRj7ef7a41b6lUdUNNucadj3XVpbBTawPO/XsrfcdPpmi4FMA+oGDSQYAi2PYZ//Ie2s7K1V9duJ1oy0zz55eXFF9FrWOIGqK6K6U6AF0MKoYSZXBn5CY9zPM/qDVtWyvfXJiRhjj5gT+ukWUag8MXi69vOo95IIy04AHP0H/c6qbsENAg5a/Kd21Q7NK06oErhiDgz2j+kAiB+utlLZSGws7toBKUbure5J4uJEYwST/z5OunRZAWKo6Ss3pLrYxpIgrK/CDZMKlNaao1EsGxIyyk+x9vsD+mubU2XxC4Py8u/JdVtYU2tdTJnzHfVdTsviF6NOrO3QKjKrbiiLqYLSMErIMjmCMfUHXmq2xNqPAx3cJDXQDA4fBHuumza4/s3LUXHfQp10rrL7gyK9J1ypa0LVIAJU2g2kkgSQRF3njWOtslOk442lvLL9eoWmk+R/wAZB77t7JL1D4X2hqMbihJkqamQTkzdBn7jWpn1HaQ0Boty+BCQ7JRcZdmV8yFI+x17HGF5XCdysKLe31/T30cYR8N25aLtm5iBEzOIHP8AcfvoeM0Iii4pjR+H6xDsQQqFQ+DKlyQoIMZkHHiNUu2xoEjj6d23qxuykm53eqZbP4UJd0qPDLTLi0qQTi0XAkCQZ8kAHHjWet9RwZR13cMpOUb9Crqewybz3+Efsvhij6lMPUVUYSWc5HMKaZgk4GFDSHB8azv+o1CyeGgy09/IXWhuxU2nKeZ79fRPOn0lo02tpO6srK005pNkHBcCBJUgLJxMwcc2ptL3va8EDS5k+muU3totrKLQ0tI8u8kRuN3RWirs1JFX/LWq/qNzc4CGAAZAgT8pPnVeN1RwYxpcRnExv3e54xdNZo+8gcTE7u7JLufjClRRUpB6jTLdxRAR8tsCcADyczrWz6TXrGXAMz4k381mqbdRpGJxe3wk1D4w3CMCgpJHEIJ9hc3Lfr99b3fQ6L/7knr7LEfqjx/Vo6qp69WqVPVqVSz3XQ3yH6FRGM/fVrvpdFrMDBHHM+qRv1CqXS4/geibfEPxeN1tFoimlPvVmCgDKhpx+vIif6a51HZ6lGoQ8ytb6jHtBak/TCKdZSUFU4NoE3XLNnvOYxnV2KdYVT4a2c0Rv+mV1qLVeiUVpxMlCQe15AIOeYg+DIMM94NNwxT/AL68wko1W1HjD3ZKauzCKGiRxJYAT/f9tMysajiPwrHUgxswiek9PSu0KwDTJgtj/wASYj7wdV7TXfREkGOnr2ErGtdkuoSlutjVVaahqlUghqgL1Aw4wZ8TMqcDxrAKdPaTD2mW/wDUZb8vx5pnOIu1LBtd7uq9UzUapP5pQ47LVE2dpiFH6DXTosoU6Iaxv2gbjbnNxxlATIcn+5TcFRTLrTcZe1UQknBuVYkgGbfbMaxBzHPdfkO/2keHnSy5QK61HSolStcoFtIiGYkEXEcxg48qJ1qwAtBaQHTr3r+UsuAuDAWO/qCabUwKUoexWd1Bu4PqGZ7gDBjtxq2k67mm988u+5TQbHJZbPdVgrsq3gAFmamrWriDJBtliBz51Y9jXkCSI3EjzQxkf4rVNzkS6MWAYhQQASBIiAAfBAESDp6bCMgbd53KAde6IqEQuT9Pb9tCm2XGQrnGAIKKp9RAUCePHM55jx99T+GC8ujPvNE7ThYAsq/UwQRx+39T/wDWtVLY8JlZKm2AghCDeG3Bj9xrV4LQZKzeO4tshqu5byT/AF/5GldRacglFRwzKDrVLjP/AH+2gKMBDxJKi7OrGU4SueStAdXgAKoklS9QmMkxx5j7e2o5o3IhzrXyTLp/xNWoIUBBVqgZgQGuIMkGTCg8GBmTrgbb9LpVqmMiCBA4fPnZdfZ9texkHVE/DL7arUX8Q7UmfcPUqVVa1ggW4AHPLXTicj+U6wbbSr0h/wATcTQ0ANjWY9ojTzWjZ3scCSYdc7kK29rOSyhailmtd07mAJALRGYGj4VNtnSDqAbSrP5NU3bBG+Ft1KpXV66OyE1TLkKjLUIJIZWA+uCI5P11eyu0iePl3foqXbPBIhM9ntnCUawcLUFH0hc1JWEC1oBUSpUkCSScjgDWOptrhUc3QHcTa+fHpktNPZG4ATmQtOjdKrJT7qTPSABZCbBa4BDG6IuAAlZML4xpNr2jFYOjUawcu5sraFANbJE6exVdn1ylTktUSmxBBw1ZjiBEgWnkSSRk6V2zVarjYnnbjpM+QU8emxuYHBU6j8UbQKPTR6rEtN/aoDTi0Qvn2JwIIgRbQ+nbUTLob5H8e6pq7ZQAgS7vf8JSvxnWSn6dFadEEkkqJcz/AKufHudb2/SGEzUcXcNFkd9SdEMaAlW66xXqqFqVXZR4mB+w51tpbDs9Iy1glZqm2V3iC4+yCnWwLKZKsG0yEKQdFCFN2ihCivV4IxgDn+us20UwRiV9J5FkTtNwRnMzP/Trm1Kd1sDgWwu9+H6i7k023dZyoMrc3b/KbwMjGAx9vbXF26rVp2pid416LbsVBoGIi+iI3/w+Vb0wL0ABvRS6sCYGAD+49vGstHa8TfEJg7iYPRbXUhAEW5e6Er9LNJCyMyMqyGJVCc8InzSfqBHvrQ3aG1HAO/J9cvUql1AgEfpY0KopsrDcF6gYkl5UYFxW5ibjk4x/bUOJ2TMI0jPnaIUbRpgQT3zK6VfjwsDaq3dwlHIYls/dhMYM8avbUqNGGqSR3mfkqvwWOH299El3HUa7szgC0kBh8pJeQBzcZg+499TxGmSLHemFAg3uheo+oi1FKlqROSBTwOwtIVfVgWjhgO0TMZSg7xIjMcD75e/qq9oYGOjJJd9SpAD02aoLjYxFgK3CTaczP9OQNbmOcHkH9zHks5jCO9UCNrVKotMljU/+MSJILL2mYqAWj6gmIxOtIqUQS6paP+2608xn1Gt4VBDxEX4LPa06aoHrC64sAqVVDC2JLKASJnExMGJg6uc98iHIDCZEQt/xND0mFrI0ygSCsgYLlgWzPAaBaTGRpWVawfeCNZ9h3+UHMbFkKxI5/oQf3IONdGjWY/JZajXNF1mX1sCyG69OnQhUY6QhMFQ6BTLwOoFFYNppQIUzokoQsyTBGDj2E49p4/TWZ4EyVfTJggKKD2yZZT4j/nVFRk6BW03xqVrQ3rIoVQIH0B+vka59Sk1ziStDKrmtgLquodX2VquWerUFwNIG1LWmApE2wSTF3351y6OzbQXQGwN/l1XVq7TRAkuk8O4Syt8ZtY6U6KU7yCWE3dvGRnkknOZ9gANNP6XBBe8nh331WR31ARDG98kmr9aruIaq8e0xj2+301uZsVBhkNErK/bKzhBcUBOtYWYqZ0wQhTOmCCmdMovToygpnRlRSDqShCmdGVFD8aqrH7UzM1rsqtpE8eSBJH1A8659QYhAWqm7CV3Ip0oX0anqJ6YZiWK3Ni5VAB5bgRIxmdcp1IvcYGHnf2W5m0FtnZIQfEvpgimoXxl2YgTMAcROc++dVnYTUIxmY4d+ivG2NaLD1Sve9Ter3epFomALR+hBIn7RrVT2dtO2HNU1K7n3nJKfxZmffk+f31r8IQsvimVpS3R0jqSdtRNdj1tlhWPaOCRMYJjPAkz9P31kqbIHSQLrXT2otGF2S6gdb3lVLQ9ZECxCsYKviCpOZH359jrH4FJsuERu3K1wL9L796F6ktDbKqbavUqPYQwegBaZypNSTwTEAxAyMRppPcXeIe/L39FkNIn7HDvNJbfUZjUU1FUFmiZALrLQCJFzjj+bVxMXp29su/JANtBS/cUAWFgwxMIDcwtxkSTOPpOSIGr6byBDtNdFU5uqJqdLFtJlZO5LiDUWUioafeCBkmDaATaZyJ0W1CDcjvz+EC0EIz8XtYZXUyit6ZpmZe5+ZABU4bAEAx76dmPHJyPpYfmc79FWQAIAulC0XqFvTpsSiNUcAfKiCWY/QD++uoysALmVjfTk5IeqQDFwOAZExkAxmOJg45B51obVBVLqZCrOmxAoQqE6CMKJ1JRhTOjKEKbtEmVIVSdI66YWVUaDPEfrqmq2WkFWMMOkKAT9P6awuaJVwNkLqwFIvaKinRlRe0ZQXtNKinTSop0ZQU6gUXp0cSC9fpDVaEcJUeppDWOiIYtl29RmVAjF2i1YMm7iB9dZ31xhLibDNWikcWEC60p7dlq+m/Ywa1p8Ecz9tVF7XU8bbjTirGsIfhdZN9vV9LckU6yqFICMVCrIgKSVgqRM+pzidVtx1KbXEQTxy73Kxwax7mg2RSLR3SiPyXCMSSZZ3yRyQCPErkAcHOjBpm+XKZ9VWb/1SPfbCokFpIIkZnB4/wDXOrGuGtkhk6ygQdWJZWiNoEJw5H7cgfNj66y1AdFqaRquv6Jv3YQzPZTtCssQpMlUYckYMETb9jrlbRsv2mo0DjPuOPDVb6O1gEMcU53O/wBvuKyirQZarKKd0x3MQAY8g85mJPI1lp0atNn/AAkEbuPBXvLTE5jhpuKW9U6KaN1SmUqjEFkFSmwYEnDDJkCD4I8zrVs22jFhOfeiz1qGJs5d7wuc23TqhCsisskxVJNMQAbgGkKMH38Y5jXSxiIdwHmsLuCd9L6DRqE1d9vUoIhAAT852kep2sZHzMVnuyG5EElmBoLQDxgdNND0VTy50ER1XNdeoUnrVW28imGhbib3WSA5HAJEEjETq+lUwjC6404cErmahGUOq1KiUtvVcPTpBymEYg1O55apAJ8ZJA8AkDQIZTl7BE8MzkJi6glwwlBGjSNRhY/pqsfk/mG7+Zi/jnGPAxzoCrUa0GbnfbyA/fVBzBu/KJp7PbNTqWjcruFEqOypSIGWZiEVh2/SBEyZgXNrVg9uRac8wfKTrxSmkyDOeiSVQQSDM66LagIkLIWkKk6eUq9OmlRTOjKkKCdBFUY6R5siFWRrIRdWLHVYKZe0yCnRUXtGVFOmUXp1MQQXrtKaiMLwk6U1CiGoun0yo1Bq4E0lcIxkSGbjHOsztoYKopE/cRKsFJ2DHpkhQmrwlwojcVlYpagW1FUx/EV5Y/U6WnSLQZMyT0G5O+o0kQIgDrxRu56/WfcDcyBVW2CAIFogYP01SzYaTaHgRLTPqrH7U91XxNUt3O4ao7O5LMxkk+SdaKbGsaGtEALO9xcS45qA2rMKXEjaO8A5W8BWChi0KWBFywRBBN3tIzOmFMaoYjNkz6T1SoGUIBVco3MU2Bta8BphuwckTnWc7O4f0KtFYH+wWe23W1YMKiFS0FTBNvvFp4OOVPGIzqgtqNbDbp/tcmD9AoEUwrP6hksOQwPy2SBbEHk5nVDK9Rxwgev6/KQiDdD7reUaNValBGBULEsVyBBOCTJyTkc4AGNWse9xkQDwn8kokxZZ9N6w4a2mAk4tUADOPPP66qrbK11z33wWmjUE3TPaVzVNsggtxEQJyEJHbjEccY1iqsFK/r89yuiwl1k/2nUlpo6K1WybbTbhxkQeQBg45iJGsJo4nhz2iYzEhXfZBAmyQ9UqVnAa8lJgZ4zIGc63USxpgi6yVKW7JI6+9cBlMEE555ExxzEmJ9z766DADksTxC9uKiSWQMgAESQ+RBlhEQYmM5jnQaHH7XX9PLj5dExgCQrdR31OpJhgTTj1HFzOwNweLjaTFvOB9O0WhjxGVtB1z35zzHVZ8Qi/fL2U0qJoNZUBDSk5BVbrHVxB7iaZODEXDzoOdN298PNWMEyCt951MmBTUU8GmSgtLqQoCv7/ACA/diTMzqUwCPvExfrvUqE6JIeCIggxyfE49v8A199avEJVGELsPhT4f2+5WSzF2S2wyIYsovVhjE4BkSchhpRtTmmHBUmneQk3xB0b8NVsM5EiYx7rIOY4mBPsNa2VmvH2qp1skncRq0ORBlUJ00poVSdK5EKuqoC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xQVFBQXFBkXGRgXFxcVGBwYFxoZFxYYGBgaHyggGyAlHRgdIjEjJSkrLi4uFyAzODMsNygtLi4BCgoKDg0OGxAQGy4kICQsLCwsLCwsLCwsLC0sLywsLCwsLCwsLCw0LCwvLCwsLC8sLCwsLCwsLCwsLCwsLCwsLP/AABEIALcBEwMBEQACEQEDEQH/xAAbAAACAwEBAQAAAAAAAAAAAAAEBQECAwYAB//EADoQAAIBAwMDAgQEBAYCAgMAAAECEQMSIQAEMQUiQRNRBjJhcRQjgZFCUqGxFTNigsHwcvFD0ZKi4f/EABoBAAIDAQEAAAAAAAAAAAAAAAECAAMEBQb/xAA4EQABAwIDBgUEAwACAgEFAAABAAIRAyESMUEEUWFxgfATkaGx0QUiweEUMvEjQlLSYgYzkqKy/9oADAMBAAIRAxEAPwD5ODrfKyli0VtSVMC0VtSVMC0VtSUcC0D6kqeGrq+pKnhrQPqSp4a0WpqYlPDWgqakqeGripqYlPDWgqjQxI+GrrWGpiU8NaCuNTEp4St+KA1MRU8JT+MGjJR8JT+LGpJU8IKRWB8/31MRU8JSWH8xGpiKPhBTcff99TGp4IXiWPkamNTwQpF388aGNTwQrXEfx/01ManghVNb/Uf6aOJTwgqGofdj+upiU8IKpc/X99HEp4QVS594/XQxKeEFHrN/OdTEp4QVGqt/OdHEh4QWbMTy51MSnhBZlfro4kfDVIOpiQ8NTJ9tLiCPhqCW9tTEEPDWbBvY6mII+Gs5P11JU8NJhqQorDUhFWB1IRVg2pCiuH0IRVg+pCisKmjCKuKuhCisKupCiuK2pCMqwr6kI2VxuNTCpIVvW1IRXhV1IUVxV1IRUitqQoriv/2NSEVYbjQwqK43J0MKiudzjzP9PpGhF05AgFR+I+ujCWyg1vrqQjAVbx76N0IC8ampdSAqmpooQFHqfTUUhe9XQhSF71NRGAo9Qal1ICn1F99CCp9qg1l+mhDlPtVTXX66mFyn2qDux9dTAUJCqd4PY6GAoyFQ7oe2phKEjclgpauWeFPpakowps0JRhSE1MSmFWFPUlHCp9PUlTCp9PQlTCp9PUlHCvenqShCn09SVIU2amJGFcIdLiThqsF0MSOFWt1MSOFTYdTGFMK8Bo4lMKnUxKQrDQxKQvTqYlIKP3KUvw9FkYGrdVFUSZGV9LHAwG4+k+NAVBJCJpuDZhLi+nxJFX1NTEgo9TRxIKfU0cSC9foYkVX1NTEooNXRlS6r6upKi96mpKi8ag0A5Q2VTV0ZSyszW0UJKqaupZSSqmrqWQxFV9XUspiKcDplQNZ+UTBYkdxiGMEGCPlPj2nkE8k7ezB4kOjvdO8Z9Mit3gmYsj950WmlY013NBlCA3CXAJQMFYqvJJOB9NM7anx/QzOhz4i/S/tdRtNs3IXtns6QIS+jVKkXxTqFsk4BLAMfEAH+msdatWILyHNBy+4etjG/NXhlMWBBI4LfcbGirOsgkLcAaNsxOJDNExEmc+PGq6deu8BwmJicV+cQPTRSGDS+6ES/wvVCGq9ELSCyXUXweAFErcCY54lsaqpfU2VXinTeS45A243zjXLgiWNZ/Yd8MvVb0OiUSnzTMc9pyVkWqe3gnIMR5xNrqm1B8uERuv6ke3ynDaRHfysj0SjJLVqai0lQEYkdzKCVJbm2SJgT5kacVtogBoJvczw4Ae3klLac3I8lLbHb3gepTYtavZSqIgzBJxOZOQJheQY0wZtbRAmM5c6/t7+SUmiT8DvvVabzoEEFalKoBAZRSfImTY7pBJ4/TOiXPptOIZahx3axFglOFxsfT/UBUpekzLFMMEaA9BrioFwmO244AIAHdmNPSd4rGudI1/sY+Y5/tK6xMR5DL5VKDLUgEUF+YEejDSGgySYE+IPngaNVzmgRi6Hhu1/SDQ0xBHlC2pOQ7J6W2kDLOp5BkpAVgGAkcfrqlzIbJe4dT85T6K3HfIei3o9RF6odlRDsoZVeFlZbuuFozHmflmBI0pokDEKhIyzdn/8Al3kE4qAkAt9vhZneUZN20oSDEXupPE4R45PJCg+DiA5ZWaP7+hP5y80A5h078ltcjCpZs6DAKAjd6mQTzbUMxDZm4wPoNAucC2anSDJ6A/ISF4/8etoWOzHqsI2lBAVYEW7jFpmWJIAzAm4xcPounfiY0uLnEDdEdLz59EC9u4fn4UtVRWpj8Gi3xg+oxM+1pMYGbsgc5nRLa3/kfLzNz7T7I4mbh33wRtQUEUBtmQ7CT+XWICiZIhZWOPMn2mdEU6pFnnvvkh4jdWoKnuqHNbaCgCwEstf2MFVCkTjj/oYioXQHe3z+EA4Rdq6Kv1vYvtqtNNkVClGMtcLiwVSQguyDPb40PAZBeyQd9vcmEf5NZ5AeZGUXy3Lnm3OxMuaBgDFvrWNDBQJZfqRkcgD66IbUv9x//X/UrnN3e6oX6cHULQqvJJEuSIBbJC2xx78QdI51drZxe3x8clIpk5e6pvtz060xt3FSJ/zGAkmJIiFB5H6Y8aama5iXHdpFugP490H+GCbe6qo2Xd+ScQSC1ZSOe0THJjuIjP66JdWGTp42hSKe6PNFJttpFMdn5oIpq7V6d0m0YzcQwIlf66h8V1wb8h7+4ThrBEjNGVeh7OCBVph1U3UyXDkiWIWSsnBHjJ44BTxHgSHE+U+3nKPht1/KR77bUC1NaKuRBYqYYgEhZcSkGYEAnjIGNHxKgBJMTrM/gj0SlrZAAWtTpNJhUFM0/XVSy0QKzFptWLSvI5w2JPthW16jgDNt/Kcu/RM9jGza6G6FRo1pptUKkL6bQjdzXAiZpkcjyQcSONWOqVQQ6LG49tD65aKtgYbSmvUfh6nRULWrCm5HaHWwMAxCm0JIALST4E4PinxK4Nmn1/J4easLKUXPt+EjpHasSsYDQHDMSwz3QKfIxgAeZnEXE7S0Ak31tYeZ74JIokw3vy75qzUqJqlbXaB2kd6sQb2QC0MTaQoHMnIjJOKqKcgifKNN/XKOO5cIxZf6saP4Wo0rRqwoFyh0UEkwSCxICyQOcXLnzpmmu2z3i+W/2HHTmoRTNw1B7vb01vFsYADX3reLS0MpiCLj5PGBp2VahiXX3RBjkUXUGxMWym8SFWl06pUF1OjWZDwUpFlMYMGc5B/XRNcNs5wnif0l8Obgd+aOPVHq1FqPc0wlknKyBg8HBYGB4OsbdlZSpmmy2s8e41QdULnSUJ03dCm2QCtjggiR8jWtBI7pMqfB9+NbXE5jP580jRvWG0RvULDMKSIJwAAA0kccD/cPGleRgwm3cx+URnKcVOpq7o1RiWZkDQ6m0CRDTBBkT5wdY2UHU2FrMhMWN51GYhO54Jkove/EFapTJFVlSw0YOAQe8zAgtay5gHHOq6H06lScDhvOLrwvlIKZ9Uu14IfYeqpCLUFMmXDMyC6Q3pwx7hJU+2GBggidzjJxG9uNt/CfciJGkDbYRb87l0HRt04RwhV8CSTYJgEk+8c/NEjODGsdZgZUp1qjbGY1mPtz/Xqma8ODmN0/1A9P3SVVYstC4u7AVKdRpnPpobSpgg8mQRkjOt9StSbZ2KP/AIkCOJvMch0VP/IYNjA1HsrbXq1Bm79rtWBYAgUaa1DLkGwgTiPmnGlqspwQ1zhx0ym6ZtR2oC1qVtuzv6GzQhZ7e/BUdwMmMZJ9sfTWZwDWtx1DJ1m18uPAdUd5ACB27ICXAIUKzEfKJYcKQoi1mjHsONaTTpuYMToMwLTl1MzrzVUuDrBa0Fi4M4pwHa01AslhBwTBJxgcwcatbRoVG4munmP0lxVQcJEdUwXa066bJEelUrVKdSnUJZldGRjUVahUNBhz4GAdZnt8OnibcaARrzPfqtDCS+BZLutdPShuKlNrO15UFyxKEkpkHmOR9xnGrtmpirTa4ktnMEZc1TUc5pMCVktaktBwXtZnBkMGS1STlTJJFzH5gDI4052JhqNOcSJ5xl5c0oquLTZb1aYpMValWQSrD1CwJBnAHpgMCVODjnnJFRptecIfaNO/X9KwOtOEzKQdU6ilNQKaAhixIYzBx4tHj3z9eNX/AMeDJN+Fvz+kgqbxbmmnwz1ek9J76SmoWCISzcQvEMBMkyT/AKf1Q0yyTi52/wBTtfiNm+o/MJ+tU0WNQ0DTYLIl6qqVklzPqEgDP0kfQg0GqSRhcHTz6blYACDIIjvvNNPg7ZvT2O5DCkHMnMuS1psNSSeKn35+uLQ4YZJsf8VYz4rmN5vtu9t5q1WLYscLmwJkPckHLeD+mDVRY8OIqAZZjnPfH0YutI9UBuXWrWVKf5bEKouZgqIVBXvFzAxHaqxMRBEaLBgEuOu4b9Y+FHvxaXWm86WEFFVqGotZirVVaoGQgsLULYh7ycqeBBGTomqG0ySADy09DlohFwAStK2xNalQihQRUuVqtEIjVP4Wm4qsj7juJgQNAbd4jhTd7GbefPJHwsIn4S/ZbJ72VEOYJIJYTIlSVJHcJJ7voCPCbQWiC71t8ZZZcbpWyckpO6FN3HqKLWVlDpcSw9wFYT7k8nWgMxNuJ74oeJBK6mnV6dV2S1K9Pe1dyEZEshkY5zcBAAJyGM8wMjVYexji0EDfpxm6hJdchB9E2HezoKtOiRVVUZWNW40WUSCFRsnEfTSVq1MkgGTa8jXldIC4mIsmPVtqlJBTeoUBl0cp6UVFIkgioThiIGRIJ85w0HgvxUrkWO+8x6D8K+q2GwVPwruKIrkbqv6q2stN61RChZnWTLsRkg+Rx99aq4qbQ0AyDMwLEemSSmQCmR2NGvuKjIiBERbGBBkqPmDA2xnxjEzxpGMNJuGTxk999U73SclzDhdu9Fy1Bx6rym33ZqsCVgPeGewlipkCTZrQ2m5wOOctw05flZ2VHapl8LOm8entdtSagzKzuRWLq5AKn8sqAJVh+w9gdCrTIEm5sFeyrOa6H4p6FW2W2NRDHpszCD2y6imzFTKyRjg6zMaS+HLRjhn299yvm3+NboYFSsoAgBHKKAMABVUAa1htMZd+qzl7yhK28DIoPPcBPCi1gswJLSZ9uPGnaxzXE8ut78I9UjiIhTQIqW2U4NhumoFDESDFxgKQVxzIOfAjpbOJ3pPsAZTCHXA/ffeqvtkaIWmapwA4WqQF/hIC8AywIMmBgKRJjnsEhxA10m2efS+XNJO5bU6w9W1BUjxxfAXLQQe4yfGJHnSYT4eJ0fjPLS3vyRm9kV0t6SNfUR2hXtWFIbItB7TcLZVhE9/gSAtcPe0taYmLyRG/9f5NtMtaZcNDZY7nfqYIphAxBb01sBaDIDm4qMsAByCDA1cykRYumBFzNraWk2BJ36qsvtl5Jqu+Ap0ir1KTKCKf5nyBmU1GJWLA1zRM/JGIxWQ95IdDhy8s54TCYfbBQ6bgMtlttMG8IL3EwQFtMgEyTLCIJ5E6csIMkzpoOs9NFMVoRFE0PVDtRLKUVbLvSVKgawXEGSliybsC7zEmssqYMLXXnMiZGfnfRQkTMd/CptlRmMUfyu+xS1QIlQwAQVMMMiBMQv1M3kuAzvacrj3HvKQROSBp1Jmm4CiZ7oNmSxa0ywME/uswIOo6JB3c+XKO7phhw8ekR7yj9kaSEK1pRTfABYzeYEMYAiMDjyYnVFZj3XZmbTlaOXfkiyGm+S6Hc7WkqU2dwzLI9Db95AloZqitC4g5I5InWKkx2IiM9XfGvRWl4I+Ei+It1SqN6qM7PbTSqKwVWLLaptQRjAaRA7RjzroUWub9py0jLz9MpVLiDdZuFFFmA9N2LAJh0MFRbBU2mAxDXGbRkTGma7/khxkADn7/AItxzRtFlbqFdhTvZWamLVA5BPLXVCqvnByIwRORC0XAuwTe/wCrXHrPBKSYlAdQoGaZFIorCWnvnKzKgkrBzdgn9NPYTeT0F75ZSOCHJGbS+sXDUqjtKgMoApIpprMhqeDAuJ5Ib+EidVtdTpNF4zOdzfnlPS2oTGXHenZ2JemrtWvZadwuLQLRMSzCIaQQIggxxqj+TDsJbaY6JzTkSCqdOinSaqy03ZAyipUqIVdgVACkrKjm4N8uOIMLtFMvIjIm43CN2py9E1F+GSdyQU5Juq0AqntCIS5vUWTaWB+cQZY5JmfO1j2AwDNjnbis5xRdE0UurL6ge8BrlYG6Aq2AXSSW7sc5x41TVBLDhjTv2TNzumvT+j1alQ+rbVppdFMrXCi9gIVaiYzaYAcSq/fVdZzWNEW3m2m+Ou7PjCLJJQvW9tTpUZcskm0NSVIw4mAxViQAokzNxIIGBXs5c6pLDMb53dYzt5Zp6n9b/hIenbKjUcMtSo3cCS7U6ZLAgtAFQtiSbsfpInVtFao2ZHufxHRUNaCiaYVr1qRaEpAuLDhXqZx94kcAAkEgaqLYcHCcza+oHftqnJtHeqb7zr7UAaVOh65LD06pquAsx2WgC7mATGAPIOqKWytq/wDIft6euqLquGwusX+KXKLWq0kkVHQqhhrvSi6SSQbokx5Pk6Z2wNILGuM2Mnnu1sPlI2qceIhEdb6769Ok6KyVCTeoRe2Vbh5l8BZlR/uzqqlsNOmS2baeatdWcbwt+gfBNfqChhYAogqztkKY+ZJjP9tb6dIBpLDE8FkqVTjwkTC6LZ9MFHb1Ri9KbAsPop4IWY51kMk9e9VobEBfNaewkl1pkIpAm5iymcHxBOPET7TrUHOi7r9P2lw8EUOtptFreixSuaQSmyrgMXpXwXEr+WHGfJx4hRSc8guuO91lBUwiBmrdK+Ld1Vp1adetWrhlS1WAKIRUU3lueJWByX+g0KzGgYcuvpCak8zKyHXKYwagn/wqt/X1BP7axHYXk2b6t/8AUq3xh3Pyl25qraWPd3BVAMLCANkYPi3xgn2GtjMUx5zne37VbwPwFfe9MZaizTf06jOVxllm4wx5IVl7hHPvOrA8ikH5Wt04dyg5gDoTfbdHpLI/EU9vyO6pD2wlQFgptMliByDjgg6yCu+oRLcQ5Wm41E5d3TBgDTl/mnVCbLp9XcUx6KvUqAF7S1NbVBYLUJLAlhd7efprSajGOAJjfY3sJA8koGId71Sv09ldABU+ZZB9MD1QWuWEMEYGSPDDxoCsxzTcZHflvvfX2KIEG6MHw5ujTYhGbvwFKWsCYDgfKUOAII5i0gyA3aqOOMQkZ5z5jWf9TFjoWW72TU2Ylf8AKZVKuoJIaaoNQKSFxA58nPI1Yyo0ixzvu4WlEgytdzQvUJUqBSrfKwbNpCwzqSZiWmIBu7oAOg2oGklo07t6Z7rXQLZCFbpwqEsGVlWwEs4gK4C24TAlhDG0AKeTnVraxAwkX5fvhlf1hKGTda7KlLOw9MuqEWIFYZgXAP25wMTyfpoVHEAC8E6/ruyIbN1Tpm1JtZWjyykq0kAzCxOBk4gTzI1c6MiO++4VDXw6EXTcJc8LK4UAweAMgiAQSCGnm3BCkFHiTHffeq0BD7+9wPUi0EtN0yGIkBlhY5Akr5EzqNAE4c++8krri6FohbjStIXLC02Mvy2kAs2Lo8k5mcHSuxRjm/mD6DTh0QEf1R+725plQprM6wpQ3KxvAchrO4kqXMj3McQa2uLpmBOtuVptuUIAAhG7NnpbZ09YUSKsG4wxBF19MPaciV+9x+yuY11QOwg2/Wk9wo0kNiUmrdUeqhasxeqpCpiwKsqT20wFFxMXETgCeI0PpAOAaPt159d24JWvznNXfesuRAqCqCQ6hsimgu91HAAz5P2WnRkQco0PE2/ahK8N+u7qzUQdqgB5KdiKZBX1InPhjAPsNTCaDLHpnc9MuiE4zdGUusU1lCK1OTT71PqGAAGzajCAIEAzmfrU6k4kvBBO7L8kJ8VoIUr1akEt9U5dSoWkAR3NcRW+YmMhW918alGlVDgC37db35R2LIPc0hdX1Ar61b09xUqqtJHue4qBaM1EVrXFwPKk/XE6rq2gCQCe+W7dwRpmQSUu/wAfT0GQOlSvf2mwBQVKlmBW5oyIDFckCOdH+PiMEEA/vfp04psYA4pTtKFSvUK1wINrQBUOGNpBwbYUyfaJJidRwbTbFOZyvGmvGf8AEBJP3LfqC0q22dUU7itZFOAQI9SO0XAuSCBEYMxjmnZmvbUE/aJk+XUQmqAYd+5LPhgLTeqDTV2+UqodhClr2Cg5iOfEzHI1s2ucLSDxv6XVFM3KM6huKnqFkA/iY9qgAraREAMFiJBxPtMaSjhLL9z3oo6cSW0AApJOAY/hACrnkYmPOf1jVVS7wAM+eZWpsQi99uaLjb+k4LCmjE3doe03dgWZDTMk8jHvYxj24w8WkjppdUvc0hsLtPhzrHUKQ9S6na1NjEKBCqItXGcBscydXF7ZAFo7nmsbiScSfbYn/D67E5NJ5ILASyn9omD9tZC0GXLWxxsF8ap9T3C3hLQKqrk3sQok5JgGSYMeaYj63AUsJDhMHhnwjzvoZ5TE7TVN9nu625UU1VVKm816NEvVYVBNji4KB5BPBGGzmqtUoU6Ap1BMG0uiN8Wnu4soxr3OkFYVKbUbnINRgIvICC6ozLFokggXYB/iU5Eaob4byGtsN0zYCeW72T/c2XFc3vUiowAIAPBEH9frrp0yS0ErO4XXUdV2NCadtVbHZqhQ+swvkgkkfKWj9I5g6wbOXlrjf7bZAWgEc9VoqGC0RnfrK7Ho3TNtV29MMvqsuVb1qghsTUVKgAWSZKmQSowNYa+3Ci8sqTGWWl8o/N+i6LaWNgMe3yh9vT2lWq9NqSMb0W4rLklUkg4MElv1iT5EG1PpsDiIbBPkfdUGgxxibz33zRvw/wBEp7d5p0qvfTZWWwukPYRbfd8pUycFrhxrJtX1FtWmHEgQc7acMlaNla2RKSf4dSJK1KopsKisCZsVWueFaQByPmBknBIGtdOrowXNvK2fCIsmfskCZ90zodJ3LUgFek9NqapCu+YAAILUjxPKkglMRwXD6ZfoDJ9+epEc1UdneklPaPTamYta9SptVouM9pQgNELJIHEDOrhtAIkf73J/KXwXNsUF8SbSx1ttdnvkAzYxYdpgwBAJJx8xwI1dRfMg2j2+VU9oGWaW0a/BzVqWWnChFHOSBcTBIk+2Zga0OHQep/HeiRqLp06vpupC+kWkAuaSmHVFsTBGWkkDgOPJITxKeIO1jnzvruz9k/huAJQ1GoQaaktKkiDEA5u4yc/zcTiIjW7QnvvksGT+q0dDLkWgHDTGRHAnPnIEDI51lqVIMFb2slZ5AtDTEQDkCTx4BGPlMgffgeLNygacLX4dldwG4jBLfopkDI7TwJNx55OpXINPvn3No0VUaoz4m3dGjuWBUuCbrYUra4IYfw+Z/bxqUmVKlIEGLZ6yg9wFkuqvWrgIyuaooyolASnqBpJbJGDgEGRMRzeMDDiJtPHclaHEEa/tLK/qEVCUIDWq1qgU+QwUsvanyCMGYPEauGCRfK437ueqQzeyL2W8AozCFgoVQVD4g/MCLWMEECOBk8gp4f3ECc53eWsae2idp+3ognUeqqiVIJlmUUgGAABsWbQCATGTJ4MHTNBwy70M256pDBdA76J1TqIz05hR6vc2SWABIEycRIgRE4nWR1N4acsugy/N+OqvcQmR2wZHsqG2m3bTZnYrTuW7tqd6hWDA2kjOdUtc/EMQ58+nTMDmhaLIDqfVKlRKgUvTp/5tMTajPeqGztlsNifC+ONWspNlswTrvyMd87pS43RlLe37dZrViVVUNO21OAFLNe0wZInnAgcaUUwysLCTJm09Mva3FEuliBqGkKbrS9b1bQWFYqwYFSR6YRLjBPBMx+sWOMlrnQBJy59P932SgRMITYbVxCkqhbgMLSbwAGBxxII98x51a6o1zrCfxGnfVV4SrfDVZUZ3qMyWrMgBjJMcHiMsTPjjS7WHOAaNU1KBJKne9XLlyCjK6wBUUXKLQDaREMDOfuRzpGUcAAOm7VGZMqNjW3LkgUVZatQNc6kEqHDL6bseJHIznJyNJWp0GgOc4ggHI8IMgd7tVZ4jyC1oEHsIvqlBzUqsajMyUyAhm0K6S4LPmBcRaczAPI0lCqAA2MznvgwLD3y8kpp6+iy6V1qrtgQlEVEZPTVqnqGGt5WWKgjuMCPrgADYWNf/AGdfcI+JVTmE3hH9X+KtxU2lTa1KVKlTJALLeWBU3hB3MGuticCDzGqmBoILST3np88ExYQEh2t14K06xADI3dSxlbrWi3yeZ8fXVNQMwmSNDkeMcUwxTkuo+C9yXq2ErTK2C0m5nUMGZpSAO0QQBGYxOsG20xTpFwJg6xluzvmrqRJdC33HwxuKj1BTsdL2E1ahQraWdTEEqAQPlIkWiBOFo16YvBtuAvaDqPWbzeVKjTJC+fdZosleqj/MrlWg3ZBg5gT94Gu1QcHU2uGRCzPBDiCnNehNJT9f+NXUaBhzUK1QAtKb0d36YTJHYODHjSP2DxaWEjIqxm3Npvucwj9rvwKiMPAT/wDUmNY2/S/sLTlJ9Ux2tuIEcE/+GOtxuLP4bmg+3/YGs/1f6OHbF9ucg/hSht4fVwncQk/Uept6tTuPzgj/AGMCv7RrVsP0hg2doIvB9RBRqfUSCRPcp1WanUpqSSD6SEkGDcqqo7vmEWyACMk64jthrtrE/wDygch6XFsl0GV2lljnfzXO9V3BNBVWrUvCqZYggm0K0wAeB7/1zrdSp1xUIeBhk5aQbFB9RuCQbqu0qKtJPxFIvD+ir0wCwDqSYUEPkTkT7AGc3vplpIDgLTfdN50tzSNrB7bibx3/AIsd1sX3AnbHam5G7aS0kIa/spqKg9QAiBOINxJ8auNUCPEEaWm6R1Im7D37LPb9P3kvSNe0JTVXKXEQHaBKpeIEkhQTEz8x1U6pSEOa3PfYDmCdfdCCDhe7JJVdi0Uw1VVMm0O8ATm2JXyfb9dbqTYpjHDTzA/SxVGzVJbcLodtvNsKdtZIIPcVv9QXTBZIJCgAHK5kZE6w1dnfUcS3pcR55eunNbaddrAA79rx2m23LRtWrLF0u9FjTPzFVLiCDEfw5ExxBpwvoCavQTPfRX46dSzfaFr0r4arJL4AsJlUa40yoUhSAWEEGRYYg+DhjtDapwMueY9rT5rO+kReVh8R0a9TdoWp3qlK9SEIANjGlc4CnJWmBcfbnjWig5pplpN8s9OXUqktiD3K5paBe81mH5YEtCuTZI/MsN8YVbh4HuNaHPwQGDPp5TbjH4SRMzoi+obunWVAXWFAJAeq03Oe1RU5tlnls95kzjQY11OYF+W4cN+VkTDousXqNTLYFroCQERF76cKLFkCCJ+pGmpgOAG47yTY7+KhEBZVNw8Uw0KQCwACrnIDEKBB5ycmZ86twiTGXffDJK3RQu6Agq7hlMobVtugGWcvCEwR5kewkaj2zn+45Qg5xWpV5LPVLksKQRiB8xIYiJt+Re4qJng+c4wghrWwIJkcIjzk66IwRJmVG36grJ6eKRiw3QFKlgxv7cmVQXDu7JMwNA0XNfizGfHpwzMZXtF0wcCIVae/AZfUBcMog2kA2H5oJNwwcwMMcCY0z6TnD7TEfnRAOAN7pjV6jSp/m06ZVv8AMUsjw0AUyFLHKyWJxz58ayijUqA06hkZGCJGt46fCsJaLj2zQ79Tb0ioWnJwWi1lkAWTaOD9xMZOtLdmAqBxJ5SfPPvgq5kJeWUAABGE5vgkkc/L3AQRgE5BjVzw7Mz0/dkjYyWmzoCrUcU2CsEV1YTTW5ckcFgQGgEEZWTzOqX1MDJeLTEZ2757gmDZNj+FSstSlYVenNklkqQSgOFyRMBYhR4HMgky1xIcDnkRN+k+ZUIIFijKvXL7yy2lqb0xgMoBWJQ8hiTmZ+aSck6rGylsQZuDxzHp3GSIqaJp0/bLXqUxTq0TcgmjTNSeHdkCrSYMQc5nghrgZCVHlrHFzTY5mOAH/YHhI6QQmbciCghUpotVSxupvUNjq1nbKrKjhpEZCkFokeWqBzg0gZxkb3zv/si6JIAI3ILc7kNUencJDMT2hZYMJAW0AcTjOBiAZNOnEPj1m0KsOkwpbp4gPKD2kgNPhgBJ/XxGnNW+GCfbkrcAiV0m03VT8FVdKjlklma43CQQFuLSQCrEeYgmJGuW/ZGv2jEWiBAi0c4j9Jg77c1wvVbhVaZZu0kkySxUFiSeTJOurs5a6mDz91mrfa+OXsnCv2x9dd5rADK4T6jnCCtS8gD2Easa0BVOcSbq6VSIM8amBqniPnNbbDfH1cSGB5IIH76R4a5paQnp42vD5F16vVNx5OdWMaA3JVPcS43TClvJXmO2P21jfR+6YXTp15YL6IFq2OdR2zg6Jm7XbNENXkc8MG/UAgf31RW2UFuWhHmrtn2q5vuKffDu6VDtRUVWpg1lIaGU3sjZU48a4tTZKhNXAbjCR5EetpXVa9uFk6yPUQlu+3I/NVmZj67DuIcWAkoBcCVhsi0iJP0jXW+nVHRUpmPsFuN5vx4ys9HbacmnU0cfLRLF6l3KXLuFhokO03KbQ1TvCiSPn4XPtrM6k5pwGwuLTGu4jThnqrx4ZGJufe/5Re03S13DJXSSgHp1GKsCSCaUFQHAtBkA58nSv2QtbAEcr9bkGb71BXa7P4TzY1n2tC6mzUrxdUpvSvN5XtKMFZB/uKjnB40G0adQ/wDLdwyzFp3G57ukL3DIQOhQCGo6Fqu6rFIkWWlcxAeFMTIjAM3RrQKWz05wUwJO8/PNV4qpvinoEj6t01Uu9V6velNlNMLYxILw4MAkXDyCPMajHBseHEcfwnIc7+2aQb2mi2mldgQSSkz9LHaBH/OtFNznA4/z+QFU4AXHfkopgAgTHd8ytkcBiwiT7rxzyTMEkkd371/CkQV7Y7gKrSBFtvHk5BH1wdM9pJEHiox0WRNDch27mVZEXvLAXMokkycCc8450rgWi3koHArXo1Y+i5RkUrWVu9CWi0wUYZBETAg4wfBSqPuE7tD33xhRhsYV6YksoKkKD+ZacLOHUTbBmbZySDE50s5H0/GU9Y+EwQ3XqDLLMFQkiF7pAtJUCVClQIGPI++nouBEAz+fUlLVbCjpm1uZmwAAQyH1EhDg95MAyQACxmT9AVqVIbA87HvySsEmZR273FFkoq1QlqdOAoQZvqsWBIIAIWDGRmAdUsZUa5xaBDjJM5QBw37lpxMgBxy+VsK1qlQockMHBW0gLaT3AhgMGePt7XcZjcobhZURcTTp2veACB6xlk/0qFbyDEN7zzqVHfbidaOWvmPUKrUgLDf9Er0CQ9VFlLrSHFwsDNbahBGLZMZ9p0jNop1Lga84vZVkPCzq7VgBashlWCoJDxeLlBExKsBA/gM50Q/Wd/RWBq0q9OK0g3b3C5la1AsGEaCZZstgDhpE50BVl0Xt35KYELtd2UHpqi3E5IVWLR8hW9TaRLdygGCNMZN5t5exHv7qC1oUbJr3LJTerGWEFseZtBxg+IgaL7DCSBOSUfdMBHIgF5VBacrbVR7ZIYhkEW4BgWLlj4gapa77gCT1B99fM2HNECCi6tSmaQsgtdJBTIUk9xPdE9qxcPs3zaEP8Qzlz/zvI6K6RhSfcqqmoOSRbTlvk7yTNvzArPGJqe+rhLoPU8bce7Kk2JC9vqFBKjKpr2g4lEmPEw8Tqum6q5oJDZ5n4Ue1odZFKdelXnStAdNCQqwbRQhXVs6KUheqVPfUmFACV5a310CQjDgouGiCEIK2R4GiWgote5mS2p7pu0DFpJH66qZs7ASd6vftlQtAFoVKrEyfJzq8sEQswqOxSk9WpDc+dcjaqYldnZKroTXY74rUFSFaAAQyhlK8QwIgjVuzbO11HCUm1bQ5lbEEZ03eCmtqPUo4RTYQ6kKCDKODB7nMqVy5Ok2r6cKgsAeabZ/qABGK2Sc1NzVpKjoyhSiBiqioWNSkGlqVQlhAkFxUmeFGdcR+zBuJpJm+sf1MRu9NdF3GV8QBgRb1E8/VbfEO07TSAD1m8VHZaxIkC1GAIj5brShKeTrNRpVnOD3WbuEE9Y8rXlXVKlLDDM+/9zXNdT6S21poau3p1CAstc+bwZ7VNshjbJk44OCu+ltDashsjnZYn0HMgk23LnyRUAParScBQqwSx+aSxORzOJzjNs4bZpYOoR42TK9MVA9NXtgqeUJaCrGQeMHPGqBWaWki8Tn5FWFhHCVjvdupkRyA12LvPmCc+dWU3GRCQskLDZ7Yg9t97LIQIKoYBriGUEjFkwQQYB4zrS9sj8yqIAK9T25pgkgsTdkvbKdsOoHMzHzHk/fVTjjsDHrfd3wTAYblCV69yMp5NS8SFzODmLpyPMQD50wbBB4QlcTBRjBTUFNS7jI7iBkW5Urlsr7GPAMapaCGlxAHLrvyRnIKm1VQqsfTKkP86ElWgFTKm5uMT2jOOdGoXEwJm2Rz395pmgRKZb3fB6rIgCrBVoCqC0GCfCw2CA2QCMgxoRDATn3PPvLNPMmFh+N4m8qvCiUDFEBJLKwMqDIzw3i6CHMzwxJ13dL595JS6Rfv/FhV3rFgzVSLQbDde4BeQuWMRM8j9dM2m0NjDnn5Ksm+azDMygEEvcT5uJcx5y2U/f6nNjy0ZZfH+qxkxdMKgY0jDsAaSAiBBuaBewYwJBiQcIuB4ygjGZGp9uSsMkLybN0STUdWRLiEdXAIVDT4YGmwDgeYtMcRpXPGKIEE8t88+53oNFkI5dagZEdSIVwQVYAg3ZlYutYhcSNOIAIceXfCUriZkZqaFcsosLv2qClMMHxkuyLgwYIMnheDIDxhkutxOXZy80ocCiqdF3CekTUYBrrgwVDFxUkg5w5nzB4g6Rz2gnFaYjj3ZWwdM0Gau5DemURmFjEdp+YBlLZIODmeJPBJ1CaWcqqXoZ6zVCXtAvYtAAgXEmB9M40QGtAE5JpLr70ap16ULzxVwdMEsK4bTIEKwOilhUrpcCDMfQwdI5ocIKZhwmQkLkoxAJweRjXLcSxxAOS6gh7QSERR6k49j9xqxu0vCqdsrHJxt6rEC5GWVuBjBWYkH2nWmntbHZ2Wapsjm3F1qj+2tTSDcLK5sWKsammlLhSzerLTrFXp4it1B+EIvbPCEwWjxq+gCynvVVcipUzhZp1NeGUqdL/KaDDwQn/guIljgU82e/kDPbg+eBj/AOxrNXp06gJYZW6hWqsIbUEZeie/HG8FdkLLJVIBI+pbH6mdeS+n7LVoTLyb7++yu/tBpR9oSbrm9qbd6TUyQW2lIuGY11Z5ZXuFSSJWMAgcHWvYyNoa+Wgw9wy3ZGQq6mKm4SSLDlmqfErrV3bI9lQKpVKyXKTbTLLK1KhHOIn3gEwNDZ58IVG4hP8A1dfWOYnPgnqEF+GoBzHtuTj4b6F+IRLd4pEQFan6lRSpJVEVoKAdvPOYw2M1avRpP+9pBO4Eyegg+abwnuZYyPKEL1zog2SBiS1RW5gNSNx+XuXm0NP2wOYGxbX/ACajmjIdN35UrUQymHb0k26IQpWQ3cJ/hgr8oJkkiY4n65kdKo91x6LJbNB7vYqSALy7fJimEZR2lrwwjKsBjxkzqxlYgSYjjolcwFC72mAFUUggA+Zhc7XqDMzBXEggYu/UltQk3KTANEPSospWVQjkA2kMMGGgmPHtp8TXTcpQCoN+JYkxYFBMwQVUC3mLjg+McY0rg0ZDWfb3/eabC6Llb73bfxVGqh3AgkIQQLYBhpiAMxi0YzISm8iwi3NAskc1Svt6gW0oApaFq1AVgIYKhj2+IIzxHjTYm/2noNUCwiywpCGMA+mGg2mTbglQfMgDJGjNhNyhBmyvualO8hJZeA05aJ7iDJzzHiYj2Vgfh+7/ADh0TAibJhR3ZQsrFgSoDC8WGmDIUQCQvJgTOCNUloIlv7n5yz5KxovBW9B29NENaqqNScEEuy2kAKACgBEg4EjtGQc6VwElxAJngMup5GfKEGgkwFHVdu9V5mqWhrmqEK0lAIMFoUCREmQImeK6VVjRocsr6yTkO7p6lMmN6V1dgQtzkdoVRBHF0S+DwDH7eNXsrsJwtm8+yTwHBheSLRzz/C3obha7VGrXO/ouxJJ7mRYSQi8hQSSTk5J5k1Q4AYTF+fE/CQPBzTDpqVUoV2C2FVpkL6S1EP5f+aHJIkoC2AR9jGs9RzTUa2b87+XcqUwQ0lE9L+HhUo03upiUGDUpA8RMGlOeczzyedI+s8OIH5/9lrp7PLAe/ZJlbXrwvLkK12mBSwrBtFCFYPooQvXaEqQgOpbae8c+fr9dZdpo2xjqtWz1f+h6JcoJ1zzktwzTfo/X6m2Dqq0mV1tcVEDyJB5OREYg40zbA8e/yji0KB/ENMjGeMkD6CTP7nUa4tMgoFuIQQi6W+bzB/vrS3bSM1nOwA3BRdGm1W4qpIRb2PssgSf1IH66s/l0nGCYSfwazRIErfbGBrdTIiy59VpBgqatJW5AOi5jXWKDXubcFGVazejSRWKhGaFDGM5mPGSf1JOueNiays+oNY79F0v5pdSa05ys6+7qNAZpgRqo7OwGQFrG0PIEq/Vd2anpyAAtMJPJgGc/21XsuxinijUkqzaNomLxkges1FdpHED+nnUp7OWNhSvXDnyF7a7CqIam4JsLROfaB9fI+3vrHW8MyHttMd8N/wALVSFQAFp0lOxuq77Pc/iXNQ0qtNTRfLBGJZmWp86kHgyVie0zjnPFEV6eCxIOEjLfF+MbjfO6tDqhY7Fobj/P8sseldWpyrJ6V4VQ3qu1OrPykqx7GJnwRjxOdXPxMH3AkaQJHkL+aqhr7NMczCy2vRkX/PUKSCQtVnokkC0raFN0OIkPMRMcCHaAZLDMdfz+ExY4RistutdMpIlN6dWizEKTTuaoKa/ywSzROfcZEaz0KtQ1ML2kCJ9rz6wnqBgbLSDdc16hK0gWlQCQLYsuPcBOWyOfeddAESd/PPcszQnR6HURC9WaKlbgxBW5TyB+4x9RrnfyxUcG0758rcV0BQAaXOsly09uwhGBYgEEn0ysNBEMAHJHH/lxjGkeMBLhly/3y9VnJpOMNPuh99tirAAMqsDbJuU8AsCBx9hOraVVr5Oo81VVplsBF9N2nzCTbEkAgXc4JORx4z7ZOpWqwLZ99+6lOnpNlKdPLx23M0KMEtPAAjyYj7H3jSeJeB33KOARKne7aklMzDVLAcHCCJAm7vPKkR2xi4nBDjYTn+vXNAtEI3a1UNoqFbFWyLBdBu/imRHi3kxIiTqgFky6x4TE8d/+J8J0RdSnUeobXBWGeF9MGcKqlmIcqadszMgDBtxUKX2uAvxmbfi6suTuW1XoIqhZIpQCGLhrEKZf1GRTAhsHMWwYBBC0sbHQ4xJj/PLvNOWNIlLviLodGhS7bXLFQpFykgoWZlHDZKrzyD8wIIahtFR7yC7KN2vxvS7Rs9OnTkBBmjSG3r+oXLIQO1HECwBBVMQveAtpmDdEebQ1+MFuXTUmfT8LGSMJ77uup2dU0EFOnV26IswtRfVcAktDOUBPPsNYn7QXnEGSuq3Z8Aw4o6/tcMG17cFeQhWD6aUsKwbRlCFYNppQhWDaKEKtRbgR76Dm4mkItOEysuk9JNap6dwUk2rJAliDZz4JiT4ExPGvPbZX/jf2BK72x0f5AlphX3vS1oPbVLkhoNgEwMYB8z5J/TVNLbTWbLAOv6V1XZG0j9xnksN3TUvbQFRhIUAgMxY+BaBM+BE600jA/wCUieH7n3WV8n+o80T6dQhWdFPpkUzTJsIENUk8QIuJY8edZ3vaZDSb656q1tQyCRPovbvcyZAp24JCtVE5Ej8w3eYMexP10rKGHMknk0//AMqw7QXWgDqfytttVS0SSKhcyIUIFjtMzyWmcBRzPOtuy7S/Z/twkt9e+CzbTsjdobiBhw8lqlTAMEAkgE8EiJAPBiR+412aO106uRuuPW2KrSzFuCuW1eYKzXFlFSrMY1T4XFafHysqVmnTMYWIVaviFDVmxpKokSE1IwYKM2O9KEEZgayO2UVWkLc3bjScNVPUups1OqJPc4Zv0/8AeuVU2QUntMZCAuiNp8VhjUpbudk/yshDBLiIaQpF4LePlIbGAInM6IG7vkqnRAV6NSsUKrVawG4Ie9JyMKcDDHVZc1sCESCTIKtWEui1NqtzcLSLUmMXTIYMM44AwuOdAugOIdERmJHuPdM28AieVlp0fqG3powNKnUY5Hql6ZEQFtdCfeT8vy8+NVV6Nd7rOgcADPTMeqenWpsERJ42/SM6z+KcKXUWECFpEERPaCoJZjjJMn68aopM2ek8xY8fech6J31NoqicxuHcrJvhxzRFa9Jv7kJAcCSswfcjjkzPA0x29oeafCx73KwbHLA/zV9n8P1XttQIknubE5iSzQCATziNWCsJmSTbgBl8jel8M2AFvVP+mdEURcS0+VJCngnJGMErIBgoOZ1lq7U1pGI+UcNTberWUSdO+SJ/w9npBEYAOksoGTIWFJUlzJE2mBIwNZRthExYd7+yr/AESlnV+jU0pVr3ZHUILJC9xAOQ9pyTyAY/abqdZ2NsD/ElSi3CSToq73qlAPKqeDDrfUBBT02SR6YjLS0Ekg5yTqU6NV7SCY9OQ1Uc+kwiL959lY7nr9N2uWlVcgWgsUQWqgSngAkEQCc5jPJ1Y36dUyJEdf0kdtlPQHvnJQXVN9uKoT5AGFpUOzMSoLy1/uB/DjA+mrW7PRoy7dl7ac9VS/aKjxG9V6qq06dOnUMtmFR6aiewC5lUiczLcFDMzoUSXOLm8L595ZBJWJgNcl9XcBEaj3XFy1RnZ1VgFhez5rpJ5/l8zi5rC5wqaRYCDF853LO4wIQj0xPzH792R4OTORn9dXSRp35KQpD67gcuVCsH0wchCuG04KUhWu00pYVg2jKEKwbTShCtTqFWDqYYf9j/APvjWXa9kZtLMLlq2Tan7M/E1dzQ31He0gKiIlY2j1KuWtDRK2qOSCLh7Ee4Hg6tCvsFQsN28Iga6z30Xr6NSltVPG3Pcc/wvdZfb7Zqf4VqTugjuvZpIaHtwoMvEAx5wdWNIr2cHBp1sMiDx3eXpRUDmXEAj4j9rk0pbdpfcVKjG0tm0MX8hRkEccxga7DatRpwUmgDh8rkETndVobgVAI28n0TS/LtRb2ZvTdmk5yBJgwgExotdhOHFeZHdskxpmJU7Tc1aNGAyKlQhiTMiHak1oByeSR7KCNFz/Ef90kj11ULAB9qM+F/TrVilcMaTNb6y3LEmUB55P8AMGyRP1o2hr2w9hjeCR7kfC2UKjSMLxO5abzpeENKWUhu6xgIUj5icXC6DGPl99adj+sVwP8Ambbueiz7V9Kou/8AtmD6JUAYug2ggT4BMwCfc2n9j7a9FR2qnU/qemq4VbZKtL+wtv0VlfWoPGSylpzWVRCeATqmrUY3Mq+nTecgitr0yoxHaVBgAnA7uO44EgE5PAOsdTa2sBw39FpZspJ++yIZVpAFDe5YQLQUWZuDhl7mEAjkZPtGuXUqioMTrGAT56Losp4PtGUkD9oHbElnickZ9wwAP76UhrMzlPpf5VgLnaZwjFoPVe62XdxMALJZiJgQBn7DWatVhxk6fifZWtpSJA7lOn6J6xQtSJqWoA3q/N80iIjIEAziwcydZXbfTaMMaxuyN/x0uVczZCL8FlR+HaSr6db06a3gm894JQi6CQ8RBCxkH9dZztry8PaDlH7gDvKbq7+MwNwmM5R+y6bR26GrTVULmwHuSDcRaGLIxBBgyDx+wO2vc6Ivuzzzy8uvCU7dmY0SPO0dZW1fcpTpVK1NUtVfTLBargrEM9yIngRzEex4re8OqNpN3WFp1vcm+63JEANBc49f8+UvrfFC+pUN9ReyKVRlNMSAJuKgvJI5B551obsr6hl7r85PCIgeiq8dn/UW8gjOlhHU/mLVJtUIoN103gB2NS3A5gfKf9Q1kDXNqAupmNeO7IDUaXjotAqNIP3AbuyeKrSobysrW06T07luvq1MhYAX8shSBE4E+2j/ACNjpw15IPK/ncql9LaSJB8ir7r4Xp1KrWPt0ACt6ZZ3aWWaioQskIce5+411afh1IFJ2l9w7t1MLDUbUafvB6rnq1VlVU4s7IqA8KCJF3AJJMY541kdTOMuM9PbotTKoLABHVXbpzpTWojLVLQQtMBivzFlcTIMLIxxJMa0Pr4xhJiyVlMgyAlfVt+WIhLCqgTNx8mO0QuZ5J0tCjb7nT6e+alepezY9f8AFpsKO3agRu69US1wWnTaoVIuAm4BM84Yc541a5r21P8AiA4zA/ax5j75781zrMgfkvTDQP4GZAce9pI+8T51sh0biqpCOfboxJZ1mY/+QgBe1QJUm0AACTMRrN4jhkPb5CtFMHNAhtd3EuZCuG0QUsK4bTgpSFcPpw5CFYNpgUsK4bTgpYVrtGUIWtHdMoIBgEiSApYQZ7WIkcmQMHzOs20bNTrth4WmhtD6J+0rrOm/ECOqpUKUmW8UqhNzCcfW0w2QYBkxMGPHbX9Or7JULmYnN3CwC9Ps+30tpZhfAPfd0q6ptUpUl7rpLS4UEshIhcghTKkg8wf3s2eu55iI65d98M9ahgMgyEKa5p0bdutjMAtRwpRgSQQoZTJBtM/t51axgdUxVTMZDMc1XVdDMLWgbzqrPsGq0Xr1qk2FEtgICIuAWAAWA/UDnWkyGywW358PL0sdVnAVun1aCmorUlZRUUqhLmcC5b8wDBJkcgfQCqtUrOa3DYZk6j1yO5X02sg4r7uqL2jUAQj0hSU5wiVD8o/mjBIB/wB0ydZz4puKk85V4LMsMLars6IcrUd7QxSFp2uQq9rQxHnwTMKTjjTtLWOlrte/jRQPc9sEBYJslgMEtDD/AFEBpmV8xGBJPkk+15+pOksduz+FU3Y2wHN36LbpXqep+XFJiVAk4C1BnLcCxueYOrqu2MbLwZzHpHv0skpbOSMMbuOvwjk6XVrI7Maj2oQvLAw5UCQTAA/pGM6yjbmMqNA0IyvoPknn5q47KXMPXhqe+S2ToysQrOAxLNan5rk/wqFWclsc458axfyHYocDYR+Iz5cc1f4bYtrf8rDoexo7epXaSTSCVKZeoKZHJjyTi0/KD4Mafaq73QwTecr8tNUtGk1pJ3b7c1i/xZRUylEExBIF5JvvJLVCFJ8zYfmIxrSfp9erbKf/AC5RlytmNFT/ADKbBO7d8rI/GLWlTSUyMFnIjMg2oFUR7Aa1N/8Ap/FBc8A8G791+/NZT9YAmGk8ylPVes1twqqxVQogBBb5nPnzroUPomz0biSeJ+IWSr9VrVLWA4JeHIicx9f660/ww2YEKtu2ExKdrvWO1qIsEEm4YwsCTB/uP7ga5LtjYNqa91t3PvuJXU8cu2chqivvbtoiQCbixxwSI9sc6y1NiwbUagsICZlYHZQE36D0Ta1NlXqsGSosWFWOGCzwcGT4I9tcyrtVdm2spTLTM27y4FWtYPCxNskadV3aIxLGEZQTdD+bQJlgvMhSBB1tNDZnODIzk5W49cs580BUqtBdGUdx8Jl8FfES7eutRwGAVgbi0EEH5rQTznjxrW5jWuDsOV+sQqGOnMpp8UdU2VT8w0SHdrrqLqVzBMi7n5hBAMgE8kaqwveSdd2X49k/2DO653ZdK9do21ZIkStQlHUExcUzcFB5UmM6pdUcwf8AKw8xceYv6KxrASMDuhz+PVbL0dpepuEZQGglVKtBMmoiRBHi0R804A1UNpputTcCT6ey0Gi4XfkPX3RC9PSsvqIrFQZZYUMoJ9lELM4A98CAYq8Z7DD/ANHlKGBrsuk/pLq/SFEMVBnGYJn9p/edWDa3GwKpq0ALkJjsOiUnQM72sSxI9S2JY4groGsdB7JW0XESFwQOvUgriwrA6MpSFcNpwUsK12nBQhWDaIKEK4bTgpYU3aOJCFN2jiUhaUNwVJiMqyGQDh1Ktz9DzyNVVA14gqym4sMhM+l1GamZqEWwAhBNwaQWk4Aic8z++vNbZSbSqmBHH8Lu7NVdUpXPRM6HTBQHfN8rNOMw2cn+GF5kT3fQnVFWpnOYjkRzGenA707ac/1yWW7vqUixAFNGMJcO248AMS0GAJ+gk6DaoD8I/MfEpfCAHfqhejNc1awWyUBWBfm4H5pZZGTBg3QZAA1btNXC0AmxlCgzEcrroqvR6ixWFS0KUDPFsKDSCui4LEXAkY41jbtTA8sBmJiOE7+Vusq80PtBI59e/hOh0ykD6q22qDItVqYHyq1wAzJ49ipzB1h8Z722/sInTd5/7dam0w03OfW/+IbeUKSkNUcIpwHqsDlS2VCTCmZgn7ROjjfVgNubzE/A5ZKNaKY3DvvNLanXloXikzVVDqyVKVNAmERAWJuIAKjgHg+WxrZsz6gEjKf7Z3JOUajK4A987qzWnPy5dytep9RrtTtalSvEsXZme8fwhFIM8QCsDGffVlHY2PeHVHEDgPgx6dVXV2otBwNk8T+p8yue6n1zcmp+axpsvbagCAQAMW/QDgxga6VX6fQYGtZ9wdmSZ3dPRY2bbWdJdaN3zmlO5VQA0klsmcmTznk627FNKs9pyFtwWTaCalMHUoK8XcjXQwtNTEdyz4nBmEBEA61iyylWB04KWF4nUJUheDePB0hAJuE+IgQCvPuCBaDj25/r41j2mlTjFqtWz1qn9dF0vwzunakVk2XASQCBMnkwR58+NeP+oNY2tiGcHvsL0GyAvZCJrbKmoYAByTkA/wBcnWZtao4gzC1eGxoIzSuh0L8TuKdMH0gxgsMwMk4MTrp7PXhpkysFelJtZJt/tqm2eCVfAMgHzMgz5BmefvroNioLLIS6mUCpuPdBP+rH9dWluEJGuxnNdh0P4pqU1srq1en/AKj3D/xbg/7uffXC2v6dTc7FRIa708vjyXWo7S8Nh4kLqun7ulXLCgtQk0woFwpwq5C89oxODHtrmvO1NID3Ae3O/wClsbSoObLf2tm21/po/qqoYuT6SE3wFSWGSmDmScnVlPaqIZhte56acrrPV2aqcuXT5XA/EG9C7ioCqzPgADIBGATGPHI85nXTos8RgcDZZy57Pt3Lkp16KVw1YHTShCsG00pYVrtNKEKbtGUIVg2jiQhaU0ZuATHMDj7+2oajW5lFtNzsgmm0+H6z29pAYkAgTlVLkTx8onnWV+3sEhtyBO63DfkVqbsT7YrSnWz+Ggvce5fTukZIckhFY4CzafrAJ+3MrfVWluflpbX/AHlK20dhg2GmvROD0U07nUqgdVPcQpdRazTLYuJMQYhCfprmO27GA06AiPLgeH4utzdmgl2sz798FunSvmBQte90oDzJgCpVCqQCQD7gHPnWN1S7YIjS/wAT3CuaBeZQ9fcbaj6gqemYpwRIqZeVi1R2mBMhpEiCOTKI2hxBaJvu/M+sKVCwD7rd7km2fxBR9Zi6u9MU6adoFG6xm5uYn+MxmQPsNbjsrwxoEZkmb5xqBw3LMK7cRJnTK35Re/3imYr0VBe5EpipVqdsCRUKqg+W7BMxg51GbI5rAXg2zmwuYy1VZ2nE6AI9SldT4kpqtofc11PzKzJQVsGIsuYZIPJ4IxMjcPptJrsRAB8/eyoO2VCIk+37QTddkRQ223pmRBtevVmZw1ZmmTiAPpGdX+DTbcknrA9IWeXE9lHfhN3ugQTBkeoGC0+4DsNgA4WOB7awu2zZ6Di6M8ovbI3Wg03OaAus6f0I1TTWnTVbCBKCqTd3Qr1HcmJbAFomMawV/qzjYN6Z8MkWUmNuUN1rooCurmhVrMyiFa6uCPKle3IPH2xg60bNt/ifcWkcd/590Bs5cft9e/eFw27osjMRTqFEIDXA9s9sOQO0z5xnx411i8VJkgOM5d+aoaMFhkmvS+t1KS/lU6VJInspFnqEMqlDWYM4UXSbSMKRyQSjqWMEFx8+/wDULzMIPq4SFdSAbQKkkKWqXNLLTJuAIjMDM4mddHYdoqf0qdOA3TkSs20UREjNAGfbXR8Vu9ZPCduW9LakwTAUmJn6Tg+fbWWrtrWyBnuWqjsZdBOXfdk32fSVCK5z3eRj7ef7a41b6lUdUNNucadj3XVpbBTawPO/XsrfcdPpmi4FMA+oGDSQYAi2PYZ//Ie2s7K1V9duJ1oy0zz55eXFF9FrWOIGqK6K6U6AF0MKoYSZXBn5CY9zPM/qDVtWyvfXJiRhjj5gT+ukWUag8MXi69vOo95IIy04AHP0H/c6qbsENAg5a/Kd21Q7NK06oErhiDgz2j+kAiB+utlLZSGws7toBKUbure5J4uJEYwST/z5OunRZAWKo6Ss3pLrYxpIgrK/CDZMKlNaao1EsGxIyyk+x9vsD+mubU2XxC4Py8u/JdVtYU2tdTJnzHfVdTsviF6NOrO3QKjKrbiiLqYLSMErIMjmCMfUHXmq2xNqPAx3cJDXQDA4fBHuumza4/s3LUXHfQp10rrL7gyK9J1ypa0LVIAJU2g2kkgSQRF3njWOtslOk442lvLL9eoWmk+R/wAZB77t7JL1D4X2hqMbihJkqamQTkzdBn7jWpn1HaQ0Boty+BCQ7JRcZdmV8yFI+x17HGF5XCdysKLe31/T30cYR8N25aLtm5iBEzOIHP8AcfvoeM0Iii4pjR+H6xDsQQqFQ+DKlyQoIMZkHHiNUu2xoEjj6d23qxuykm53eqZbP4UJd0qPDLTLi0qQTi0XAkCQZ8kAHHjWet9RwZR13cMpOUb9Crqewybz3+Efsvhij6lMPUVUYSWc5HMKaZgk4GFDSHB8azv+o1CyeGgy09/IXWhuxU2nKeZ79fRPOn0lo02tpO6srK005pNkHBcCBJUgLJxMwcc2ptL3va8EDS5k+muU3totrKLQ0tI8u8kRuN3RWirs1JFX/LWq/qNzc4CGAAZAgT8pPnVeN1RwYxpcRnExv3e54xdNZo+8gcTE7u7JLufjClRRUpB6jTLdxRAR8tsCcADyczrWz6TXrGXAMz4k381mqbdRpGJxe3wk1D4w3CMCgpJHEIJ9hc3Lfr99b3fQ6L/7knr7LEfqjx/Vo6qp69WqVPVqVSz3XQ3yH6FRGM/fVrvpdFrMDBHHM+qRv1CqXS4/geibfEPxeN1tFoimlPvVmCgDKhpx+vIif6a51HZ6lGoQ8ytb6jHtBak/TCKdZSUFU4NoE3XLNnvOYxnV2KdYVT4a2c0Rv+mV1qLVeiUVpxMlCQe15AIOeYg+DIMM94NNwxT/AL68wko1W1HjD3ZKauzCKGiRxJYAT/f9tMysajiPwrHUgxswiek9PSu0KwDTJgtj/wASYj7wdV7TXfREkGOnr2ErGtdkuoSlutjVVaahqlUghqgL1Aw4wZ8TMqcDxrAKdPaTD2mW/wDUZb8vx5pnOIu1LBtd7uq9UzUapP5pQ47LVE2dpiFH6DXTosoU6Iaxv2gbjbnNxxlATIcn+5TcFRTLrTcZe1UQknBuVYkgGbfbMaxBzHPdfkO/2keHnSy5QK61HSolStcoFtIiGYkEXEcxg48qJ1qwAtBaQHTr3r+UsuAuDAWO/qCabUwKUoexWd1Bu4PqGZ7gDBjtxq2k67mm988u+5TQbHJZbPdVgrsq3gAFmamrWriDJBtliBz51Y9jXkCSI3EjzQxkf4rVNzkS6MWAYhQQASBIiAAfBAESDp6bCMgbd53KAde6IqEQuT9Pb9tCm2XGQrnGAIKKp9RAUCePHM55jx99T+GC8ujPvNE7ThYAsq/UwQRx+39T/wDWtVLY8JlZKm2AghCDeG3Bj9xrV4LQZKzeO4tshqu5byT/AF/5GldRacglFRwzKDrVLjP/AH+2gKMBDxJKi7OrGU4SueStAdXgAKoklS9QmMkxx5j7e2o5o3IhzrXyTLp/xNWoIUBBVqgZgQGuIMkGTCg8GBmTrgbb9LpVqmMiCBA4fPnZdfZ9texkHVE/DL7arUX8Q7UmfcPUqVVa1ggW4AHPLXTicj+U6wbbSr0h/wATcTQ0ANjWY9ojTzWjZ3scCSYdc7kK29rOSyhailmtd07mAJALRGYGj4VNtnSDqAbSrP5NU3bBG+Ft1KpXV66OyE1TLkKjLUIJIZWA+uCI5P11eyu0iePl3foqXbPBIhM9ntnCUawcLUFH0hc1JWEC1oBUSpUkCSScjgDWOptrhUc3QHcTa+fHpktNPZG4ATmQtOjdKrJT7qTPSABZCbBa4BDG6IuAAlZML4xpNr2jFYOjUawcu5sraFANbJE6exVdn1ylTktUSmxBBw1ZjiBEgWnkSSRk6V2zVarjYnnbjpM+QU8emxuYHBU6j8UbQKPTR6rEtN/aoDTi0Qvn2JwIIgRbQ+nbUTLob5H8e6pq7ZQAgS7vf8JSvxnWSn6dFadEEkkqJcz/AKufHudb2/SGEzUcXcNFkd9SdEMaAlW66xXqqFqVXZR4mB+w51tpbDs9Iy1glZqm2V3iC4+yCnWwLKZKsG0yEKQdFCFN2ihCivV4IxgDn+us20UwRiV9J5FkTtNwRnMzP/Trm1Kd1sDgWwu9+H6i7k023dZyoMrc3b/KbwMjGAx9vbXF26rVp2pid416LbsVBoGIi+iI3/w+Vb0wL0ABvRS6sCYGAD+49vGstHa8TfEJg7iYPRbXUhAEW5e6Er9LNJCyMyMqyGJVCc8InzSfqBHvrQ3aG1HAO/J9cvUql1AgEfpY0KopsrDcF6gYkl5UYFxW5ibjk4x/bUOJ2TMI0jPnaIUbRpgQT3zK6VfjwsDaq3dwlHIYls/dhMYM8avbUqNGGqSR3mfkqvwWOH299El3HUa7szgC0kBh8pJeQBzcZg+499TxGmSLHemFAg3uheo+oi1FKlqROSBTwOwtIVfVgWjhgO0TMZSg7xIjMcD75e/qq9oYGOjJJd9SpAD02aoLjYxFgK3CTaczP9OQNbmOcHkH9zHks5jCO9UCNrVKotMljU/+MSJILL2mYqAWj6gmIxOtIqUQS6paP+2608xn1Gt4VBDxEX4LPa06aoHrC64sAqVVDC2JLKASJnExMGJg6uc98iHIDCZEQt/xND0mFrI0ygSCsgYLlgWzPAaBaTGRpWVawfeCNZ9h3+UHMbFkKxI5/oQf3IONdGjWY/JZajXNF1mX1sCyG69OnQhUY6QhMFQ6BTLwOoFFYNppQIUzokoQsyTBGDj2E49p4/TWZ4EyVfTJggKKD2yZZT4j/nVFRk6BW03xqVrQ3rIoVQIH0B+vka59Sk1ziStDKrmtgLquodX2VquWerUFwNIG1LWmApE2wSTF3351y6OzbQXQGwN/l1XVq7TRAkuk8O4Syt8ZtY6U6KU7yCWE3dvGRnkknOZ9gANNP6XBBe8nh331WR31ARDG98kmr9aruIaq8e0xj2+301uZsVBhkNErK/bKzhBcUBOtYWYqZ0wQhTOmCCmdMovToygpnRlRSDqShCmdGVFD8aqrH7UzM1rsqtpE8eSBJH1A8659QYhAWqm7CV3Ip0oX0anqJ6YZiWK3Ni5VAB5bgRIxmdcp1IvcYGHnf2W5m0FtnZIQfEvpgimoXxl2YgTMAcROc++dVnYTUIxmY4d+ivG2NaLD1Sve9Ter3epFomALR+hBIn7RrVT2dtO2HNU1K7n3nJKfxZmffk+f31r8IQsvimVpS3R0jqSdtRNdj1tlhWPaOCRMYJjPAkz9P31kqbIHSQLrXT2otGF2S6gdb3lVLQ9ZECxCsYKviCpOZH359jrH4FJsuERu3K1wL9L796F6ktDbKqbavUqPYQwegBaZypNSTwTEAxAyMRppPcXeIe/L39FkNIn7HDvNJbfUZjUU1FUFmiZALrLQCJFzjj+bVxMXp29su/JANtBS/cUAWFgwxMIDcwtxkSTOPpOSIGr6byBDtNdFU5uqJqdLFtJlZO5LiDUWUioafeCBkmDaATaZyJ0W1CDcjvz+EC0EIz8XtYZXUyit6ZpmZe5+ZABU4bAEAx76dmPHJyPpYfmc79FWQAIAulC0XqFvTpsSiNUcAfKiCWY/QD++uoysALmVjfTk5IeqQDFwOAZExkAxmOJg45B51obVBVLqZCrOmxAoQqE6CMKJ1JRhTOjKEKbtEmVIVSdI66YWVUaDPEfrqmq2WkFWMMOkKAT9P6awuaJVwNkLqwFIvaKinRlRe0ZQXtNKinTSop0ZQU6gUXp0cSC9fpDVaEcJUeppDWOiIYtl29RmVAjF2i1YMm7iB9dZ31xhLibDNWikcWEC60p7dlq+m/Ywa1p8Ecz9tVF7XU8bbjTirGsIfhdZN9vV9LckU6yqFICMVCrIgKSVgqRM+pzidVtx1KbXEQTxy73Kxwax7mg2RSLR3SiPyXCMSSZZ3yRyQCPErkAcHOjBpm+XKZ9VWb/1SPfbCokFpIIkZnB4/wDXOrGuGtkhk6ygQdWJZWiNoEJw5H7cgfNj66y1AdFqaRquv6Jv3YQzPZTtCssQpMlUYckYMETb9jrlbRsv2mo0DjPuOPDVb6O1gEMcU53O/wBvuKyirQZarKKd0x3MQAY8g85mJPI1lp0atNn/AAkEbuPBXvLTE5jhpuKW9U6KaN1SmUqjEFkFSmwYEnDDJkCD4I8zrVs22jFhOfeiz1qGJs5d7wuc23TqhCsisskxVJNMQAbgGkKMH38Y5jXSxiIdwHmsLuCd9L6DRqE1d9vUoIhAAT852kep2sZHzMVnuyG5EElmBoLQDxgdNND0VTy50ER1XNdeoUnrVW28imGhbib3WSA5HAJEEjETq+lUwjC6404cErmahGUOq1KiUtvVcPTpBymEYg1O55apAJ8ZJA8AkDQIZTl7BE8MzkJi6glwwlBGjSNRhY/pqsfk/mG7+Zi/jnGPAxzoCrUa0GbnfbyA/fVBzBu/KJp7PbNTqWjcruFEqOypSIGWZiEVh2/SBEyZgXNrVg9uRac8wfKTrxSmkyDOeiSVQQSDM66LagIkLIWkKk6eUq9OmlRTOjKkKCdBFUY6R5siFWRrIRdWLHVYKZe0yCnRUXtGVFOmUXp1MQQXrtKaiMLwk6U1CiGoun0yo1Bq4E0lcIxkSGbjHOsztoYKopE/cRKsFJ2DHpkhQmrwlwojcVlYpagW1FUx/EV5Y/U6WnSLQZMyT0G5O+o0kQIgDrxRu56/WfcDcyBVW2CAIFogYP01SzYaTaHgRLTPqrH7U91XxNUt3O4ao7O5LMxkk+SdaKbGsaGtEALO9xcS45qA2rMKXEjaO8A5W8BWChi0KWBFywRBBN3tIzOmFMaoYjNkz6T1SoGUIBVco3MU2Bta8BphuwckTnWc7O4f0KtFYH+wWe23W1YMKiFS0FTBNvvFp4OOVPGIzqgtqNbDbp/tcmD9AoEUwrP6hksOQwPy2SBbEHk5nVDK9Rxwgev6/KQiDdD7reUaNValBGBULEsVyBBOCTJyTkc4AGNWse9xkQDwn8kokxZZ9N6w4a2mAk4tUADOPPP66qrbK11z33wWmjUE3TPaVzVNsggtxEQJyEJHbjEccY1iqsFK/r89yuiwl1k/2nUlpo6K1WybbTbhxkQeQBg45iJGsJo4nhz2iYzEhXfZBAmyQ9UqVnAa8lJgZ4zIGc63USxpgi6yVKW7JI6+9cBlMEE555ExxzEmJ9z766DADksTxC9uKiSWQMgAESQ+RBlhEQYmM5jnQaHH7XX9PLj5dExgCQrdR31OpJhgTTj1HFzOwNweLjaTFvOB9O0WhjxGVtB1z35zzHVZ8Qi/fL2U0qJoNZUBDSk5BVbrHVxB7iaZODEXDzoOdN298PNWMEyCt951MmBTUU8GmSgtLqQoCv7/ACA/diTMzqUwCPvExfrvUqE6JIeCIggxyfE49v8A199avEJVGELsPhT4f2+5WSzF2S2wyIYsovVhjE4BkSchhpRtTmmHBUmneQk3xB0b8NVsM5EiYx7rIOY4mBPsNa2VmvH2qp1skncRq0ORBlUJ00poVSdK5EKuqoC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SEhUUExQVFBQXFBkXGRgXFxcVGBwYFxoZFxYYGBgaHyggGyAlHRgdIjEjJSkrLi4uFyAzODMsNygtLi4BCgoKDg0OGxAQGy4kICQsLCwsLCwsLCwsLC0sLywsLCwsLCwsLCw0LCwvLCwsLC8sLCwsLCwsLCwsLCwsLCwsLP/AABEIALcBEwMBEQACEQEDEQH/xAAbAAACAwEBAQAAAAAAAAAAAAAEBQECAwYAB//EADoQAAIBAwMDAgQEBAYCAgMAAAECEQMSIQAEMQUiQRNRBjJhcRQjgZFCUqGxFTNigsHwcvFD0ZKi4f/EABoBAAIDAQEAAAAAAAAAAAAAAAECAAMEBQb/xAA4EQABAwIDBgUEAwACAgEFAAABAAIRAyESMUEEUWFxgfATkaGx0QUiweEUMvEjQlLSYgYzkqKy/9oADAMBAAIRAxEAPwD5ODrfKyli0VtSVMC0VtSVMC0VtSUcC0D6kqeGrq+pKnhrQPqSp4a0WpqYlPDWgqakqeGripqYlPDWgqjQxI+GrrWGpiU8NaCuNTEp4St+KA1MRU8JT+MGjJR8JT+LGpJU8IKRWB8/31MRU8JSWH8xGpiKPhBTcff99TGp4IXiWPkamNTwQpF388aGNTwQrXEfx/01ManghVNb/Uf6aOJTwgqGofdj+upiU8IKpc/X99HEp4QVS594/XQxKeEFHrN/OdTEp4QVGqt/OdHEh4QWbMTy51MSnhBZlfro4kfDVIOpiQ8NTJ9tLiCPhqCW9tTEEPDWbBvY6mII+Gs5P11JU8NJhqQorDUhFWB1IRVg2pCiuH0IRVg+pCisKmjCKuKuhCisKupCiuK2pCMqwr6kI2VxuNTCpIVvW1IRXhV1IUVxV1IRUitqQoriv/2NSEVYbjQwqK43J0MKiudzjzP9PpGhF05AgFR+I+ujCWyg1vrqQjAVbx76N0IC8ampdSAqmpooQFHqfTUUhe9XQhSF71NRGAo9Qal1ICn1F99CCp9qg1l+mhDlPtVTXX66mFyn2qDux9dTAUJCqd4PY6GAoyFQ7oe2phKEjclgpauWeFPpakowps0JRhSE1MSmFWFPUlHCp9PUlTCp9PQlTCp9PUlHCvenqShCn09SVIU2amJGFcIdLiThqsF0MSOFWt1MSOFTYdTGFMK8Bo4lMKnUxKQrDQxKQvTqYlIKP3KUvw9FkYGrdVFUSZGV9LHAwG4+k+NAVBJCJpuDZhLi+nxJFX1NTEgo9TRxIKfU0cSC9foYkVX1NTEooNXRlS6r6upKi96mpKi8ag0A5Q2VTV0ZSyszW0UJKqaupZSSqmrqWQxFV9XUspiKcDplQNZ+UTBYkdxiGMEGCPlPj2nkE8k7ezB4kOjvdO8Z9Mit3gmYsj950WmlY013NBlCA3CXAJQMFYqvJJOB9NM7anx/QzOhz4i/S/tdRtNs3IXtns6QIS+jVKkXxTqFsk4BLAMfEAH+msdatWILyHNBy+4etjG/NXhlMWBBI4LfcbGirOsgkLcAaNsxOJDNExEmc+PGq6deu8BwmJicV+cQPTRSGDS+6ES/wvVCGq9ELSCyXUXweAFErcCY54lsaqpfU2VXinTeS45A243zjXLgiWNZ/Yd8MvVb0OiUSnzTMc9pyVkWqe3gnIMR5xNrqm1B8uERuv6ke3ynDaRHfysj0SjJLVqai0lQEYkdzKCVJbm2SJgT5kacVtogBoJvczw4Ae3klLac3I8lLbHb3gepTYtavZSqIgzBJxOZOQJheQY0wZtbRAmM5c6/t7+SUmiT8DvvVabzoEEFalKoBAZRSfImTY7pBJ4/TOiXPptOIZahx3axFglOFxsfT/UBUpekzLFMMEaA9BrioFwmO244AIAHdmNPSd4rGudI1/sY+Y5/tK6xMR5DL5VKDLUgEUF+YEejDSGgySYE+IPngaNVzmgRi6Hhu1/SDQ0xBHlC2pOQ7J6W2kDLOp5BkpAVgGAkcfrqlzIbJe4dT85T6K3HfIei3o9RF6odlRDsoZVeFlZbuuFozHmflmBI0pokDEKhIyzdn/8Al3kE4qAkAt9vhZneUZN20oSDEXupPE4R45PJCg+DiA5ZWaP7+hP5y80A5h078ltcjCpZs6DAKAjd6mQTzbUMxDZm4wPoNAucC2anSDJ6A/ISF4/8etoWOzHqsI2lBAVYEW7jFpmWJIAzAm4xcPounfiY0uLnEDdEdLz59EC9u4fn4UtVRWpj8Gi3xg+oxM+1pMYGbsgc5nRLa3/kfLzNz7T7I4mbh33wRtQUEUBtmQ7CT+XWICiZIhZWOPMn2mdEU6pFnnvvkh4jdWoKnuqHNbaCgCwEstf2MFVCkTjj/oYioXQHe3z+EA4Rdq6Kv1vYvtqtNNkVClGMtcLiwVSQguyDPb40PAZBeyQd9vcmEf5NZ5AeZGUXy3Lnm3OxMuaBgDFvrWNDBQJZfqRkcgD66IbUv9x//X/UrnN3e6oX6cHULQqvJJEuSIBbJC2xx78QdI51drZxe3x8clIpk5e6pvtz060xt3FSJ/zGAkmJIiFB5H6Y8aama5iXHdpFugP490H+GCbe6qo2Xd+ScQSC1ZSOe0THJjuIjP66JdWGTp42hSKe6PNFJttpFMdn5oIpq7V6d0m0YzcQwIlf66h8V1wb8h7+4ThrBEjNGVeh7OCBVph1U3UyXDkiWIWSsnBHjJ44BTxHgSHE+U+3nKPht1/KR77bUC1NaKuRBYqYYgEhZcSkGYEAnjIGNHxKgBJMTrM/gj0SlrZAAWtTpNJhUFM0/XVSy0QKzFptWLSvI5w2JPthW16jgDNt/Kcu/RM9jGza6G6FRo1pptUKkL6bQjdzXAiZpkcjyQcSONWOqVQQ6LG49tD65aKtgYbSmvUfh6nRULWrCm5HaHWwMAxCm0JIALST4E4PinxK4Nmn1/J4easLKUXPt+EjpHasSsYDQHDMSwz3QKfIxgAeZnEXE7S0Ak31tYeZ74JIokw3vy75qzUqJqlbXaB2kd6sQb2QC0MTaQoHMnIjJOKqKcgifKNN/XKOO5cIxZf6saP4Wo0rRqwoFyh0UEkwSCxICyQOcXLnzpmmu2z3i+W/2HHTmoRTNw1B7vb01vFsYADX3reLS0MpiCLj5PGBp2VahiXX3RBjkUXUGxMWym8SFWl06pUF1OjWZDwUpFlMYMGc5B/XRNcNs5wnif0l8Obgd+aOPVHq1FqPc0wlknKyBg8HBYGB4OsbdlZSpmmy2s8e41QdULnSUJ03dCm2QCtjggiR8jWtBI7pMqfB9+NbXE5jP580jRvWG0RvULDMKSIJwAAA0kccD/cPGleRgwm3cx+URnKcVOpq7o1RiWZkDQ6m0CRDTBBkT5wdY2UHU2FrMhMWN51GYhO54Jkove/EFapTJFVlSw0YOAQe8zAgtay5gHHOq6H06lScDhvOLrwvlIKZ9Uu14IfYeqpCLUFMmXDMyC6Q3pwx7hJU+2GBggidzjJxG9uNt/CfciJGkDbYRb87l0HRt04RwhV8CSTYJgEk+8c/NEjODGsdZgZUp1qjbGY1mPtz/Xqma8ODmN0/1A9P3SVVYstC4u7AVKdRpnPpobSpgg8mQRkjOt9StSbZ2KP/AIkCOJvMch0VP/IYNjA1HsrbXq1Bm79rtWBYAgUaa1DLkGwgTiPmnGlqspwQ1zhx0ym6ZtR2oC1qVtuzv6GzQhZ7e/BUdwMmMZJ9sfTWZwDWtx1DJ1m18uPAdUd5ACB27ICXAIUKzEfKJYcKQoi1mjHsONaTTpuYMToMwLTl1MzrzVUuDrBa0Fi4M4pwHa01AslhBwTBJxgcwcatbRoVG4munmP0lxVQcJEdUwXa066bJEelUrVKdSnUJZldGRjUVahUNBhz4GAdZnt8OnibcaARrzPfqtDCS+BZLutdPShuKlNrO15UFyxKEkpkHmOR9xnGrtmpirTa4ktnMEZc1TUc5pMCVktaktBwXtZnBkMGS1STlTJJFzH5gDI4052JhqNOcSJ5xl5c0oquLTZb1aYpMValWQSrD1CwJBnAHpgMCVODjnnJFRptecIfaNO/X9KwOtOEzKQdU6ilNQKaAhixIYzBx4tHj3z9eNX/AMeDJN+Fvz+kgqbxbmmnwz1ek9J76SmoWCISzcQvEMBMkyT/AKf1Q0yyTi52/wBTtfiNm+o/MJ+tU0WNQ0DTYLIl6qqVklzPqEgDP0kfQg0GqSRhcHTz6blYACDIIjvvNNPg7ZvT2O5DCkHMnMuS1psNSSeKn35+uLQ4YZJsf8VYz4rmN5vtu9t5q1WLYscLmwJkPckHLeD+mDVRY8OIqAZZjnPfH0YutI9UBuXWrWVKf5bEKouZgqIVBXvFzAxHaqxMRBEaLBgEuOu4b9Y+FHvxaXWm86WEFFVqGotZirVVaoGQgsLULYh7ycqeBBGTomqG0ySADy09DlohFwAStK2xNalQihQRUuVqtEIjVP4Wm4qsj7juJgQNAbd4jhTd7GbefPJHwsIn4S/ZbJ72VEOYJIJYTIlSVJHcJJ7voCPCbQWiC71t8ZZZcbpWyckpO6FN3HqKLWVlDpcSw9wFYT7k8nWgMxNuJ74oeJBK6mnV6dV2S1K9Pe1dyEZEshkY5zcBAAJyGM8wMjVYexji0EDfpxm6hJdchB9E2HezoKtOiRVVUZWNW40WUSCFRsnEfTSVq1MkgGTa8jXldIC4mIsmPVtqlJBTeoUBl0cp6UVFIkgioThiIGRIJ85w0HgvxUrkWO+8x6D8K+q2GwVPwruKIrkbqv6q2stN61RChZnWTLsRkg+Rx99aq4qbQ0AyDMwLEemSSmQCmR2NGvuKjIiBERbGBBkqPmDA2xnxjEzxpGMNJuGTxk999U73SclzDhdu9Fy1Bx6rym33ZqsCVgPeGewlipkCTZrQ2m5wOOctw05flZ2VHapl8LOm8entdtSagzKzuRWLq5AKn8sqAJVh+w9gdCrTIEm5sFeyrOa6H4p6FW2W2NRDHpszCD2y6imzFTKyRjg6zMaS+HLRjhn299yvm3+NboYFSsoAgBHKKAMABVUAa1htMZd+qzl7yhK28DIoPPcBPCi1gswJLSZ9uPGnaxzXE8ut78I9UjiIhTQIqW2U4NhumoFDESDFxgKQVxzIOfAjpbOJ3pPsAZTCHXA/ffeqvtkaIWmapwA4WqQF/hIC8AywIMmBgKRJjnsEhxA10m2efS+XNJO5bU6w9W1BUjxxfAXLQQe4yfGJHnSYT4eJ0fjPLS3vyRm9kV0t6SNfUR2hXtWFIbItB7TcLZVhE9/gSAtcPe0taYmLyRG/9f5NtMtaZcNDZY7nfqYIphAxBb01sBaDIDm4qMsAByCDA1cykRYumBFzNraWk2BJ36qsvtl5Jqu+Ap0ir1KTKCKf5nyBmU1GJWLA1zRM/JGIxWQ95IdDhy8s54TCYfbBQ6bgMtlttMG8IL3EwQFtMgEyTLCIJ5E6csIMkzpoOs9NFMVoRFE0PVDtRLKUVbLvSVKgawXEGSliybsC7zEmssqYMLXXnMiZGfnfRQkTMd/CptlRmMUfyu+xS1QIlQwAQVMMMiBMQv1M3kuAzvacrj3HvKQROSBp1Jmm4CiZ7oNmSxa0ywME/uswIOo6JB3c+XKO7phhw8ekR7yj9kaSEK1pRTfABYzeYEMYAiMDjyYnVFZj3XZmbTlaOXfkiyGm+S6Hc7WkqU2dwzLI9Db95AloZqitC4g5I5InWKkx2IiM9XfGvRWl4I+Ei+It1SqN6qM7PbTSqKwVWLLaptQRjAaRA7RjzroUWub9py0jLz9MpVLiDdZuFFFmA9N2LAJh0MFRbBU2mAxDXGbRkTGma7/khxkADn7/AItxzRtFlbqFdhTvZWamLVA5BPLXVCqvnByIwRORC0XAuwTe/wCrXHrPBKSYlAdQoGaZFIorCWnvnKzKgkrBzdgn9NPYTeT0F75ZSOCHJGbS+sXDUqjtKgMoApIpprMhqeDAuJ5Ib+EidVtdTpNF4zOdzfnlPS2oTGXHenZ2JemrtWvZadwuLQLRMSzCIaQQIggxxqj+TDsJbaY6JzTkSCqdOinSaqy03ZAyipUqIVdgVACkrKjm4N8uOIMLtFMvIjIm43CN2py9E1F+GSdyQU5Juq0AqntCIS5vUWTaWB+cQZY5JmfO1j2AwDNjnbis5xRdE0UurL6ge8BrlYG6Aq2AXSSW7sc5x41TVBLDhjTv2TNzumvT+j1alQ+rbVppdFMrXCi9gIVaiYzaYAcSq/fVdZzWNEW3m2m+Ou7PjCLJJQvW9tTpUZcskm0NSVIw4mAxViQAokzNxIIGBXs5c6pLDMb53dYzt5Zp6n9b/hIenbKjUcMtSo3cCS7U6ZLAgtAFQtiSbsfpInVtFao2ZHufxHRUNaCiaYVr1qRaEpAuLDhXqZx94kcAAkEgaqLYcHCcza+oHftqnJtHeqb7zr7UAaVOh65LD06pquAsx2WgC7mATGAPIOqKWytq/wDIft6euqLquGwusX+KXKLWq0kkVHQqhhrvSi6SSQbokx5Pk6Z2wNILGuM2Mnnu1sPlI2qceIhEdb6769Ok6KyVCTeoRe2Vbh5l8BZlR/uzqqlsNOmS2baeatdWcbwt+gfBNfqChhYAogqztkKY+ZJjP9tb6dIBpLDE8FkqVTjwkTC6LZ9MFHb1Ri9KbAsPop4IWY51kMk9e9VobEBfNaewkl1pkIpAm5iymcHxBOPET7TrUHOi7r9P2lw8EUOtptFreixSuaQSmyrgMXpXwXEr+WHGfJx4hRSc8guuO91lBUwiBmrdK+Ld1Vp1adetWrhlS1WAKIRUU3lueJWByX+g0KzGgYcuvpCak8zKyHXKYwagn/wqt/X1BP7axHYXk2b6t/8AUq3xh3Pyl25qraWPd3BVAMLCANkYPi3xgn2GtjMUx5zne37VbwPwFfe9MZaizTf06jOVxllm4wx5IVl7hHPvOrA8ikH5Wt04dyg5gDoTfbdHpLI/EU9vyO6pD2wlQFgptMliByDjgg6yCu+oRLcQ5Wm41E5d3TBgDTl/mnVCbLp9XcUx6KvUqAF7S1NbVBYLUJLAlhd7efprSajGOAJjfY3sJA8koGId71Sv09ldABU+ZZB9MD1QWuWEMEYGSPDDxoCsxzTcZHflvvfX2KIEG6MHw5ujTYhGbvwFKWsCYDgfKUOAII5i0gyA3aqOOMQkZ5z5jWf9TFjoWW72TU2Ylf8AKZVKuoJIaaoNQKSFxA58nPI1Yyo0ixzvu4WlEgytdzQvUJUqBSrfKwbNpCwzqSZiWmIBu7oAOg2oGklo07t6Z7rXQLZCFbpwqEsGVlWwEs4gK4C24TAlhDG0AKeTnVraxAwkX5fvhlf1hKGTda7KlLOw9MuqEWIFYZgXAP25wMTyfpoVHEAC8E6/ruyIbN1Tpm1JtZWjyykq0kAzCxOBk4gTzI1c6MiO++4VDXw6EXTcJc8LK4UAweAMgiAQSCGnm3BCkFHiTHffeq0BD7+9wPUi0EtN0yGIkBlhY5Akr5EzqNAE4c++8krri6FohbjStIXLC02Mvy2kAs2Lo8k5mcHSuxRjm/mD6DTh0QEf1R+725plQprM6wpQ3KxvAchrO4kqXMj3McQa2uLpmBOtuVptuUIAAhG7NnpbZ09YUSKsG4wxBF19MPaciV+9x+yuY11QOwg2/Wk9wo0kNiUmrdUeqhasxeqpCpiwKsqT20wFFxMXETgCeI0PpAOAaPt159d24JWvznNXfesuRAqCqCQ6hsimgu91HAAz5P2WnRkQco0PE2/ahK8N+u7qzUQdqgB5KdiKZBX1InPhjAPsNTCaDLHpnc9MuiE4zdGUusU1lCK1OTT71PqGAAGzajCAIEAzmfrU6k4kvBBO7L8kJ8VoIUr1akEt9U5dSoWkAR3NcRW+YmMhW918alGlVDgC37db35R2LIPc0hdX1Ar61b09xUqqtJHue4qBaM1EVrXFwPKk/XE6rq2gCQCe+W7dwRpmQSUu/wAfT0GQOlSvf2mwBQVKlmBW5oyIDFckCOdH+PiMEEA/vfp04psYA4pTtKFSvUK1wINrQBUOGNpBwbYUyfaJJidRwbTbFOZyvGmvGf8AEBJP3LfqC0q22dUU7itZFOAQI9SO0XAuSCBEYMxjmnZmvbUE/aJk+XUQmqAYd+5LPhgLTeqDTV2+UqodhClr2Cg5iOfEzHI1s2ucLSDxv6XVFM3KM6huKnqFkA/iY9qgAraREAMFiJBxPtMaSjhLL9z3oo6cSW0AApJOAY/hACrnkYmPOf1jVVS7wAM+eZWpsQi99uaLjb+k4LCmjE3doe03dgWZDTMk8jHvYxj24w8WkjppdUvc0hsLtPhzrHUKQ9S6na1NjEKBCqItXGcBscydXF7ZAFo7nmsbiScSfbYn/D67E5NJ5ILASyn9omD9tZC0GXLWxxsF8ap9T3C3hLQKqrk3sQok5JgGSYMeaYj63AUsJDhMHhnwjzvoZ5TE7TVN9nu625UU1VVKm816NEvVYVBNji4KB5BPBGGzmqtUoU6Ap1BMG0uiN8Wnu4soxr3OkFYVKbUbnINRgIvICC6ozLFokggXYB/iU5Eaob4byGtsN0zYCeW72T/c2XFc3vUiowAIAPBEH9frrp0yS0ErO4XXUdV2NCadtVbHZqhQ+swvkgkkfKWj9I5g6wbOXlrjf7bZAWgEc9VoqGC0RnfrK7Ho3TNtV29MMvqsuVb1qghsTUVKgAWSZKmQSowNYa+3Ci8sqTGWWl8o/N+i6LaWNgMe3yh9vT2lWq9NqSMb0W4rLklUkg4MElv1iT5EG1PpsDiIbBPkfdUGgxxibz33zRvw/wBEp7d5p0qvfTZWWwukPYRbfd8pUycFrhxrJtX1FtWmHEgQc7acMlaNla2RKSf4dSJK1KopsKisCZsVWueFaQByPmBknBIGtdOrowXNvK2fCIsmfskCZ90zodJ3LUgFek9NqapCu+YAAILUjxPKkglMRwXD6ZfoDJ9+epEc1UdneklPaPTamYta9SptVouM9pQgNELJIHEDOrhtAIkf73J/KXwXNsUF8SbSx1ttdnvkAzYxYdpgwBAJJx8xwI1dRfMg2j2+VU9oGWaW0a/BzVqWWnChFHOSBcTBIk+2Zga0OHQep/HeiRqLp06vpupC+kWkAuaSmHVFsTBGWkkDgOPJITxKeIO1jnzvruz9k/huAJQ1GoQaaktKkiDEA5u4yc/zcTiIjW7QnvvksGT+q0dDLkWgHDTGRHAnPnIEDI51lqVIMFb2slZ5AtDTEQDkCTx4BGPlMgffgeLNygacLX4dldwG4jBLfopkDI7TwJNx55OpXINPvn3No0VUaoz4m3dGjuWBUuCbrYUra4IYfw+Z/bxqUmVKlIEGLZ6yg9wFkuqvWrgIyuaooyolASnqBpJbJGDgEGRMRzeMDDiJtPHclaHEEa/tLK/qEVCUIDWq1qgU+QwUsvanyCMGYPEauGCRfK437ueqQzeyL2W8AozCFgoVQVD4g/MCLWMEECOBk8gp4f3ECc53eWsae2idp+3ognUeqqiVIJlmUUgGAABsWbQCATGTJ4MHTNBwy70M256pDBdA76J1TqIz05hR6vc2SWABIEycRIgRE4nWR1N4acsugy/N+OqvcQmR2wZHsqG2m3bTZnYrTuW7tqd6hWDA2kjOdUtc/EMQ58+nTMDmhaLIDqfVKlRKgUvTp/5tMTajPeqGztlsNifC+ONWspNlswTrvyMd87pS43RlLe37dZrViVVUNO21OAFLNe0wZInnAgcaUUwysLCTJm09Mva3FEuliBqGkKbrS9b1bQWFYqwYFSR6YRLjBPBMx+sWOMlrnQBJy59P932SgRMITYbVxCkqhbgMLSbwAGBxxII98x51a6o1zrCfxGnfVV4SrfDVZUZ3qMyWrMgBjJMcHiMsTPjjS7WHOAaNU1KBJKne9XLlyCjK6wBUUXKLQDaREMDOfuRzpGUcAAOm7VGZMqNjW3LkgUVZatQNc6kEqHDL6bseJHIznJyNJWp0GgOc4ggHI8IMgd7tVZ4jyC1oEHsIvqlBzUqsajMyUyAhm0K6S4LPmBcRaczAPI0lCqAA2MznvgwLD3y8kpp6+iy6V1qrtgQlEVEZPTVqnqGGt5WWKgjuMCPrgADYWNf/AGdfcI+JVTmE3hH9X+KtxU2lTa1KVKlTJALLeWBU3hB3MGuticCDzGqmBoILST3np88ExYQEh2t14K06xADI3dSxlbrWi3yeZ8fXVNQMwmSNDkeMcUwxTkuo+C9yXq2ErTK2C0m5nUMGZpSAO0QQBGYxOsG20xTpFwJg6xluzvmrqRJdC33HwxuKj1BTsdL2E1ahQraWdTEEqAQPlIkWiBOFo16YvBtuAvaDqPWbzeVKjTJC+fdZosleqj/MrlWg3ZBg5gT94Gu1QcHU2uGRCzPBDiCnNehNJT9f+NXUaBhzUK1QAtKb0d36YTJHYODHjSP2DxaWEjIqxm3Npvucwj9rvwKiMPAT/wDUmNY2/S/sLTlJ9Ux2tuIEcE/+GOtxuLP4bmg+3/YGs/1f6OHbF9ucg/hSht4fVwncQk/Uept6tTuPzgj/AGMCv7RrVsP0hg2doIvB9RBRqfUSCRPcp1WanUpqSSD6SEkGDcqqo7vmEWyACMk64jthrtrE/wDygch6XFsl0GV2lljnfzXO9V3BNBVWrUvCqZYggm0K0wAeB7/1zrdSp1xUIeBhk5aQbFB9RuCQbqu0qKtJPxFIvD+ir0wCwDqSYUEPkTkT7AGc3vplpIDgLTfdN50tzSNrB7bibx3/AIsd1sX3AnbHam5G7aS0kIa/spqKg9QAiBOINxJ8auNUCPEEaWm6R1Im7D37LPb9P3kvSNe0JTVXKXEQHaBKpeIEkhQTEz8x1U6pSEOa3PfYDmCdfdCCDhe7JJVdi0Uw1VVMm0O8ATm2JXyfb9dbqTYpjHDTzA/SxVGzVJbcLodtvNsKdtZIIPcVv9QXTBZIJCgAHK5kZE6w1dnfUcS3pcR55eunNbaddrAA79rx2m23LRtWrLF0u9FjTPzFVLiCDEfw5ExxBpwvoCavQTPfRX46dSzfaFr0r4arJL4AsJlUa40yoUhSAWEEGRYYg+DhjtDapwMueY9rT5rO+kReVh8R0a9TdoWp3qlK9SEIANjGlc4CnJWmBcfbnjWig5pplpN8s9OXUqktiD3K5paBe81mH5YEtCuTZI/MsN8YVbh4HuNaHPwQGDPp5TbjH4SRMzoi+obunWVAXWFAJAeq03Oe1RU5tlnls95kzjQY11OYF+W4cN+VkTDousXqNTLYFroCQERF76cKLFkCCJ+pGmpgOAG47yTY7+KhEBZVNw8Uw0KQCwACrnIDEKBB5ycmZ86twiTGXffDJK3RQu6Agq7hlMobVtugGWcvCEwR5kewkaj2zn+45Qg5xWpV5LPVLksKQRiB8xIYiJt+Re4qJng+c4wghrWwIJkcIjzk66IwRJmVG36grJ6eKRiw3QFKlgxv7cmVQXDu7JMwNA0XNfizGfHpwzMZXtF0wcCIVae/AZfUBcMog2kA2H5oJNwwcwMMcCY0z6TnD7TEfnRAOAN7pjV6jSp/m06ZVv8AMUsjw0AUyFLHKyWJxz58ayijUqA06hkZGCJGt46fCsJaLj2zQ79Tb0ioWnJwWi1lkAWTaOD9xMZOtLdmAqBxJ5SfPPvgq5kJeWUAABGE5vgkkc/L3AQRgE5BjVzw7Mz0/dkjYyWmzoCrUcU2CsEV1YTTW5ckcFgQGgEEZWTzOqX1MDJeLTEZ2757gmDZNj+FSstSlYVenNklkqQSgOFyRMBYhR4HMgky1xIcDnkRN+k+ZUIIFijKvXL7yy2lqb0xgMoBWJQ8hiTmZ+aSck6rGylsQZuDxzHp3GSIqaJp0/bLXqUxTq0TcgmjTNSeHdkCrSYMQc5nghrgZCVHlrHFzTY5mOAH/YHhI6QQmbciCghUpotVSxupvUNjq1nbKrKjhpEZCkFokeWqBzg0gZxkb3zv/si6JIAI3ILc7kNUencJDMT2hZYMJAW0AcTjOBiAZNOnEPj1m0KsOkwpbp4gPKD2kgNPhgBJ/XxGnNW+GCfbkrcAiV0m03VT8FVdKjlklma43CQQFuLSQCrEeYgmJGuW/ZGv2jEWiBAi0c4j9Jg77c1wvVbhVaZZu0kkySxUFiSeTJOurs5a6mDz91mrfa+OXsnCv2x9dd5rADK4T6jnCCtS8gD2Easa0BVOcSbq6VSIM8amBqniPnNbbDfH1cSGB5IIH76R4a5paQnp42vD5F16vVNx5OdWMaA3JVPcS43TClvJXmO2P21jfR+6YXTp15YL6IFq2OdR2zg6Jm7XbNENXkc8MG/UAgf31RW2UFuWhHmrtn2q5vuKffDu6VDtRUVWpg1lIaGU3sjZU48a4tTZKhNXAbjCR5EetpXVa9uFk6yPUQlu+3I/NVmZj67DuIcWAkoBcCVhsi0iJP0jXW+nVHRUpmPsFuN5vx4ys9HbacmnU0cfLRLF6l3KXLuFhokO03KbQ1TvCiSPn4XPtrM6k5pwGwuLTGu4jThnqrx4ZGJufe/5Re03S13DJXSSgHp1GKsCSCaUFQHAtBkA58nSv2QtbAEcr9bkGb71BXa7P4TzY1n2tC6mzUrxdUpvSvN5XtKMFZB/uKjnB40G0adQ/wDLdwyzFp3G57ukL3DIQOhQCGo6Fqu6rFIkWWlcxAeFMTIjAM3RrQKWz05wUwJO8/PNV4qpvinoEj6t01Uu9V6velNlNMLYxILw4MAkXDyCPMajHBseHEcfwnIc7+2aQb2mi2mldgQSSkz9LHaBH/OtFNznA4/z+QFU4AXHfkopgAgTHd8ytkcBiwiT7rxzyTMEkkd371/CkQV7Y7gKrSBFtvHk5BH1wdM9pJEHiox0WRNDch27mVZEXvLAXMokkycCc8450rgWi3koHArXo1Y+i5RkUrWVu9CWi0wUYZBETAg4wfBSqPuE7tD33xhRhsYV6YksoKkKD+ZacLOHUTbBmbZySDE50s5H0/GU9Y+EwQ3XqDLLMFQkiF7pAtJUCVClQIGPI++nouBEAz+fUlLVbCjpm1uZmwAAQyH1EhDg95MAyQACxmT9AVqVIbA87HvySsEmZR273FFkoq1QlqdOAoQZvqsWBIIAIWDGRmAdUsZUa5xaBDjJM5QBw37lpxMgBxy+VsK1qlQockMHBW0gLaT3AhgMGePt7XcZjcobhZURcTTp2veACB6xlk/0qFbyDEN7zzqVHfbidaOWvmPUKrUgLDf9Er0CQ9VFlLrSHFwsDNbahBGLZMZ9p0jNop1Lga84vZVkPCzq7VgBashlWCoJDxeLlBExKsBA/gM50Q/Wd/RWBq0q9OK0g3b3C5la1AsGEaCZZstgDhpE50BVl0Xt35KYELtd2UHpqi3E5IVWLR8hW9TaRLdygGCNMZN5t5exHv7qC1oUbJr3LJTerGWEFseZtBxg+IgaL7DCSBOSUfdMBHIgF5VBacrbVR7ZIYhkEW4BgWLlj4gapa77gCT1B99fM2HNECCi6tSmaQsgtdJBTIUk9xPdE9qxcPs3zaEP8Qzlz/zvI6K6RhSfcqqmoOSRbTlvk7yTNvzArPGJqe+rhLoPU8bce7Kk2JC9vqFBKjKpr2g4lEmPEw8Tqum6q5oJDZ5n4Ue1odZFKdelXnStAdNCQqwbRQhXVs6KUheqVPfUmFACV5a310CQjDgouGiCEIK2R4GiWgote5mS2p7pu0DFpJH66qZs7ASd6vftlQtAFoVKrEyfJzq8sEQswqOxSk9WpDc+dcjaqYldnZKroTXY74rUFSFaAAQyhlK8QwIgjVuzbO11HCUm1bQ5lbEEZ03eCmtqPUo4RTYQ6kKCDKODB7nMqVy5Ok2r6cKgsAeabZ/qABGK2Sc1NzVpKjoyhSiBiqioWNSkGlqVQlhAkFxUmeFGdcR+zBuJpJm+sf1MRu9NdF3GV8QBgRb1E8/VbfEO07TSAD1m8VHZaxIkC1GAIj5brShKeTrNRpVnOD3WbuEE9Y8rXlXVKlLDDM+/9zXNdT6S21poau3p1CAstc+bwZ7VNshjbJk44OCu+ltDashsjnZYn0HMgk23LnyRUAParScBQqwSx+aSxORzOJzjNs4bZpYOoR42TK9MVA9NXtgqeUJaCrGQeMHPGqBWaWki8Tn5FWFhHCVjvdupkRyA12LvPmCc+dWU3GRCQskLDZ7Yg9t97LIQIKoYBriGUEjFkwQQYB4zrS9sj8yqIAK9T25pgkgsTdkvbKdsOoHMzHzHk/fVTjjsDHrfd3wTAYblCV69yMp5NS8SFzODmLpyPMQD50wbBB4QlcTBRjBTUFNS7jI7iBkW5Urlsr7GPAMapaCGlxAHLrvyRnIKm1VQqsfTKkP86ElWgFTKm5uMT2jOOdGoXEwJm2Rz395pmgRKZb3fB6rIgCrBVoCqC0GCfCw2CA2QCMgxoRDATn3PPvLNPMmFh+N4m8qvCiUDFEBJLKwMqDIzw3i6CHMzwxJ13dL595JS6Rfv/FhV3rFgzVSLQbDde4BeQuWMRM8j9dM2m0NjDnn5Ksm+azDMygEEvcT5uJcx5y2U/f6nNjy0ZZfH+qxkxdMKgY0jDsAaSAiBBuaBewYwJBiQcIuB4ygjGZGp9uSsMkLybN0STUdWRLiEdXAIVDT4YGmwDgeYtMcRpXPGKIEE8t88+53oNFkI5dagZEdSIVwQVYAg3ZlYutYhcSNOIAIceXfCUriZkZqaFcsosLv2qClMMHxkuyLgwYIMnheDIDxhkutxOXZy80ocCiqdF3CekTUYBrrgwVDFxUkg5w5nzB4g6Rz2gnFaYjj3ZWwdM0Gau5DemURmFjEdp+YBlLZIODmeJPBJ1CaWcqqXoZ6zVCXtAvYtAAgXEmB9M40QGtAE5JpLr70ap16ULzxVwdMEsK4bTIEKwOilhUrpcCDMfQwdI5ocIKZhwmQkLkoxAJweRjXLcSxxAOS6gh7QSERR6k49j9xqxu0vCqdsrHJxt6rEC5GWVuBjBWYkH2nWmntbHZ2Wapsjm3F1qj+2tTSDcLK5sWKsammlLhSzerLTrFXp4it1B+EIvbPCEwWjxq+gCynvVVcipUzhZp1NeGUqdL/KaDDwQn/guIljgU82e/kDPbg+eBj/AOxrNXp06gJYZW6hWqsIbUEZeie/HG8FdkLLJVIBI+pbH6mdeS+n7LVoTLyb7++yu/tBpR9oSbrm9qbd6TUyQW2lIuGY11Z5ZXuFSSJWMAgcHWvYyNoa+Wgw9wy3ZGQq6mKm4SSLDlmqfErrV3bI9lQKpVKyXKTbTLLK1KhHOIn3gEwNDZ58IVG4hP8A1dfWOYnPgnqEF+GoBzHtuTj4b6F+IRLd4pEQFan6lRSpJVEVoKAdvPOYw2M1avRpP+9pBO4Eyegg+abwnuZYyPKEL1zog2SBiS1RW5gNSNx+XuXm0NP2wOYGxbX/ACajmjIdN35UrUQymHb0k26IQpWQ3cJ/hgr8oJkkiY4n65kdKo91x6LJbNB7vYqSALy7fJimEZR2lrwwjKsBjxkzqxlYgSYjjolcwFC72mAFUUggA+Zhc7XqDMzBXEggYu/UltQk3KTANEPSospWVQjkA2kMMGGgmPHtp8TXTcpQCoN+JYkxYFBMwQVUC3mLjg+McY0rg0ZDWfb3/eabC6Llb73bfxVGqh3AgkIQQLYBhpiAMxi0YzISm8iwi3NAskc1Svt6gW0oApaFq1AVgIYKhj2+IIzxHjTYm/2noNUCwiywpCGMA+mGg2mTbglQfMgDJGjNhNyhBmyvualO8hJZeA05aJ7iDJzzHiYj2Vgfh+7/ADh0TAibJhR3ZQsrFgSoDC8WGmDIUQCQvJgTOCNUloIlv7n5yz5KxovBW9B29NENaqqNScEEuy2kAKACgBEg4EjtGQc6VwElxAJngMup5GfKEGgkwFHVdu9V5mqWhrmqEK0lAIMFoUCREmQImeK6VVjRocsr6yTkO7p6lMmN6V1dgQtzkdoVRBHF0S+DwDH7eNXsrsJwtm8+yTwHBheSLRzz/C3obha7VGrXO/ouxJJ7mRYSQi8hQSSTk5J5k1Q4AYTF+fE/CQPBzTDpqVUoV2C2FVpkL6S1EP5f+aHJIkoC2AR9jGs9RzTUa2b87+XcqUwQ0lE9L+HhUo03upiUGDUpA8RMGlOeczzyedI+s8OIH5/9lrp7PLAe/ZJlbXrwvLkK12mBSwrBtFCFYPooQvXaEqQgOpbae8c+fr9dZdpo2xjqtWz1f+h6JcoJ1zzktwzTfo/X6m2Dqq0mV1tcVEDyJB5OREYg40zbA8e/yji0KB/ENMjGeMkD6CTP7nUa4tMgoFuIQQi6W+bzB/vrS3bSM1nOwA3BRdGm1W4qpIRb2PssgSf1IH66s/l0nGCYSfwazRIErfbGBrdTIiy59VpBgqatJW5AOi5jXWKDXubcFGVazejSRWKhGaFDGM5mPGSf1JOueNiays+oNY79F0v5pdSa05ys6+7qNAZpgRqo7OwGQFrG0PIEq/Vd2anpyAAtMJPJgGc/21XsuxinijUkqzaNomLxkges1FdpHED+nnUp7OWNhSvXDnyF7a7CqIam4JsLROfaB9fI+3vrHW8MyHttMd8N/wALVSFQAFp0lOxuq77Pc/iXNQ0qtNTRfLBGJZmWp86kHgyVie0zjnPFEV6eCxIOEjLfF+MbjfO6tDqhY7Fobj/P8sseldWpyrJ6V4VQ3qu1OrPykqx7GJnwRjxOdXPxMH3AkaQJHkL+aqhr7NMczCy2vRkX/PUKSCQtVnokkC0raFN0OIkPMRMcCHaAZLDMdfz+ExY4RistutdMpIlN6dWizEKTTuaoKa/ywSzROfcZEaz0KtQ1ML2kCJ9rz6wnqBgbLSDdc16hK0gWlQCQLYsuPcBOWyOfeddAESd/PPcszQnR6HURC9WaKlbgxBW5TyB+4x9RrnfyxUcG0758rcV0BQAaXOsly09uwhGBYgEEn0ysNBEMAHJHH/lxjGkeMBLhly/3y9VnJpOMNPuh99tirAAMqsDbJuU8AsCBx9hOraVVr5Oo81VVplsBF9N2nzCTbEkAgXc4JORx4z7ZOpWqwLZ99+6lOnpNlKdPLx23M0KMEtPAAjyYj7H3jSeJeB33KOARKne7aklMzDVLAcHCCJAm7vPKkR2xi4nBDjYTn+vXNAtEI3a1UNoqFbFWyLBdBu/imRHi3kxIiTqgFky6x4TE8d/+J8J0RdSnUeobXBWGeF9MGcKqlmIcqadszMgDBtxUKX2uAvxmbfi6suTuW1XoIqhZIpQCGLhrEKZf1GRTAhsHMWwYBBC0sbHQ4xJj/PLvNOWNIlLviLodGhS7bXLFQpFykgoWZlHDZKrzyD8wIIahtFR7yC7KN2vxvS7Rs9OnTkBBmjSG3r+oXLIQO1HECwBBVMQveAtpmDdEebQ1+MFuXTUmfT8LGSMJ77uup2dU0EFOnV26IswtRfVcAktDOUBPPsNYn7QXnEGSuq3Z8Aw4o6/tcMG17cFeQhWD6aUsKwbRlCFYNppQhWDaKEKtRbgR76Dm4mkItOEysuk9JNap6dwUk2rJAliDZz4JiT4ExPGvPbZX/jf2BK72x0f5AlphX3vS1oPbVLkhoNgEwMYB8z5J/TVNLbTWbLAOv6V1XZG0j9xnksN3TUvbQFRhIUAgMxY+BaBM+BE600jA/wCUieH7n3WV8n+o80T6dQhWdFPpkUzTJsIENUk8QIuJY8edZ3vaZDSb656q1tQyCRPovbvcyZAp24JCtVE5Ej8w3eYMexP10rKGHMknk0//AMqw7QXWgDqfytttVS0SSKhcyIUIFjtMzyWmcBRzPOtuy7S/Z/twkt9e+CzbTsjdobiBhw8lqlTAMEAkgE8EiJAPBiR+412aO106uRuuPW2KrSzFuCuW1eYKzXFlFSrMY1T4XFafHysqVmnTMYWIVaviFDVmxpKokSE1IwYKM2O9KEEZgayO2UVWkLc3bjScNVPUups1OqJPc4Zv0/8AeuVU2QUntMZCAuiNp8VhjUpbudk/yshDBLiIaQpF4LePlIbGAInM6IG7vkqnRAV6NSsUKrVawG4Ie9JyMKcDDHVZc1sCESCTIKtWEui1NqtzcLSLUmMXTIYMM44AwuOdAugOIdERmJHuPdM28AieVlp0fqG3powNKnUY5Hql6ZEQFtdCfeT8vy8+NVV6Nd7rOgcADPTMeqenWpsERJ42/SM6z+KcKXUWECFpEERPaCoJZjjJMn68aopM2ek8xY8fech6J31NoqicxuHcrJvhxzRFa9Jv7kJAcCSswfcjjkzPA0x29oeafCx73KwbHLA/zV9n8P1XttQIknubE5iSzQCATziNWCsJmSTbgBl8jel8M2AFvVP+mdEURcS0+VJCngnJGMErIBgoOZ1lq7U1pGI+UcNTberWUSdO+SJ/w9npBEYAOksoGTIWFJUlzJE2mBIwNZRthExYd7+yr/AESlnV+jU0pVr3ZHUILJC9xAOQ9pyTyAY/abqdZ2NsD/ElSi3CSToq73qlAPKqeDDrfUBBT02SR6YjLS0Ekg5yTqU6NV7SCY9OQ1Uc+kwiL959lY7nr9N2uWlVcgWgsUQWqgSngAkEQCc5jPJ1Y36dUyJEdf0kdtlPQHvnJQXVN9uKoT5AGFpUOzMSoLy1/uB/DjA+mrW7PRoy7dl7ac9VS/aKjxG9V6qq06dOnUMtmFR6aiewC5lUiczLcFDMzoUSXOLm8L595ZBJWJgNcl9XcBEaj3XFy1RnZ1VgFhez5rpJ5/l8zi5rC5wqaRYCDF853LO4wIQj0xPzH792R4OTORn9dXSRp35KQpD67gcuVCsH0wchCuG04KUhWu00pYVg2jKEKwbTShCtTqFWDqYYf9j/APvjWXa9kZtLMLlq2Tan7M/E1dzQ31He0gKiIlY2j1KuWtDRK2qOSCLh7Ee4Hg6tCvsFQsN28Iga6z30Xr6NSltVPG3Pcc/wvdZfb7Zqf4VqTugjuvZpIaHtwoMvEAx5wdWNIr2cHBp1sMiDx3eXpRUDmXEAj4j9rk0pbdpfcVKjG0tm0MX8hRkEccxga7DatRpwUmgDh8rkETndVobgVAI28n0TS/LtRb2ZvTdmk5yBJgwgExotdhOHFeZHdskxpmJU7Tc1aNGAyKlQhiTMiHak1oByeSR7KCNFz/Ef90kj11ULAB9qM+F/TrVilcMaTNb6y3LEmUB55P8AMGyRP1o2hr2w9hjeCR7kfC2UKjSMLxO5abzpeENKWUhu6xgIUj5icXC6DGPl99adj+sVwP8Ambbueiz7V9Kou/8AtmD6JUAYug2ggT4BMwCfc2n9j7a9FR2qnU/qemq4VbZKtL+wtv0VlfWoPGSylpzWVRCeATqmrUY3Mq+nTecgitr0yoxHaVBgAnA7uO44EgE5PAOsdTa2sBw39FpZspJ++yIZVpAFDe5YQLQUWZuDhl7mEAjkZPtGuXUqioMTrGAT56Losp4PtGUkD9oHbElnickZ9wwAP76UhrMzlPpf5VgLnaZwjFoPVe62XdxMALJZiJgQBn7DWatVhxk6fifZWtpSJA7lOn6J6xQtSJqWoA3q/N80iIjIEAziwcydZXbfTaMMaxuyN/x0uVczZCL8FlR+HaSr6db06a3gm894JQi6CQ8RBCxkH9dZztry8PaDlH7gDvKbq7+MwNwmM5R+y6bR26GrTVULmwHuSDcRaGLIxBBgyDx+wO2vc6Ivuzzzy8uvCU7dmY0SPO0dZW1fcpTpVK1NUtVfTLBargrEM9yIngRzEex4re8OqNpN3WFp1vcm+63JEANBc49f8+UvrfFC+pUN9ReyKVRlNMSAJuKgvJI5B551obsr6hl7r85PCIgeiq8dn/UW8gjOlhHU/mLVJtUIoN103gB2NS3A5gfKf9Q1kDXNqAupmNeO7IDUaXjotAqNIP3AbuyeKrSobysrW06T07luvq1MhYAX8shSBE4E+2j/ACNjpw15IPK/ncql9LaSJB8ir7r4Xp1KrWPt0ACt6ZZ3aWWaioQskIce5+411afh1IFJ2l9w7t1MLDUbUafvB6rnq1VlVU4s7IqA8KCJF3AJJMY541kdTOMuM9PbotTKoLABHVXbpzpTWojLVLQQtMBivzFlcTIMLIxxJMa0Pr4xhJiyVlMgyAlfVt+WIhLCqgTNx8mO0QuZ5J0tCjb7nT6e+alepezY9f8AFpsKO3agRu69US1wWnTaoVIuAm4BM84Yc541a5r21P8AiA4zA/ax5j75781zrMgfkvTDQP4GZAce9pI+8T51sh0biqpCOfboxJZ1mY/+QgBe1QJUm0AACTMRrN4jhkPb5CtFMHNAhtd3EuZCuG0QUsK4bTgpSFcPpw5CFYNpgUsK4bTgpYVrtGUIWtHdMoIBgEiSApYQZ7WIkcmQMHzOs20bNTrth4WmhtD6J+0rrOm/ECOqpUKUmW8UqhNzCcfW0w2QYBkxMGPHbX9Or7JULmYnN3CwC9Ps+30tpZhfAPfd0q6ptUpUl7rpLS4UEshIhcghTKkg8wf3s2eu55iI65d98M9ahgMgyEKa5p0bdutjMAtRwpRgSQQoZTJBtM/t51axgdUxVTMZDMc1XVdDMLWgbzqrPsGq0Xr1qk2FEtgICIuAWAAWA/UDnWkyGywW358PL0sdVnAVun1aCmorUlZRUUqhLmcC5b8wDBJkcgfQCqtUrOa3DYZk6j1yO5X02sg4r7uqL2jUAQj0hSU5wiVD8o/mjBIB/wB0ydZz4puKk85V4LMsMLars6IcrUd7QxSFp2uQq9rQxHnwTMKTjjTtLWOlrte/jRQPc9sEBYJslgMEtDD/AFEBpmV8xGBJPkk+15+pOksduz+FU3Y2wHN36LbpXqep+XFJiVAk4C1BnLcCxueYOrqu2MbLwZzHpHv0skpbOSMMbuOvwjk6XVrI7Maj2oQvLAw5UCQTAA/pGM6yjbmMqNA0IyvoPknn5q47KXMPXhqe+S2ToysQrOAxLNan5rk/wqFWclsc458axfyHYocDYR+Iz5cc1f4bYtrf8rDoexo7epXaSTSCVKZeoKZHJjyTi0/KD4Mafaq73QwTecr8tNUtGk1pJ3b7c1i/xZRUylEExBIF5JvvJLVCFJ8zYfmIxrSfp9erbKf/AC5RlytmNFT/ADKbBO7d8rI/GLWlTSUyMFnIjMg2oFUR7Aa1N/8Ap/FBc8A8G791+/NZT9YAmGk8ylPVes1twqqxVQogBBb5nPnzroUPomz0biSeJ+IWSr9VrVLWA4JeHIicx9f660/ww2YEKtu2ExKdrvWO1qIsEEm4YwsCTB/uP7ga5LtjYNqa91t3PvuJXU8cu2chqivvbtoiQCbixxwSI9sc6y1NiwbUagsICZlYHZQE36D0Ta1NlXqsGSosWFWOGCzwcGT4I9tcyrtVdm2spTLTM27y4FWtYPCxNskadV3aIxLGEZQTdD+bQJlgvMhSBB1tNDZnODIzk5W49cs580BUqtBdGUdx8Jl8FfES7eutRwGAVgbi0EEH5rQTznjxrW5jWuDsOV+sQqGOnMpp8UdU2VT8w0SHdrrqLqVzBMi7n5hBAMgE8kaqwveSdd2X49k/2DO653ZdK9do21ZIkStQlHUExcUzcFB5UmM6pdUcwf8AKw8xceYv6KxrASMDuhz+PVbL0dpepuEZQGglVKtBMmoiRBHi0R804A1UNpputTcCT6ey0Gi4XfkPX3RC9PSsvqIrFQZZYUMoJ9lELM4A98CAYq8Z7DD/ANHlKGBrsuk/pLq/SFEMVBnGYJn9p/edWDa3GwKpq0ALkJjsOiUnQM72sSxI9S2JY4groGsdB7JW0XESFwQOvUgriwrA6MpSFcNpwUsK12nBQhWDaIKEK4bTgpYU3aOJCFN2jiUhaUNwVJiMqyGQDh1Ktz9DzyNVVA14gqym4sMhM+l1GamZqEWwAhBNwaQWk4Aic8z++vNbZSbSqmBHH8Lu7NVdUpXPRM6HTBQHfN8rNOMw2cn+GF5kT3fQnVFWpnOYjkRzGenA707ac/1yWW7vqUixAFNGMJcO248AMS0GAJ+gk6DaoD8I/MfEpfCAHfqhejNc1awWyUBWBfm4H5pZZGTBg3QZAA1btNXC0AmxlCgzEcrroqvR6ixWFS0KUDPFsKDSCui4LEXAkY41jbtTA8sBmJiOE7+Vusq80PtBI59e/hOh0ykD6q22qDItVqYHyq1wAzJ49ipzB1h8Z722/sInTd5/7dam0w03OfW/+IbeUKSkNUcIpwHqsDlS2VCTCmZgn7ROjjfVgNubzE/A5ZKNaKY3DvvNLanXloXikzVVDqyVKVNAmERAWJuIAKjgHg+WxrZsz6gEjKf7Z3JOUajK4A987qzWnPy5dytep9RrtTtalSvEsXZme8fwhFIM8QCsDGffVlHY2PeHVHEDgPgx6dVXV2otBwNk8T+p8yue6n1zcmp+axpsvbagCAQAMW/QDgxga6VX6fQYGtZ9wdmSZ3dPRY2bbWdJdaN3zmlO5VQA0klsmcmTznk627FNKs9pyFtwWTaCalMHUoK8XcjXQwtNTEdyz4nBmEBEA61iyylWB04KWF4nUJUheDePB0hAJuE+IgQCvPuCBaDj25/r41j2mlTjFqtWz1qn9dF0vwzunakVk2XASQCBMnkwR58+NeP+oNY2tiGcHvsL0GyAvZCJrbKmoYAByTkA/wBcnWZtao4gzC1eGxoIzSuh0L8TuKdMH0gxgsMwMk4MTrp7PXhpkysFelJtZJt/tqm2eCVfAMgHzMgz5BmefvroNioLLIS6mUCpuPdBP+rH9dWluEJGuxnNdh0P4pqU1srq1en/AKj3D/xbg/7uffXC2v6dTc7FRIa708vjyXWo7S8Nh4kLqun7ulXLCgtQk0woFwpwq5C89oxODHtrmvO1NID3Ae3O/wClsbSoObLf2tm21/po/qqoYuT6SE3wFSWGSmDmScnVlPaqIZhte56acrrPV2aqcuXT5XA/EG9C7ioCqzPgADIBGATGPHI85nXTos8RgcDZZy57Pt3Lkp16KVw1YHTShCsG00pYVrtNKEKbtGUIVg2jiQhaU0ZuATHMDj7+2oajW5lFtNzsgmm0+H6z29pAYkAgTlVLkTx8onnWV+3sEhtyBO63DfkVqbsT7YrSnWz+Ggvce5fTukZIckhFY4CzafrAJ+3MrfVWluflpbX/AHlK20dhg2GmvROD0U07nUqgdVPcQpdRazTLYuJMQYhCfprmO27GA06AiPLgeH4utzdmgl2sz798FunSvmBQte90oDzJgCpVCqQCQD7gHPnWN1S7YIjS/wAT3CuaBeZQ9fcbaj6gqemYpwRIqZeVi1R2mBMhpEiCOTKI2hxBaJvu/M+sKVCwD7rd7km2fxBR9Zi6u9MU6adoFG6xm5uYn+MxmQPsNbjsrwxoEZkmb5xqBw3LMK7cRJnTK35Re/3imYr0VBe5EpipVqdsCRUKqg+W7BMxg51GbI5rAXg2zmwuYy1VZ2nE6AI9SldT4kpqtofc11PzKzJQVsGIsuYZIPJ4IxMjcPptJrsRAB8/eyoO2VCIk+37QTddkRQ223pmRBtevVmZw1ZmmTiAPpGdX+DTbcknrA9IWeXE9lHfhN3ugQTBkeoGC0+4DsNgA4WOB7awu2zZ6Di6M8ovbI3Wg03OaAus6f0I1TTWnTVbCBKCqTd3Qr1HcmJbAFomMawV/qzjYN6Z8MkWUmNuUN1rooCurmhVrMyiFa6uCPKle3IPH2xg60bNt/ifcWkcd/590Bs5cft9e/eFw27osjMRTqFEIDXA9s9sOQO0z5xnx411i8VJkgOM5d+aoaMFhkmvS+t1KS/lU6VJInspFnqEMqlDWYM4UXSbSMKRyQSjqWMEFx8+/wDULzMIPq4SFdSAbQKkkKWqXNLLTJuAIjMDM4mddHYdoqf0qdOA3TkSs20UREjNAGfbXR8Vu9ZPCduW9LakwTAUmJn6Tg+fbWWrtrWyBnuWqjsZdBOXfdk32fSVCK5z3eRj7ef7a41b6lUdUNNucadj3XVpbBTawPO/XsrfcdPpmi4FMA+oGDSQYAi2PYZ//Ie2s7K1V9duJ1oy0zz55eXFF9FrWOIGqK6K6U6AF0MKoYSZXBn5CY9zPM/qDVtWyvfXJiRhjj5gT+ukWUag8MXi69vOo95IIy04AHP0H/c6qbsENAg5a/Kd21Q7NK06oErhiDgz2j+kAiB+utlLZSGws7toBKUbure5J4uJEYwST/z5OunRZAWKo6Ss3pLrYxpIgrK/CDZMKlNaao1EsGxIyyk+x9vsD+mubU2XxC4Py8u/JdVtYU2tdTJnzHfVdTsviF6NOrO3QKjKrbiiLqYLSMErIMjmCMfUHXmq2xNqPAx3cJDXQDA4fBHuumza4/s3LUXHfQp10rrL7gyK9J1ypa0LVIAJU2g2kkgSQRF3njWOtslOk442lvLL9eoWmk+R/wAZB77t7JL1D4X2hqMbihJkqamQTkzdBn7jWpn1HaQ0Boty+BCQ7JRcZdmV8yFI+x17HGF5XCdysKLe31/T30cYR8N25aLtm5iBEzOIHP8AcfvoeM0Iii4pjR+H6xDsQQqFQ+DKlyQoIMZkHHiNUu2xoEjj6d23qxuykm53eqZbP4UJd0qPDLTLi0qQTi0XAkCQZ8kAHHjWet9RwZR13cMpOUb9Crqewybz3+Efsvhij6lMPUVUYSWc5HMKaZgk4GFDSHB8azv+o1CyeGgy09/IXWhuxU2nKeZ79fRPOn0lo02tpO6srK005pNkHBcCBJUgLJxMwcc2ptL3va8EDS5k+muU3totrKLQ0tI8u8kRuN3RWirs1JFX/LWq/qNzc4CGAAZAgT8pPnVeN1RwYxpcRnExv3e54xdNZo+8gcTE7u7JLufjClRRUpB6jTLdxRAR8tsCcADyczrWz6TXrGXAMz4k381mqbdRpGJxe3wk1D4w3CMCgpJHEIJ9hc3Lfr99b3fQ6L/7knr7LEfqjx/Vo6qp69WqVPVqVSz3XQ3yH6FRGM/fVrvpdFrMDBHHM+qRv1CqXS4/geibfEPxeN1tFoimlPvVmCgDKhpx+vIif6a51HZ6lGoQ8ytb6jHtBak/TCKdZSUFU4NoE3XLNnvOYxnV2KdYVT4a2c0Rv+mV1qLVeiUVpxMlCQe15AIOeYg+DIMM94NNwxT/AL68wko1W1HjD3ZKauzCKGiRxJYAT/f9tMysajiPwrHUgxswiek9PSu0KwDTJgtj/wASYj7wdV7TXfREkGOnr2ErGtdkuoSlutjVVaahqlUghqgL1Aw4wZ8TMqcDxrAKdPaTD2mW/wDUZb8vx5pnOIu1LBtd7uq9UzUapP5pQ47LVE2dpiFH6DXTosoU6Iaxv2gbjbnNxxlATIcn+5TcFRTLrTcZe1UQknBuVYkgGbfbMaxBzHPdfkO/2keHnSy5QK61HSolStcoFtIiGYkEXEcxg48qJ1qwAtBaQHTr3r+UsuAuDAWO/qCabUwKUoexWd1Bu4PqGZ7gDBjtxq2k67mm988u+5TQbHJZbPdVgrsq3gAFmamrWriDJBtliBz51Y9jXkCSI3EjzQxkf4rVNzkS6MWAYhQQASBIiAAfBAESDp6bCMgbd53KAde6IqEQuT9Pb9tCm2XGQrnGAIKKp9RAUCePHM55jx99T+GC8ujPvNE7ThYAsq/UwQRx+39T/wDWtVLY8JlZKm2AghCDeG3Bj9xrV4LQZKzeO4tshqu5byT/AF/5GldRacglFRwzKDrVLjP/AH+2gKMBDxJKi7OrGU4SueStAdXgAKoklS9QmMkxx5j7e2o5o3IhzrXyTLp/xNWoIUBBVqgZgQGuIMkGTCg8GBmTrgbb9LpVqmMiCBA4fPnZdfZ9texkHVE/DL7arUX8Q7UmfcPUqVVa1ggW4AHPLXTicj+U6wbbSr0h/wATcTQ0ANjWY9ojTzWjZ3scCSYdc7kK29rOSyhailmtd07mAJALRGYGj4VNtnSDqAbSrP5NU3bBG+Ft1KpXV66OyE1TLkKjLUIJIZWA+uCI5P11eyu0iePl3foqXbPBIhM9ntnCUawcLUFH0hc1JWEC1oBUSpUkCSScjgDWOptrhUc3QHcTa+fHpktNPZG4ATmQtOjdKrJT7qTPSABZCbBa4BDG6IuAAlZML4xpNr2jFYOjUawcu5sraFANbJE6exVdn1ylTktUSmxBBw1ZjiBEgWnkSSRk6V2zVarjYnnbjpM+QU8emxuYHBU6j8UbQKPTR6rEtN/aoDTi0Qvn2JwIIgRbQ+nbUTLob5H8e6pq7ZQAgS7vf8JSvxnWSn6dFadEEkkqJcz/AKufHudb2/SGEzUcXcNFkd9SdEMaAlW66xXqqFqVXZR4mB+w51tpbDs9Iy1glZqm2V3iC4+yCnWwLKZKsG0yEKQdFCFN2ihCivV4IxgDn+us20UwRiV9J5FkTtNwRnMzP/Trm1Kd1sDgWwu9+H6i7k023dZyoMrc3b/KbwMjGAx9vbXF26rVp2pid416LbsVBoGIi+iI3/w+Vb0wL0ABvRS6sCYGAD+49vGstHa8TfEJg7iYPRbXUhAEW5e6Er9LNJCyMyMqyGJVCc8InzSfqBHvrQ3aG1HAO/J9cvUql1AgEfpY0KopsrDcF6gYkl5UYFxW5ibjk4x/bUOJ2TMI0jPnaIUbRpgQT3zK6VfjwsDaq3dwlHIYls/dhMYM8avbUqNGGqSR3mfkqvwWOH299El3HUa7szgC0kBh8pJeQBzcZg+499TxGmSLHemFAg3uheo+oi1FKlqROSBTwOwtIVfVgWjhgO0TMZSg7xIjMcD75e/qq9oYGOjJJd9SpAD02aoLjYxFgK3CTaczP9OQNbmOcHkH9zHks5jCO9UCNrVKotMljU/+MSJILL2mYqAWj6gmIxOtIqUQS6paP+2608xn1Gt4VBDxEX4LPa06aoHrC64sAqVVDC2JLKASJnExMGJg6uc98iHIDCZEQt/xND0mFrI0ygSCsgYLlgWzPAaBaTGRpWVawfeCNZ9h3+UHMbFkKxI5/oQf3IONdGjWY/JZajXNF1mX1sCyG69OnQhUY6QhMFQ6BTLwOoFFYNppQIUzokoQsyTBGDj2E49p4/TWZ4EyVfTJggKKD2yZZT4j/nVFRk6BW03xqVrQ3rIoVQIH0B+vka59Sk1ziStDKrmtgLquodX2VquWerUFwNIG1LWmApE2wSTF3351y6OzbQXQGwN/l1XVq7TRAkuk8O4Syt8ZtY6U6KU7yCWE3dvGRnkknOZ9gANNP6XBBe8nh331WR31ARDG98kmr9aruIaq8e0xj2+301uZsVBhkNErK/bKzhBcUBOtYWYqZ0wQhTOmCCmdMovToygpnRlRSDqShCmdGVFD8aqrH7UzM1rsqtpE8eSBJH1A8659QYhAWqm7CV3Ip0oX0anqJ6YZiWK3Ni5VAB5bgRIxmdcp1IvcYGHnf2W5m0FtnZIQfEvpgimoXxl2YgTMAcROc++dVnYTUIxmY4d+ivG2NaLD1Sve9Ter3epFomALR+hBIn7RrVT2dtO2HNU1K7n3nJKfxZmffk+f31r8IQsvimVpS3R0jqSdtRNdj1tlhWPaOCRMYJjPAkz9P31kqbIHSQLrXT2otGF2S6gdb3lVLQ9ZECxCsYKviCpOZH359jrH4FJsuERu3K1wL9L796F6ktDbKqbavUqPYQwegBaZypNSTwTEAxAyMRppPcXeIe/L39FkNIn7HDvNJbfUZjUU1FUFmiZALrLQCJFzjj+bVxMXp29su/JANtBS/cUAWFgwxMIDcwtxkSTOPpOSIGr6byBDtNdFU5uqJqdLFtJlZO5LiDUWUioafeCBkmDaATaZyJ0W1CDcjvz+EC0EIz8XtYZXUyit6ZpmZe5+ZABU4bAEAx76dmPHJyPpYfmc79FWQAIAulC0XqFvTpsSiNUcAfKiCWY/QD++uoysALmVjfTk5IeqQDFwOAZExkAxmOJg45B51obVBVLqZCrOmxAoQqE6CMKJ1JRhTOjKEKbtEmVIVSdI66YWVUaDPEfrqmq2WkFWMMOkKAT9P6awuaJVwNkLqwFIvaKinRlRe0ZQXtNKinTSop0ZQU6gUXp0cSC9fpDVaEcJUeppDWOiIYtl29RmVAjF2i1YMm7iB9dZ31xhLibDNWikcWEC60p7dlq+m/Ywa1p8Ecz9tVF7XU8bbjTirGsIfhdZN9vV9LckU6yqFICMVCrIgKSVgqRM+pzidVtx1KbXEQTxy73Kxwax7mg2RSLR3SiPyXCMSSZZ3yRyQCPErkAcHOjBpm+XKZ9VWb/1SPfbCokFpIIkZnB4/wDXOrGuGtkhk6ygQdWJZWiNoEJw5H7cgfNj66y1AdFqaRquv6Jv3YQzPZTtCssQpMlUYckYMETb9jrlbRsv2mo0DjPuOPDVb6O1gEMcU53O/wBvuKyirQZarKKd0x3MQAY8g85mJPI1lp0atNn/AAkEbuPBXvLTE5jhpuKW9U6KaN1SmUqjEFkFSmwYEnDDJkCD4I8zrVs22jFhOfeiz1qGJs5d7wuc23TqhCsisskxVJNMQAbgGkKMH38Y5jXSxiIdwHmsLuCd9L6DRqE1d9vUoIhAAT852kep2sZHzMVnuyG5EElmBoLQDxgdNND0VTy50ER1XNdeoUnrVW28imGhbib3WSA5HAJEEjETq+lUwjC6404cErmahGUOq1KiUtvVcPTpBymEYg1O55apAJ8ZJA8AkDQIZTl7BE8MzkJi6glwwlBGjSNRhY/pqsfk/mG7+Zi/jnGPAxzoCrUa0GbnfbyA/fVBzBu/KJp7PbNTqWjcruFEqOypSIGWZiEVh2/SBEyZgXNrVg9uRac8wfKTrxSmkyDOeiSVQQSDM66LagIkLIWkKk6eUq9OmlRTOjKkKCdBFUY6R5siFWRrIRdWLHVYKZe0yCnRUXtGVFOmUXp1MQQXrtKaiMLwk6U1CiGoun0yo1Bq4E0lcIxkSGbjHOsztoYKopE/cRKsFJ2DHpkhQmrwlwojcVlYpagW1FUx/EV5Y/U6WnSLQZMyT0G5O+o0kQIgDrxRu56/WfcDcyBVW2CAIFogYP01SzYaTaHgRLTPqrH7U91XxNUt3O4ao7O5LMxkk+SdaKbGsaGtEALO9xcS45qA2rMKXEjaO8A5W8BWChi0KWBFywRBBN3tIzOmFMaoYjNkz6T1SoGUIBVco3MU2Bta8BphuwckTnWc7O4f0KtFYH+wWe23W1YMKiFS0FTBNvvFp4OOVPGIzqgtqNbDbp/tcmD9AoEUwrP6hksOQwPy2SBbEHk5nVDK9Rxwgev6/KQiDdD7reUaNValBGBULEsVyBBOCTJyTkc4AGNWse9xkQDwn8kokxZZ9N6w4a2mAk4tUADOPPP66qrbK11z33wWmjUE3TPaVzVNsggtxEQJyEJHbjEccY1iqsFK/r89yuiwl1k/2nUlpo6K1WybbTbhxkQeQBg45iJGsJo4nhz2iYzEhXfZBAmyQ9UqVnAa8lJgZ4zIGc63USxpgi6yVKW7JI6+9cBlMEE555ExxzEmJ9z766DADksTxC9uKiSWQMgAESQ+RBlhEQYmM5jnQaHH7XX9PLj5dExgCQrdR31OpJhgTTj1HFzOwNweLjaTFvOB9O0WhjxGVtB1z35zzHVZ8Qi/fL2U0qJoNZUBDSk5BVbrHVxB7iaZODEXDzoOdN298PNWMEyCt951MmBTUU8GmSgtLqQoCv7/ACA/diTMzqUwCPvExfrvUqE6JIeCIggxyfE49v8A199avEJVGELsPhT4f2+5WSzF2S2wyIYsovVhjE4BkSchhpRtTmmHBUmneQk3xB0b8NVsM5EiYx7rIOY4mBPsNa2VmvH2qp1skncRq0ORBlUJ00poVSdK5EKuqoC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8" name="Picture 14" descr="http://blogs.voanews.com/tedlandphairsamerica/files/2012/05/looming-cmh2.jpg"/>
          <p:cNvPicPr>
            <a:picLocks noChangeAspect="1" noChangeArrowheads="1"/>
          </p:cNvPicPr>
          <p:nvPr/>
        </p:nvPicPr>
        <p:blipFill>
          <a:blip r:embed="rId2" cstate="print"/>
          <a:srcRect/>
          <a:stretch>
            <a:fillRect/>
          </a:stretch>
        </p:blipFill>
        <p:spPr bwMode="auto">
          <a:xfrm>
            <a:off x="0" y="3886200"/>
            <a:ext cx="9144000" cy="2971800"/>
          </a:xfrm>
          <a:prstGeom prst="rect">
            <a:avLst/>
          </a:prstGeom>
          <a:noFill/>
        </p:spPr>
      </p:pic>
      <p:pic>
        <p:nvPicPr>
          <p:cNvPr id="18" name="Picture 10" descr="https://encrypted-tbn3.gstatic.com/images?q=tbn:ANd9GcTWBfJ5POw8DvxgoAI81c-aF_q400zSDMGM5tAAZf0de_hRra7HWA"/>
          <p:cNvPicPr>
            <a:picLocks noChangeAspect="1" noChangeArrowheads="1"/>
          </p:cNvPicPr>
          <p:nvPr/>
        </p:nvPicPr>
        <p:blipFill>
          <a:blip r:embed="rId3" cstate="print"/>
          <a:srcRect/>
          <a:stretch>
            <a:fillRect/>
          </a:stretch>
        </p:blipFill>
        <p:spPr bwMode="auto">
          <a:xfrm>
            <a:off x="3048000" y="0"/>
            <a:ext cx="3581400" cy="2286000"/>
          </a:xfrm>
          <a:prstGeom prst="rect">
            <a:avLst/>
          </a:prstGeom>
          <a:noFill/>
        </p:spPr>
      </p:pic>
      <p:pic>
        <p:nvPicPr>
          <p:cNvPr id="1026" name="Picture 2" descr="E:\Empire State  Building full building  the sun is shining on the building.jpg"/>
          <p:cNvPicPr>
            <a:picLocks noChangeAspect="1" noChangeArrowheads="1"/>
          </p:cNvPicPr>
          <p:nvPr/>
        </p:nvPicPr>
        <p:blipFill>
          <a:blip r:embed="rId4" cstate="print"/>
          <a:srcRect/>
          <a:stretch>
            <a:fillRect/>
          </a:stretch>
        </p:blipFill>
        <p:spPr bwMode="auto">
          <a:xfrm>
            <a:off x="6629400" y="0"/>
            <a:ext cx="2514600" cy="3886200"/>
          </a:xfrm>
          <a:prstGeom prst="rect">
            <a:avLst/>
          </a:prstGeom>
          <a:noFill/>
        </p:spPr>
      </p:pic>
      <p:pic>
        <p:nvPicPr>
          <p:cNvPr id="19458" name="Picture 2" descr="http://server.empirestaterealtytrust.com/images/properties/empire-state-building2.jpg"/>
          <p:cNvPicPr>
            <a:picLocks noChangeAspect="1" noChangeArrowheads="1"/>
          </p:cNvPicPr>
          <p:nvPr/>
        </p:nvPicPr>
        <p:blipFill>
          <a:blip r:embed="rId5" cstate="print"/>
          <a:srcRect/>
          <a:stretch>
            <a:fillRect/>
          </a:stretch>
        </p:blipFill>
        <p:spPr bwMode="auto">
          <a:xfrm>
            <a:off x="0" y="0"/>
            <a:ext cx="3048000" cy="3886200"/>
          </a:xfrm>
          <a:prstGeom prst="rect">
            <a:avLst/>
          </a:prstGeom>
          <a:noFill/>
        </p:spPr>
      </p:pic>
      <p:sp>
        <p:nvSpPr>
          <p:cNvPr id="2" name="Title 1"/>
          <p:cNvSpPr>
            <a:spLocks noGrp="1"/>
          </p:cNvSpPr>
          <p:nvPr>
            <p:ph type="title"/>
          </p:nvPr>
        </p:nvSpPr>
        <p:spPr>
          <a:xfrm>
            <a:off x="381000" y="152400"/>
            <a:ext cx="8229600" cy="914400"/>
          </a:xfrm>
        </p:spPr>
        <p:txBody>
          <a:bodyPr/>
          <a:lstStyle/>
          <a:p>
            <a:r>
              <a:rPr lang="en-US" dirty="0" smtClean="0"/>
              <a:t>Empire State Building</a:t>
            </a:r>
            <a:endParaRPr lang="en-US" dirty="0"/>
          </a:p>
        </p:txBody>
      </p:sp>
      <p:sp>
        <p:nvSpPr>
          <p:cNvPr id="3" name="Content Placeholder 2"/>
          <p:cNvSpPr>
            <a:spLocks noGrp="1"/>
          </p:cNvSpPr>
          <p:nvPr>
            <p:ph idx="1"/>
          </p:nvPr>
        </p:nvSpPr>
        <p:spPr>
          <a:xfrm>
            <a:off x="457200" y="3886200"/>
            <a:ext cx="8229600" cy="1676400"/>
          </a:xfrm>
        </p:spPr>
        <p:txBody>
          <a:bodyPr/>
          <a:lstStyle/>
          <a:p>
            <a:pPr marL="0" indent="0">
              <a:buNone/>
            </a:pPr>
            <a:r>
              <a:rPr lang="en-US" dirty="0" smtClean="0">
                <a:solidFill>
                  <a:schemeClr val="tx1">
                    <a:lumMod val="95000"/>
                    <a:lumOff val="5000"/>
                  </a:schemeClr>
                </a:solidFill>
              </a:rPr>
              <a:t>If you go to the Empire State Building you could go up to the top and look out over the whole city of New York.</a:t>
            </a:r>
            <a:endParaRPr lang="en-US" dirty="0">
              <a:solidFill>
                <a:schemeClr val="tx1">
                  <a:lumMod val="95000"/>
                  <a:lumOff val="5000"/>
                </a:schemeClr>
              </a:solidFill>
            </a:endParaRPr>
          </a:p>
        </p:txBody>
      </p:sp>
      <p:sp>
        <p:nvSpPr>
          <p:cNvPr id="19460" name="AutoShape 4" descr="data:image/jpeg;base64,/9j/4AAQSkZJRgABAQAAAQABAAD/2wCEAAkGBxQSEhUUEhQVFRQVFBYUFBUYFhUUFBUWFBQWFhUUFBQYHCggGBolHBUUITEhJSkrLi4uFx8zODMsNygtLisBCgoKDg0OGhAQGiwkICQsLCwsLCwsLCwsLCwsLCwsLCwsLCwsLCwsLCwsLCwsLCwsLCwsLCwsLCwsLCwsLCwsLP/AABEIAScAqwMBIgACEQEDEQH/xAAbAAABBQEBAAAAAAAAAAAAAAADAQIEBQYAB//EAEYQAAEDAgMEBgYJAQUIAwAAAAEAAhEDIQQSMQVBUWEGEyJxgZEyQqGxwfAUIyQzUmJz0eFDNFNygvEWY5Kio7KzwgcV0//EABoBAAIDAQEAAAAAAAAAAAAAAAABAwQFAgb/xAAuEQACAgEBBwIGAgMBAAAAAAAAAQIRAxIEISIxQXGBE2EFIzJR0fBCsRQzwfH/2gAMAwEAAhEDEQA/AMcGogauAT2haZTSOaE8BcAngIGIAlyp4CdlTEDypcqIAlhMQPKnAJ0JQEANAXQlpsgDuTsqE7Vjap0DhKAn5V2VdHI2F0J+VLCBg4S5USF2VAgeVdlRcq7KmAHKkyo+VNypiK4BPAXNaiBqhOxoCe0JQE9oTA5oTwFzQnwgBganZU8NSkIAHC7KiAJ2VEnSY4q2R8PJaCYnloiQh7PM02+I8QSD7lJyrnG+Bdjqa4mDDU7KngJYUhwCyrsqLlXBqYgYalyomVLCAB5V0IkLsqYgUJMqLCTKmIrGBEhNa1EaFEzs4NTgE4BOAQAjQiNakARA1IZ0LsicAnAJgMyJlcw1x5GO+EdDxJIhwi2+xgnsCP8AiUW0T0YpSJcENeRIibGvRbodZ78xU7Kq3YNE034imSCW1JJG+Wj2aK2ITwS1Y4v2FmVTaBgLoT8qXKpyEZC7KiZV0IAaGrsqIAlLUwBQuyokJMqZywcLoT4SwgCsDU4NTmhOAUJIhA1PDUoCcAgYmVEa1JCI0IAaAlhPDUuVMKBBqTFNlh5OYf8AnCPkQ8YAKZ45mR3ZxPw8lR+ISrD3aLewxvL4ZW4CjlxuMHB4HgNPZCtSFX4kZdp4gADtuaZ4A02lWmVSbFK8MSPalWVg4SwnQlAVwqjQ1ODU8NT8iLAEGpcqKGpSECAZUmVHypMqdiA5UmVHyrsqdgVWVKESEsKGyUaAlASwnAJgIGogC4BOhAHNTgFwCfoEm6Bbxu+E2pgmuLHOE5DI11sZ+SpLqMTDRdvidJnxPsRzRc6dfSBLt5AaN55+9eW2zbXnlUeSPR7Lsawx4ubKbbOBLyajGjrGtADiSDLHZtJg2nduiUbZuI61mYjfEi7T3H4G4UvHNaGPOazS6e0bOFN3A8SbLDbJxDqeIbldDXVA13AtLov7FY+F7RJOnyK/xLBGk1zNvlXBqMWroXo0YTGtanQlDU+ExA4XZUQBdCLAZlSZUSEsIsKBBqWESEkJ2FFXlS5FJNNcGqCyWiNlShqk5EhprpM5AhqcGooalDU7EMa1FaPmFzQkxGJdTb2InXSd4HxKp7bneLHaXsW9kwrLkp9xpxTmu7Tg0ml2RIY4uaQXETpr7AgmXEzLjmobyQ36sku5yfeoe1nOdiMNLhOWqZLbDsNmRF75vNWteqezL3WqUwYmDINo3AmCbbl5jTSX71PRark/3oNxdCmWuY58Z3PqGPS4ugkQAACPPww21MKKdZ7Wei2oABMwJGp8Vt61I9YHBrYyvhxgCQ2ra+oJIn5nG7ebGKrEmJeY4aK3sW6VexV23fBP3N64TcabkkKh6FVnOZUa4mG5Mo1AzZpy8raLR5V6aE9UbPPTjToGAnQntYnZV1ZykDhLCflS5UWALKuhEyrg1FgDhLlRQE7KnYUQMq4sKME9qraiaiKWldlUzIuNNdKRzpIgYnZEfIlDE9QtIDKh15iASOY11NtRwUvq0yrhmuHaeBpvvI3aHisz4nkSxpP7mj8Og9bfsUO1hOJoC3oVd44DUyrhrIIuLPZob6Eeq2d+/cDcKn6SYgUq2He2XWqMuS25LRPH1ldNbdxIsHA3LhMNOpNhqFiSfAn+8zYj9T/egMkZognsHTIDo/fBPl/Cxe3L4ir+ofn/AF81vm1D/u4gERmcdB5i+7ksV0jYPpNTj2b99Nu7UKzsbevwV9sS0eS06DttW76f/utNkWa6DVADVYT2nBpbYwQ3NMHQaiy1havQYZcKMLIuIBlSwiZV0KayOhgSwnwuyosKGZUuRPDUuVFioZlS5U7KlRYUQmogYnhieGKtqJ6BgFPATw1ODUah6QeWVxpIvVp7WI1hpI3VqK4GdD6f5xa3CJ81aFnJVdUjMJy+mR/TO8biSZ04H2LL+IyvT5/4aXw+NavH/TNdK/vMNP43Trbts/MT7QtOBGeCSZJHI8ocT5BZrpTBq4a9sxv2fxt/KB7Fp3ScwB46AH3Bvtd4rNyPgj5/svw+qXj+gZaZIyyMogkVI9WwzOA3Tx43lYzpGPtNTd6Ft09Wzw9q2JptBJPAD+mLDLxJPDUR71kOkIH0mp3tvy6tupHxEKfZHx+PwQ7UuDz+ST0NH2of4He7f/Pmt0WrD9Cx9qH6b/cPDyPgt7C3MMuExskd4DKuLEfKuyqZSItIDKuyo0LsqeoWkCAlhFypIT1CoHC6ESF0IsVEQFECCwojSqeospBAnhDBTgixhA1OAQwnApWA5xVO55mzjd5m7uIgHKz2G19TutnqA8GfW8et05S8CLcCOA1nM+IS+nyaWw/y8GX6S/f4YSdRJPWA3qDXN2vmy0dS4dZx5EOjUf3hyx7OCodvtP0rDA6y3cd9TgHH/u8lpCzQmG2F+yNebnOHDd4CyoZHwx/epchub/egDNBOg7P4qTd4G4E+dvYsht9s4mpvMt5+o3eLhblpO5wv+fTwbTtqbyfBYvbv9oqd44H1W8YKl2WXF4/BxnVx8/kkdCW/ah+m/wCG/wDcLf5FhOhjoxY/TcPOOIngvQCtjFPcZWWNSA5V2VFhdkUvqELiCypC1GyJIT9QWkDlSQjEJpC69QWkFCWE+F0I9QWkrQE9oVV/tBQtD5kcD8VaUawc0OGhAI8VS9QsemEATgE0OTg5HqBoHhqe1qYCnZkeqNQHOFlUuYf7p+szkpgD8xJEweIvbkrN7rKslu/LO77nXiO0TPddZu2ztryaGxxpPwUm2aZOKoSxwIy9khmb7wwIADbjdC0tNjxEMcDAiSymDY3DmgGCJgkyYMzZU+Ja12LpaZYbp1cekfw9j5uvRdjbMY4B1tBoKczBnQc99+O5VoxllcYxJMuRY1bMnL7TljdmrkbjqM3Z7/DesVtoE1qlpGYbwfVG4r1ba+FFMgB2hkdrL6pE2YePP4rzLbMda/8AxcuA4rvDcJtPn/4LV6kL/eoPoqQzEgmQA1248RwXoFDEB4lumm9eZ0KgLzInskgbgZGt+ErX9C6+bDkwB2yLb4a260YZGitkx8NmgldmQ8yTMpvUK2hhsy7Mg513WI9RC0MKSE0pmdN60I9VB6bCQkhBOKb+JvmE/rEeqDxM8fxJtT1+6bPet/sapGHo/pt9y88xbvQ/TZz9USVqsBjgKTBezGz4NC5mm4qiaNamacVU4VVnm7RbxKRu2aeYtzEuGoAJjxFlC4SJLiaQVU7rVSYPGtqODBUY0n8Ry3mI7+Sb0l2h9DyA5ahfm0dAGXLvgzOb2KNupaep3Sqy+qNBE5iPngonWnn/AMTv/wA0XA4vPh6LzYva0xMxI0UMPvEGb2y1Of57eMrOyJ6nZexU4kTGVz9MpGbw3e78Tt5bPsW72fttzYFjZo9c6B24MndunxvHnG0av2yhrdrdzh67txdPtV+6ufzWj1Kx47g6Tru58DI3KDi4s4lijkTTLvGbTNQgyZ5Gt+E/hHu90rznblX61/f+y1Wf/Fb8lU+Xav4e5Yjb1X6+oPzHjyUmypym2zmcFCO4k9H3MNY9bGQMdM94G660vRGoBRc0bqnfq0fsV5+ase3irPZ23ThyTBcCIiYk7iT5rQ9N72iu5rkz0WriA0EkgACT4eKgt23TJhvaMgW56X53HgsXtnb9OuGg5mkNdaRGYllp4QHKLsTarKVV2ZpIeWNEAGDcSb85twSeOdOuYReO1Z6NUxVQNJ6isYEwGjMY3AEoprENLntcwCZLmmAAYknSN/iqY41/94/T8R4Dmoe08Y40akucew6xJg2fz5KKOtveSShGrNN1vMKDiwHSHE5bWmBx96wn+01VrhlqOLA0S1zWG4LcwBDRuJhWuO6QB7Gup2zTmBHaEGBN4vCky4Z7kjjDOCbbLZtJrt57TYacwMO7UnWd4Vk2sAADMgAG5FwI03LHbO2g7rGC0ZgLxvMcea0tQiTffxVTNCUHTLmGUZqzznEOLiIE/VstroxslHw9dwG6C3LqTqj7Ff245UvbReo42gaFWrTgFrznEiSHOAM92tlprJxOFckZrxcKnfN0XWxXsNSajesblu2S0guABLTuI3G+ig43K2vUDMwAygSRN2h18sXuh7K2mynU+sJBmCQJAMxeNNCm7UrD6RVIIPabcX0Y1cU/Uf2o6en0/eyFiakudfehsYXuDQbmAJNroWIf2iea7DkmoImZGmul9FO1uIYvfR6PhHvpjD4d7SHta2N4cxrRLwRpvtqlp1G9mw9b1WaS7eDy3Kh2TRqveypmdDKlNhlzs0OeAQJ3XuOatGV3E05I9F5Nm3gv5aWWPkW81sSpEHaLvteHMWystAtLnxafirwmWmG7z6lye5rr/wAcr57GvnGYYneynplGpfuiIV31gNN1gYJns0z3wLcvmEsi3R7Dx/yJLjBeYOthkde4M+lfwjWVjtvD7RVP5ju7lrqtZpL7AZTB7GsO3w7texYzpE+MRVn8bvgpNkXE+xHtL4Stru96HiX28vimYh1vFCqu7PgPetWKMycgFZ/aRqNTts/Ub7woVY3UvD4WoQ14aYzCDbcVLSojPSalRsEnhw5BQ8S8PpuaOzma4AutMhw013qJ0fx/WVOrqQ4OBgmTENnQa6Ky2yHdS4mo0im1zmtyvlsA5chdYEc1nPgmos0FLXFtGCxVHK8jMDlOomJ8QjYWoSABf/Uq8f0aOGdT+lN+9aS1ocNW+kHFs3AI/dLtijTLGZGNptph3o+k60wXRf0Tc7zuVqW0xtJbyrj2aUlqsg7OpvqPAY0kyHbhZpBNytxVdc3HmV5jJ5+1WOztqhlMNIJguvPFxPxUGfE8rTXQsYcixJ31I2w8QGEueY7Te+MrxprvHmu2lS62oHtBy5dYuS3Wxvw8lCw9WYtmB4idBCsMNWzOY0je1vAgF38nyVhwSnrKyyNwWMt8+WlDSXkAuJ3jeTM7lmHVCwg5g4Hffl+63G1ejVGk2p1byYpF8nK4u7eWLWFjqBuWDxsyeANhHtXGz6XbR3tDe5NULUfJ1FyrbZ5dTqte2MxhoAsLwLncqujgHhxDxlyjMQSJ3QIB1urNuMY2uwgdgO7jawJJkcCu8j6LfuOcca3vdvNSNqVn9XUd2WNqAOaAACBUg3veYi6mNYOxGmWoQMtSIJqGOWu8yVncRtJrgxgmXPDjIAEZ89jEmbQrfC4jKKdmn6l5vM2NY8Ry9qzMkKV1XM04STbSd8iHjr47D2js07GSRd3zdXjvuzBb95aS3LrvLwAfFUOJObHYciZyUoEGIIcSZm1pPgrunXy082XLDtGuIm50MFc5F9PYeP8Al3BVX3r6WdwH4zr/ACsl0l/tVf8AUf8ABbF+JZNa77PAd6B9Yi3Z5b53LG9Jf7TX/Vfv5xoptjXG+34IdsfCu5V4j0T3oLycuh+Si1qoANgdRfmIB8NVMwWJc0FoLsjj2gHxmBsd3CVpttLcZqSb3srsBgDXqNphwaXWBOmhN1oNl7Gq56LarXNpZyHEBuaAQDpMaWJ9qpzhnB7n9kCS6AfRB4R5LQdH9rVOso0Q1xl3aPbzNbIuL2Ag8tFFmc6uJJhULqRrcLsPC0MlRjqjHuD8jnw+NWO7MQTrEjzQtvGcO8fSGuHVuD2iiGuqazDhZpiR4KdXqCo2h9ZLDVNMZg5rjJObQm/A2UGvgDVbVYHNaAyoXEl5ytGYFxEcws6MnqTky241FpGY2ntrrgyq0uz03Os5z3NBe3tRncYHZ0EeNkbFioWOBNMjKZjNMQQfnkqvbWyThiKRcHlzW1JbIBa4OjVT9pYsNYTPpMMa3kfyreSCenR4I8E3UlIzDanZE6wo/Xe88OK4VmxG9RnPurcI72VMktyD06uUjXW40kcOK2fR+q12ErEgTmflnKSOw0gib6+7vWFfuWn2WfsbudR3H8LdNyh2pXBd0T7L9b7M0HTdjKbWlrQ2XvDsoieIMarDVjLj3nmrvpFUmmdPvd0f3bL+Jk95PNVuGqQXAyO1PC3ijZY6cas52t3kY6kzNJcCSGcYMkjz0KgYl0G+s/yrJ9QQY8bD3hVGIdmdHFwHnAVhIr2XWx5MPmQAGwZ5futjSoummQCQKLxMB397E31mLLPYKkG0+qZSe9+cONUBxAaLFpAFgbFW/WQWEkAig8GbQQKsWcLG/is3aXq5e5p7KtKdk12FoioyrUD+sZTYQ8CGSOyBl3a6QpFYsLHZDmiowZSW04zEmbAfIVbiXuAkAkdTSg3BzZ2ZdDrrCkVK5LXh4cQKtKLnfmmJFtFTpurLipcji9315kwKoAObg9077blQYzZ4xGMxTTUDC11Z4kTmym7RcXufJXbQ4muRBHXN1y7numfYqvBk/T8URFvpJdMTAsI36xp7lYwtx1Nfb8FfOlLSn9/yZktbzdPGw74Vc+oMtgZkb/gpjeXJNwmBfObcwZ3XFssTN7xI53Wvy5mRvfIdXxF4kx6wMiQeHEK46JMH0pkZjxyGLcXT6t796p9oVuwBMnMHb5gtPE2V10FxAzkG5ztcIIBFjJ5i5tzUWZ1jbRJiVzSs9Fw2J+rw8VKgzVy0nJ6d4yvuMo53XYmuXUqwNSo8Npvdlc3Iynld94TPba38O8KRgqpbhHOPWkjPumrZ+jWjXko+McMji7rCG0muyus1sBpzkb3ifQ42WN18mi+Riun7x9IZo77PRuOyDINwNw5c1T7YxYexpBvlMjfpE246q46fvBxTTY/UUdbag3jd3LG1agMjfflb9lsYYXCLM6c9MpL7iZhuaLC/Enj7lFJRM105mDJEyBKs2QNA3laXZ9WMFBPpVHwL7mtvw3rLuOitMNij1QZuDnHQTcCb+Cgyw1JL3LGGelt+xddJWxTP63f/AEaRO/n82VM7eTlsTq2d+il7Vx5q0riD1k/9NjeM+p7VVVn9o66/ulgi1BKQZ5KU20I0kSZkbwJA+dEjWEmwzQQTEkgc023yP2UvZj4mB6zB7TvU75EK5mm2RUDTUPaHYaJaS1wl1Max3KZ0sqk4ZwLiYqtiXSBetpw4f5QNygbHqSX9zdTA9JvEFSOlZ+zO51W/h41Y0vv3j2ysua+eu6NTG/kPyWWIZmdpLuopiAGuBEtMw1wnTdbhuRqQnrTrFRhIl7SMrKhAndfgouMoyJgk9RSEANdplNiCPw8hrCkkwK1sv1g/FJ+qqcbKo+X77FtcxzaDSfQqAPdLiHh12NzAmW7y5w8Oap9u0RhnnEU3OLqrqjXB7WgDrGB5LY5Pi+hHJTqdOXMMxDqh9E76TBYiY03wqzpXVBpsYDJFTTSPqKQ390+KnwJuaXR8yHaKWNvquRmmm/h8CmHEljrcOE+PfzS1sPUafRI3SYjfvHemMaG3mT7P5WtuZj70NxDs7RLhMyReYAJJG72qy6GR9KZEETPaBnTdB7Luf7qt67MTYNExAECBNzKtuiGIJxQiYLTPZzWt6X5Z9sJZv9cuwYvrXc9Pww+wuAbM9Z2W1AJ+sOlU2b8FGxdRuVzdHFrWg9p5DgGwKY0NYHR0QSJuiU3j/wCvcSaeWKkl7SKX3pHbaBMcbIGMEtqRvpMaQ22ZpaBlJ9SnGj7ECFidfJqdPBlP/kB/2oST9zRufSnLv5rL7RxLiwNJMB0gbvcFpOnxjFAcKVERMx9WN+/vWJrvJkTPzuWzs6+XHsZeZ1OQuGGZ0K16vmoey8M67sriNAQDxup5aeB8j+ykndnMWUbipeHeIuoIRmVDe1l1QkyXUfLfJCquue9MFSRG9MqOue/5+CSQ7CteFIwIsf8AGw+0qAKikYOrb/Oz3uTaEmaPZ2JYzrC4i4EAzcgiB2b7lI6QVs2GzaS9hjxrGPas893DiPeFJx+Pc+j1ZAs5pm8mM4HL1j5qpPDc1Jfct489QcX9jYVqhcMkjN1FMwcmeQ0TOcfE+cKSysB11v6xBP8AkqETJgixtbVYbHbQeXZ7tORgtOoy7yeSdUx73GoS4mXmecMfEjeq/wDhtrmWf82K6Gm2xVhoixDnkWcNGAT2TE3i/G3PObUxBc0EyTnjX/ds04IWL2jmLM0CMwm41aBf2eSFtCqMoj8R3n8DPLcrOHDoSsrZ82tuiTi6steL2NPXnGirM3uPvUzFVyWv5Gn8FXZvj71YgtxVm94rj2rfN7q76JuJxLbHQ6HK7wn0u7hPBZ9rr/PHuV30ZeOvb6PCHC0kiLj0Tz8N65zfQ+x1i+pHq1CqRgy4h8jNYNz1LVToye1pPcouKDnCpExDTBMNbIbJqj1m8WX4bk+nh/sZETM9lr8g++ns1CbHf7FAqnM58OaACwNN8wcIvRHrVBB3QTJWIqvyaj5GX6fH7WdPu6Q4D7tug4LKCnLgTMFwzHS3du0K03/yA4/THcm0tf0mLPGvnIJsOW9bez/649jKy/XLuWLeqBlpe2ODyR5GyQbTb+Or4sbPuVYxwc8idxRW05FifMKWzgp7DciShuMwnQQgSD0MouR7JHiAi1MRzDu5se9Cphst38QJ1vv+dF1eje0iBeePAIGMqPncPBHoUYEkgSRA1Np4aKO+nA9vgQE1jyOSBE6oNLtMkRB5pmJdDSDYyNbcVGa/gd9+anU8U4akHvEHzH7IodgnunmMreekIzq3pSd5/wC0j4ptd+YES0RJMADwBKJTeAIgRzB4Df4pNUNWyRRwzS1pIlxiePeUuPwYawQBcEgAb0AOGU6i2sg2nSPBDGIOXUmBDQf3SinfMJNVyEqOs/mWexRA74+9PdUOUzqSCgT8feu0jhs4HuV50UJ+kCM2l8sG2YekDqP4VECrLYVUNqh0AxpJgzxaeK4yq4NHeN1JM9bNaMDmLmD81RpFP771mgSOHtULEOJ64XJcWCIAc+wtm/ojSHHdCkUa5OCBb1gd+QCpVvUmw0db2KDWqFvXkWAdTzEulgv/AF49IchMTyWIlvff8Gpe4yXT++MqDgKfP+ixZ1juyO7330V/07f9trd7B/0aazWbsjuHNbGFfKj2RmzfzJeR2FqdsnkVKw9SGgR8yoOUAy14II1iPAynNsNR5qeiGwDKZiY3xzUx2BgAkyDe2p5KMKh+MaKRTfNiFyzpIc3DRD4MTA3f8w+bJalQEReASRNzJ1vvTX4k5cvqg2HegpHR1Z6Gx4JuY4mJHgE2sb+ScHNNiCO5dI4ZL6ymwS0tPKJcfE6IDahm/ZJ8YHIJgpcDIPuTKlI8DHmnuFvDV61obpxOruaJTqHj5/Pd5KF1h0N+8Sj02GxaQOV/kpNDUqJlCs2Zzt8yD5OAnfogNqW7p+CHUed7Wg8ffokLhNhHnfnE2lLSPUKXjfcIJTwFwbJ3ro5OY3yU3Zru3/EjxUMn4e9S9n2dG/vv4cUmtw0956ls6BgWdzbB3Vj0p7LyRHiis2U/O4nq+04EG/1eWbtbo4nnzUDB1h9Cb1kRDJztzDW2Zo0v5LSNPvdz3n2rByNxb7s14U0jyrp0ftuI72/+JizhdYdw9yvumpnGYiPxD/xsWecbDuW1hXy49l/Rl5Hxy7seyrHBP+kcgo0o4p8W3749imIuYNhR6boPguXLhnaEG/54ppclXIBgKpv5IlNy5cujjqFadLogcfIfA/sEq5I7QrnNOo9x3ka+SHXo0xBJInSL+N1y5CW8Te4bWoxF806GT8QldTETMW0j9ly5cWyTSrYMCdJt3K3wuy6Zw5qGoRU1DY7LQDv4zHJcuXGZtVT6ol2eEZXa6MqpyifJO2c+X8zp/quXKw+RU6npWBr5MGw9oQGTljML8TqFpGv1ufScPJzhEexIuWBnW+/dmvie5I8n6Yu+2Yj/AB/+jVn3DeuXLcxf649l/RlZPrfdi0hJ4b/LT2ozg43Oq5cpOpx0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SEhUUEhQVFRQVFBYUFBUYFhUUFBUWFBQWFhUUFBQYHCggGBolHBUUITEhJSkrLi4uFx8zODMsNygtLisBCgoKDg0OGhAQGiwkICQsLCwsLCwsLCwsLCwsLCwsLCwsLCwsLCwsLCwsLCwsLCwsLCwsLCwsLCwsLCwsLCwsLP/AABEIAScAqwMBIgACEQEDEQH/xAAbAAABBQEBAAAAAAAAAAAAAAADAQIEBQYAB//EAEYQAAEDAgMEBgYJAQUIAwAAAAEAAhEDIQQSMQVBUWEGEyJxgZEyQqGxwfAUIyQzUmJz0eFDNFNygvEWY5Kio7KzwgcV0//EABoBAAIDAQEAAAAAAAAAAAAAAAABAwQFAgb/xAAuEQACAgEBBwIGAgMBAAAAAAAAAQIRAxIEISIxQXGBE2EFIzJR0fBCsRQzwfH/2gAMAwEAAhEDEQA/AMcGogauAT2haZTSOaE8BcAngIGIAlyp4CdlTEDypcqIAlhMQPKnAJ0JQEANAXQlpsgDuTsqE7Vjap0DhKAn5V2VdHI2F0J+VLCBg4S5USF2VAgeVdlRcq7KmAHKkyo+VNypiK4BPAXNaiBqhOxoCe0JQE9oTA5oTwFzQnwgBganZU8NSkIAHC7KiAJ2VEnSY4q2R8PJaCYnloiQh7PM02+I8QSD7lJyrnG+Bdjqa4mDDU7KngJYUhwCyrsqLlXBqYgYalyomVLCAB5V0IkLsqYgUJMqLCTKmIrGBEhNa1EaFEzs4NTgE4BOAQAjQiNakARA1IZ0LsicAnAJgMyJlcw1x5GO+EdDxJIhwi2+xgnsCP8AiUW0T0YpSJcENeRIibGvRbodZ78xU7Kq3YNE034imSCW1JJG+Wj2aK2ITwS1Y4v2FmVTaBgLoT8qXKpyEZC7KiZV0IAaGrsqIAlLUwBQuyokJMqZywcLoT4SwgCsDU4NTmhOAUJIhA1PDUoCcAgYmVEa1JCI0IAaAlhPDUuVMKBBqTFNlh5OYf8AnCPkQ8YAKZ45mR3ZxPw8lR+ISrD3aLewxvL4ZW4CjlxuMHB4HgNPZCtSFX4kZdp4gADtuaZ4A02lWmVSbFK8MSPalWVg4SwnQlAVwqjQ1ODU8NT8iLAEGpcqKGpSECAZUmVHypMqdiA5UmVHyrsqdgVWVKESEsKGyUaAlASwnAJgIGogC4BOhAHNTgFwCfoEm6Bbxu+E2pgmuLHOE5DI11sZ+SpLqMTDRdvidJnxPsRzRc6dfSBLt5AaN55+9eW2zbXnlUeSPR7Lsawx4ubKbbOBLyajGjrGtADiSDLHZtJg2nduiUbZuI61mYjfEi7T3H4G4UvHNaGPOazS6e0bOFN3A8SbLDbJxDqeIbldDXVA13AtLov7FY+F7RJOnyK/xLBGk1zNvlXBqMWroXo0YTGtanQlDU+ExA4XZUQBdCLAZlSZUSEsIsKBBqWESEkJ2FFXlS5FJNNcGqCyWiNlShqk5EhprpM5AhqcGooalDU7EMa1FaPmFzQkxGJdTb2InXSd4HxKp7bneLHaXsW9kwrLkp9xpxTmu7Tg0ml2RIY4uaQXETpr7AgmXEzLjmobyQ36sku5yfeoe1nOdiMNLhOWqZLbDsNmRF75vNWteqezL3WqUwYmDINo3AmCbbl5jTSX71PRark/3oNxdCmWuY58Z3PqGPS4ugkQAACPPww21MKKdZ7Wei2oABMwJGp8Vt61I9YHBrYyvhxgCQ2ra+oJIn5nG7ebGKrEmJeY4aK3sW6VexV23fBP3N64TcabkkKh6FVnOZUa4mG5Mo1AzZpy8raLR5V6aE9UbPPTjToGAnQntYnZV1ZykDhLCflS5UWALKuhEyrg1FgDhLlRQE7KnYUQMq4sKME9qraiaiKWldlUzIuNNdKRzpIgYnZEfIlDE9QtIDKh15iASOY11NtRwUvq0yrhmuHaeBpvvI3aHisz4nkSxpP7mj8Og9bfsUO1hOJoC3oVd44DUyrhrIIuLPZob6Eeq2d+/cDcKn6SYgUq2He2XWqMuS25LRPH1ldNbdxIsHA3LhMNOpNhqFiSfAn+8zYj9T/egMkZognsHTIDo/fBPl/Cxe3L4ir+ofn/AF81vm1D/u4gERmcdB5i+7ksV0jYPpNTj2b99Nu7UKzsbevwV9sS0eS06DttW76f/utNkWa6DVADVYT2nBpbYwQ3NMHQaiy1havQYZcKMLIuIBlSwiZV0KayOhgSwnwuyosKGZUuRPDUuVFioZlS5U7KlRYUQmogYnhieGKtqJ6BgFPATw1ODUah6QeWVxpIvVp7WI1hpI3VqK4GdD6f5xa3CJ81aFnJVdUjMJy+mR/TO8biSZ04H2LL+IyvT5/4aXw+NavH/TNdK/vMNP43Trbts/MT7QtOBGeCSZJHI8ocT5BZrpTBq4a9sxv2fxt/KB7Fp3ScwB46AH3Bvtd4rNyPgj5/svw+qXj+gZaZIyyMogkVI9WwzOA3Tx43lYzpGPtNTd6Ft09Wzw9q2JptBJPAD+mLDLxJPDUR71kOkIH0mp3tvy6tupHxEKfZHx+PwQ7UuDz+ST0NH2of4He7f/Pmt0WrD9Cx9qH6b/cPDyPgt7C3MMuExskd4DKuLEfKuyqZSItIDKuyo0LsqeoWkCAlhFypIT1CoHC6ESF0IsVEQFECCwojSqeospBAnhDBTgixhA1OAQwnApWA5xVO55mzjd5m7uIgHKz2G19TutnqA8GfW8et05S8CLcCOA1nM+IS+nyaWw/y8GX6S/f4YSdRJPWA3qDXN2vmy0dS4dZx5EOjUf3hyx7OCodvtP0rDA6y3cd9TgHH/u8lpCzQmG2F+yNebnOHDd4CyoZHwx/epchub/egDNBOg7P4qTd4G4E+dvYsht9s4mpvMt5+o3eLhblpO5wv+fTwbTtqbyfBYvbv9oqd44H1W8YKl2WXF4/BxnVx8/kkdCW/ah+m/wCG/wDcLf5FhOhjoxY/TcPOOIngvQCtjFPcZWWNSA5V2VFhdkUvqELiCypC1GyJIT9QWkDlSQjEJpC69QWkFCWE+F0I9QWkrQE9oVV/tBQtD5kcD8VaUawc0OGhAI8VS9QsemEATgE0OTg5HqBoHhqe1qYCnZkeqNQHOFlUuYf7p+szkpgD8xJEweIvbkrN7rKslu/LO77nXiO0TPddZu2ztryaGxxpPwUm2aZOKoSxwIy9khmb7wwIADbjdC0tNjxEMcDAiSymDY3DmgGCJgkyYMzZU+Ja12LpaZYbp1cekfw9j5uvRdjbMY4B1tBoKczBnQc99+O5VoxllcYxJMuRY1bMnL7TljdmrkbjqM3Z7/DesVtoE1qlpGYbwfVG4r1ba+FFMgB2hkdrL6pE2YePP4rzLbMda/8AxcuA4rvDcJtPn/4LV6kL/eoPoqQzEgmQA1248RwXoFDEB4lumm9eZ0KgLzInskgbgZGt+ErX9C6+bDkwB2yLb4a260YZGitkx8NmgldmQ8yTMpvUK2hhsy7Mg513WI9RC0MKSE0pmdN60I9VB6bCQkhBOKb+JvmE/rEeqDxM8fxJtT1+6bPet/sapGHo/pt9y88xbvQ/TZz9USVqsBjgKTBezGz4NC5mm4qiaNamacVU4VVnm7RbxKRu2aeYtzEuGoAJjxFlC4SJLiaQVU7rVSYPGtqODBUY0n8Ry3mI7+Sb0l2h9DyA5ahfm0dAGXLvgzOb2KNupaep3Sqy+qNBE5iPngonWnn/AMTv/wA0XA4vPh6LzYva0xMxI0UMPvEGb2y1Of57eMrOyJ6nZexU4kTGVz9MpGbw3e78Tt5bPsW72fttzYFjZo9c6B24MndunxvHnG0av2yhrdrdzh67txdPtV+6ufzWj1Kx47g6Tru58DI3KDi4s4lijkTTLvGbTNQgyZ5Gt+E/hHu90rznblX61/f+y1Wf/Fb8lU+Xav4e5Yjb1X6+oPzHjyUmypym2zmcFCO4k9H3MNY9bGQMdM94G660vRGoBRc0bqnfq0fsV5+ase3irPZ23ThyTBcCIiYk7iT5rQ9N72iu5rkz0WriA0EkgACT4eKgt23TJhvaMgW56X53HgsXtnb9OuGg5mkNdaRGYllp4QHKLsTarKVV2ZpIeWNEAGDcSb85twSeOdOuYReO1Z6NUxVQNJ6isYEwGjMY3AEoprENLntcwCZLmmAAYknSN/iqY41/94/T8R4Dmoe08Y40akucew6xJg2fz5KKOtveSShGrNN1vMKDiwHSHE5bWmBx96wn+01VrhlqOLA0S1zWG4LcwBDRuJhWuO6QB7Gup2zTmBHaEGBN4vCky4Z7kjjDOCbbLZtJrt57TYacwMO7UnWd4Vk2sAADMgAG5FwI03LHbO2g7rGC0ZgLxvMcea0tQiTffxVTNCUHTLmGUZqzznEOLiIE/VstroxslHw9dwG6C3LqTqj7Ff245UvbReo42gaFWrTgFrznEiSHOAM92tlprJxOFckZrxcKnfN0XWxXsNSajesblu2S0guABLTuI3G+ig43K2vUDMwAygSRN2h18sXuh7K2mynU+sJBmCQJAMxeNNCm7UrD6RVIIPabcX0Y1cU/Uf2o6en0/eyFiakudfehsYXuDQbmAJNroWIf2iea7DkmoImZGmul9FO1uIYvfR6PhHvpjD4d7SHta2N4cxrRLwRpvtqlp1G9mw9b1WaS7eDy3Kh2TRqveypmdDKlNhlzs0OeAQJ3XuOatGV3E05I9F5Nm3gv5aWWPkW81sSpEHaLvteHMWystAtLnxafirwmWmG7z6lye5rr/wAcr57GvnGYYneynplGpfuiIV31gNN1gYJns0z3wLcvmEsi3R7Dx/yJLjBeYOthkde4M+lfwjWVjtvD7RVP5ju7lrqtZpL7AZTB7GsO3w7texYzpE+MRVn8bvgpNkXE+xHtL4Stru96HiX28vimYh1vFCqu7PgPetWKMycgFZ/aRqNTts/Ub7woVY3UvD4WoQ14aYzCDbcVLSojPSalRsEnhw5BQ8S8PpuaOzma4AutMhw013qJ0fx/WVOrqQ4OBgmTENnQa6Ky2yHdS4mo0im1zmtyvlsA5chdYEc1nPgmos0FLXFtGCxVHK8jMDlOomJ8QjYWoSABf/Uq8f0aOGdT+lN+9aS1ocNW+kHFs3AI/dLtijTLGZGNptph3o+k60wXRf0Tc7zuVqW0xtJbyrj2aUlqsg7OpvqPAY0kyHbhZpBNytxVdc3HmV5jJ5+1WOztqhlMNIJguvPFxPxUGfE8rTXQsYcixJ31I2w8QGEueY7Te+MrxprvHmu2lS62oHtBy5dYuS3Wxvw8lCw9WYtmB4idBCsMNWzOY0je1vAgF38nyVhwSnrKyyNwWMt8+WlDSXkAuJ3jeTM7lmHVCwg5g4Hffl+63G1ejVGk2p1byYpF8nK4u7eWLWFjqBuWDxsyeANhHtXGz6XbR3tDe5NULUfJ1FyrbZ5dTqte2MxhoAsLwLncqujgHhxDxlyjMQSJ3QIB1urNuMY2uwgdgO7jawJJkcCu8j6LfuOcca3vdvNSNqVn9XUd2WNqAOaAACBUg3veYi6mNYOxGmWoQMtSIJqGOWu8yVncRtJrgxgmXPDjIAEZ89jEmbQrfC4jKKdmn6l5vM2NY8Ry9qzMkKV1XM04STbSd8iHjr47D2js07GSRd3zdXjvuzBb95aS3LrvLwAfFUOJObHYciZyUoEGIIcSZm1pPgrunXy082XLDtGuIm50MFc5F9PYeP8Al3BVX3r6WdwH4zr/ACsl0l/tVf8AUf8ABbF+JZNa77PAd6B9Yi3Z5b53LG9Jf7TX/Vfv5xoptjXG+34IdsfCu5V4j0T3oLycuh+Si1qoANgdRfmIB8NVMwWJc0FoLsjj2gHxmBsd3CVpttLcZqSb3srsBgDXqNphwaXWBOmhN1oNl7Gq56LarXNpZyHEBuaAQDpMaWJ9qpzhnB7n9kCS6AfRB4R5LQdH9rVOso0Q1xl3aPbzNbIuL2Ag8tFFmc6uJJhULqRrcLsPC0MlRjqjHuD8jnw+NWO7MQTrEjzQtvGcO8fSGuHVuD2iiGuqazDhZpiR4KdXqCo2h9ZLDVNMZg5rjJObQm/A2UGvgDVbVYHNaAyoXEl5ytGYFxEcws6MnqTky241FpGY2ntrrgyq0uz03Os5z3NBe3tRncYHZ0EeNkbFioWOBNMjKZjNMQQfnkqvbWyThiKRcHlzW1JbIBa4OjVT9pYsNYTPpMMa3kfyreSCenR4I8E3UlIzDanZE6wo/Xe88OK4VmxG9RnPurcI72VMktyD06uUjXW40kcOK2fR+q12ErEgTmflnKSOw0gib6+7vWFfuWn2WfsbudR3H8LdNyh2pXBd0T7L9b7M0HTdjKbWlrQ2XvDsoieIMarDVjLj3nmrvpFUmmdPvd0f3bL+Jk95PNVuGqQXAyO1PC3ijZY6cas52t3kY6kzNJcCSGcYMkjz0KgYl0G+s/yrJ9QQY8bD3hVGIdmdHFwHnAVhIr2XWx5MPmQAGwZ5futjSoummQCQKLxMB397E31mLLPYKkG0+qZSe9+cONUBxAaLFpAFgbFW/WQWEkAig8GbQQKsWcLG/is3aXq5e5p7KtKdk12FoioyrUD+sZTYQ8CGSOyBl3a6QpFYsLHZDmiowZSW04zEmbAfIVbiXuAkAkdTSg3BzZ2ZdDrrCkVK5LXh4cQKtKLnfmmJFtFTpurLipcji9315kwKoAObg9077blQYzZ4xGMxTTUDC11Z4kTmym7RcXufJXbQ4muRBHXN1y7numfYqvBk/T8URFvpJdMTAsI36xp7lYwtx1Nfb8FfOlLSn9/yZktbzdPGw74Vc+oMtgZkb/gpjeXJNwmBfObcwZ3XFssTN7xI53Wvy5mRvfIdXxF4kx6wMiQeHEK46JMH0pkZjxyGLcXT6t796p9oVuwBMnMHb5gtPE2V10FxAzkG5ztcIIBFjJ5i5tzUWZ1jbRJiVzSs9Fw2J+rw8VKgzVy0nJ6d4yvuMo53XYmuXUqwNSo8Npvdlc3Iynld94TPba38O8KRgqpbhHOPWkjPumrZ+jWjXko+McMji7rCG0muyus1sBpzkb3ifQ42WN18mi+Riun7x9IZo77PRuOyDINwNw5c1T7YxYexpBvlMjfpE246q46fvBxTTY/UUdbag3jd3LG1agMjfflb9lsYYXCLM6c9MpL7iZhuaLC/Enj7lFJRM105mDJEyBKs2QNA3laXZ9WMFBPpVHwL7mtvw3rLuOitMNij1QZuDnHQTcCb+Cgyw1JL3LGGelt+xddJWxTP63f/AEaRO/n82VM7eTlsTq2d+il7Vx5q0riD1k/9NjeM+p7VVVn9o66/ulgi1BKQZ5KU20I0kSZkbwJA+dEjWEmwzQQTEkgc023yP2UvZj4mB6zB7TvU75EK5mm2RUDTUPaHYaJaS1wl1Max3KZ0sqk4ZwLiYqtiXSBetpw4f5QNygbHqSX9zdTA9JvEFSOlZ+zO51W/h41Y0vv3j2ysua+eu6NTG/kPyWWIZmdpLuopiAGuBEtMw1wnTdbhuRqQnrTrFRhIl7SMrKhAndfgouMoyJgk9RSEANdplNiCPw8hrCkkwK1sv1g/FJ+qqcbKo+X77FtcxzaDSfQqAPdLiHh12NzAmW7y5w8Oap9u0RhnnEU3OLqrqjXB7WgDrGB5LY5Pi+hHJTqdOXMMxDqh9E76TBYiY03wqzpXVBpsYDJFTTSPqKQ390+KnwJuaXR8yHaKWNvquRmmm/h8CmHEljrcOE+PfzS1sPUafRI3SYjfvHemMaG3mT7P5WtuZj70NxDs7RLhMyReYAJJG72qy6GR9KZEETPaBnTdB7Luf7qt67MTYNExAECBNzKtuiGIJxQiYLTPZzWt6X5Z9sJZv9cuwYvrXc9Pww+wuAbM9Z2W1AJ+sOlU2b8FGxdRuVzdHFrWg9p5DgGwKY0NYHR0QSJuiU3j/wCvcSaeWKkl7SKX3pHbaBMcbIGMEtqRvpMaQ22ZpaBlJ9SnGj7ECFidfJqdPBlP/kB/2oST9zRufSnLv5rL7RxLiwNJMB0gbvcFpOnxjFAcKVERMx9WN+/vWJrvJkTPzuWzs6+XHsZeZ1OQuGGZ0K16vmoey8M67sriNAQDxup5aeB8j+ykndnMWUbipeHeIuoIRmVDe1l1QkyXUfLfJCquue9MFSRG9MqOue/5+CSQ7CteFIwIsf8AGw+0qAKikYOrb/Oz3uTaEmaPZ2JYzrC4i4EAzcgiB2b7lI6QVs2GzaS9hjxrGPas893DiPeFJx+Pc+j1ZAs5pm8mM4HL1j5qpPDc1Jfct489QcX9jYVqhcMkjN1FMwcmeQ0TOcfE+cKSysB11v6xBP8AkqETJgixtbVYbHbQeXZ7tORgtOoy7yeSdUx73GoS4mXmecMfEjeq/wDhtrmWf82K6Gm2xVhoixDnkWcNGAT2TE3i/G3PObUxBc0EyTnjX/ds04IWL2jmLM0CMwm41aBf2eSFtCqMoj8R3n8DPLcrOHDoSsrZ82tuiTi6steL2NPXnGirM3uPvUzFVyWv5Gn8FXZvj71YgtxVm94rj2rfN7q76JuJxLbHQ6HK7wn0u7hPBZ9rr/PHuV30ZeOvb6PCHC0kiLj0Tz8N65zfQ+x1i+pHq1CqRgy4h8jNYNz1LVToye1pPcouKDnCpExDTBMNbIbJqj1m8WX4bk+nh/sZETM9lr8g++ns1CbHf7FAqnM58OaACwNN8wcIvRHrVBB3QTJWIqvyaj5GX6fH7WdPu6Q4D7tug4LKCnLgTMFwzHS3du0K03/yA4/THcm0tf0mLPGvnIJsOW9bez/649jKy/XLuWLeqBlpe2ODyR5GyQbTb+Or4sbPuVYxwc8idxRW05FifMKWzgp7DciShuMwnQQgSD0MouR7JHiAi1MRzDu5se9Cphst38QJ1vv+dF1eje0iBeePAIGMqPncPBHoUYEkgSRA1Np4aKO+nA9vgQE1jyOSBE6oNLtMkRB5pmJdDSDYyNbcVGa/gd9+anU8U4akHvEHzH7IodgnunmMreekIzq3pSd5/wC0j4ptd+YES0RJMADwBKJTeAIgRzB4Df4pNUNWyRRwzS1pIlxiePeUuPwYawQBcEgAb0AOGU6i2sg2nSPBDGIOXUmBDQf3SinfMJNVyEqOs/mWexRA74+9PdUOUzqSCgT8feu0jhs4HuV50UJ+kCM2l8sG2YekDqP4VECrLYVUNqh0AxpJgzxaeK4yq4NHeN1JM9bNaMDmLmD81RpFP771mgSOHtULEOJ64XJcWCIAc+wtm/ojSHHdCkUa5OCBb1gd+QCpVvUmw0db2KDWqFvXkWAdTzEulgv/AF49IchMTyWIlvff8Gpe4yXT++MqDgKfP+ixZ1juyO7330V/07f9trd7B/0aazWbsjuHNbGFfKj2RmzfzJeR2FqdsnkVKw9SGgR8yoOUAy14II1iPAynNsNR5qeiGwDKZiY3xzUx2BgAkyDe2p5KMKh+MaKRTfNiFyzpIc3DRD4MTA3f8w+bJalQEReASRNzJ1vvTX4k5cvqg2HegpHR1Z6Gx4JuY4mJHgE2sb+ScHNNiCO5dI4ZL6ymwS0tPKJcfE6IDahm/ZJ8YHIJgpcDIPuTKlI8DHmnuFvDV61obpxOruaJTqHj5/Pd5KF1h0N+8Sj02GxaQOV/kpNDUqJlCs2Zzt8yD5OAnfogNqW7p+CHUed7Wg8ffokLhNhHnfnE2lLSPUKXjfcIJTwFwbJ3ro5OY3yU3Zru3/EjxUMn4e9S9n2dG/vv4cUmtw0956ls6BgWdzbB3Vj0p7LyRHiis2U/O4nq+04EG/1eWbtbo4nnzUDB1h9Cb1kRDJztzDW2Zo0v5LSNPvdz3n2rByNxb7s14U0jyrp0ftuI72/+JizhdYdw9yvumpnGYiPxD/xsWecbDuW1hXy49l/Rl5Hxy7seyrHBP+kcgo0o4p8W3749imIuYNhR6boPguXLhnaEG/54ppclXIBgKpv5IlNy5cujjqFadLogcfIfA/sEq5I7QrnNOo9x3ka+SHXo0xBJInSL+N1y5CW8Te4bWoxF806GT8QldTETMW0j9ly5cWyTSrYMCdJt3K3wuy6Zw5qGoRU1DY7LQDv4zHJcuXGZtVT6ol2eEZXa6MqpyifJO2c+X8zp/quXKw+RU6npWBr5MGw9oQGTljML8TqFpGv1ufScPJzhEexIuWBnW+/dmvie5I8n6Yu+2Yj/AB/+jVn3DeuXLcxf649l/RlZPrfdi0hJ4b/LT2ozg43Oq5cpOpx0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4" name="AutoShape 8" descr="data:image/jpeg;base64,/9j/4AAQSkZJRgABAQAAAQABAAD/2wCEAAkGBxQSEhUUEhQVFRQVFBYUFBUYFhUUFBUWFBQWFhUUFBQYHCggGBolHBUUITEhJSkrLi4uFx8zODMsNygtLisBCgoKDg0OGhAQGiwkICQsLCwsLCwsLCwsLCwsLCwsLCwsLCwsLCwsLCwsLCwsLCwsLCwsLCwsLCwsLCwsLCwsLP/AABEIAScAqwMBIgACEQEDEQH/xAAbAAABBQEBAAAAAAAAAAAAAAADAQIEBQYAB//EAEYQAAEDAgMEBgYJAQUIAwAAAAEAAhEDIQQSMQVBUWEGEyJxgZEyQqGxwfAUIyQzUmJz0eFDNFNygvEWY5Kio7KzwgcV0//EABoBAAIDAQEAAAAAAAAAAAAAAAABAwQFAgb/xAAuEQACAgEBBwIGAgMBAAAAAAAAAQIRAxIEISIxQXGBE2EFIzJR0fBCsRQzwfH/2gAMAwEAAhEDEQA/AMcGogauAT2haZTSOaE8BcAngIGIAlyp4CdlTEDypcqIAlhMQPKnAJ0JQEANAXQlpsgDuTsqE7Vjap0DhKAn5V2VdHI2F0J+VLCBg4S5USF2VAgeVdlRcq7KmAHKkyo+VNypiK4BPAXNaiBqhOxoCe0JQE9oTA5oTwFzQnwgBganZU8NSkIAHC7KiAJ2VEnSY4q2R8PJaCYnloiQh7PM02+I8QSD7lJyrnG+Bdjqa4mDDU7KngJYUhwCyrsqLlXBqYgYalyomVLCAB5V0IkLsqYgUJMqLCTKmIrGBEhNa1EaFEzs4NTgE4BOAQAjQiNakARA1IZ0LsicAnAJgMyJlcw1x5GO+EdDxJIhwi2+xgnsCP8AiUW0T0YpSJcENeRIibGvRbodZ78xU7Kq3YNE034imSCW1JJG+Wj2aK2ITwS1Y4v2FmVTaBgLoT8qXKpyEZC7KiZV0IAaGrsqIAlLUwBQuyokJMqZywcLoT4SwgCsDU4NTmhOAUJIhA1PDUoCcAgYmVEa1JCI0IAaAlhPDUuVMKBBqTFNlh5OYf8AnCPkQ8YAKZ45mR3ZxPw8lR+ISrD3aLewxvL4ZW4CjlxuMHB4HgNPZCtSFX4kZdp4gADtuaZ4A02lWmVSbFK8MSPalWVg4SwnQlAVwqjQ1ODU8NT8iLAEGpcqKGpSECAZUmVHypMqdiA5UmVHyrsqdgVWVKESEsKGyUaAlASwnAJgIGogC4BOhAHNTgFwCfoEm6Bbxu+E2pgmuLHOE5DI11sZ+SpLqMTDRdvidJnxPsRzRc6dfSBLt5AaN55+9eW2zbXnlUeSPR7Lsawx4ubKbbOBLyajGjrGtADiSDLHZtJg2nduiUbZuI61mYjfEi7T3H4G4UvHNaGPOazS6e0bOFN3A8SbLDbJxDqeIbldDXVA13AtLov7FY+F7RJOnyK/xLBGk1zNvlXBqMWroXo0YTGtanQlDU+ExA4XZUQBdCLAZlSZUSEsIsKBBqWESEkJ2FFXlS5FJNNcGqCyWiNlShqk5EhprpM5AhqcGooalDU7EMa1FaPmFzQkxGJdTb2InXSd4HxKp7bneLHaXsW9kwrLkp9xpxTmu7Tg0ml2RIY4uaQXETpr7AgmXEzLjmobyQ36sku5yfeoe1nOdiMNLhOWqZLbDsNmRF75vNWteqezL3WqUwYmDINo3AmCbbl5jTSX71PRark/3oNxdCmWuY58Z3PqGPS4ugkQAACPPww21MKKdZ7Wei2oABMwJGp8Vt61I9YHBrYyvhxgCQ2ra+oJIn5nG7ebGKrEmJeY4aK3sW6VexV23fBP3N64TcabkkKh6FVnOZUa4mG5Mo1AzZpy8raLR5V6aE9UbPPTjToGAnQntYnZV1ZykDhLCflS5UWALKuhEyrg1FgDhLlRQE7KnYUQMq4sKME9qraiaiKWldlUzIuNNdKRzpIgYnZEfIlDE9QtIDKh15iASOY11NtRwUvq0yrhmuHaeBpvvI3aHisz4nkSxpP7mj8Og9bfsUO1hOJoC3oVd44DUyrhrIIuLPZob6Eeq2d+/cDcKn6SYgUq2He2XWqMuS25LRPH1ldNbdxIsHA3LhMNOpNhqFiSfAn+8zYj9T/egMkZognsHTIDo/fBPl/Cxe3L4ir+ofn/AF81vm1D/u4gERmcdB5i+7ksV0jYPpNTj2b99Nu7UKzsbevwV9sS0eS06DttW76f/utNkWa6DVADVYT2nBpbYwQ3NMHQaiy1havQYZcKMLIuIBlSwiZV0KayOhgSwnwuyosKGZUuRPDUuVFioZlS5U7KlRYUQmogYnhieGKtqJ6BgFPATw1ODUah6QeWVxpIvVp7WI1hpI3VqK4GdD6f5xa3CJ81aFnJVdUjMJy+mR/TO8biSZ04H2LL+IyvT5/4aXw+NavH/TNdK/vMNP43Trbts/MT7QtOBGeCSZJHI8ocT5BZrpTBq4a9sxv2fxt/KB7Fp3ScwB46AH3Bvtd4rNyPgj5/svw+qXj+gZaZIyyMogkVI9WwzOA3Tx43lYzpGPtNTd6Ft09Wzw9q2JptBJPAD+mLDLxJPDUR71kOkIH0mp3tvy6tupHxEKfZHx+PwQ7UuDz+ST0NH2of4He7f/Pmt0WrD9Cx9qH6b/cPDyPgt7C3MMuExskd4DKuLEfKuyqZSItIDKuyo0LsqeoWkCAlhFypIT1CoHC6ESF0IsVEQFECCwojSqeospBAnhDBTgixhA1OAQwnApWA5xVO55mzjd5m7uIgHKz2G19TutnqA8GfW8et05S8CLcCOA1nM+IS+nyaWw/y8GX6S/f4YSdRJPWA3qDXN2vmy0dS4dZx5EOjUf3hyx7OCodvtP0rDA6y3cd9TgHH/u8lpCzQmG2F+yNebnOHDd4CyoZHwx/epchub/egDNBOg7P4qTd4G4E+dvYsht9s4mpvMt5+o3eLhblpO5wv+fTwbTtqbyfBYvbv9oqd44H1W8YKl2WXF4/BxnVx8/kkdCW/ah+m/wCG/wDcLf5FhOhjoxY/TcPOOIngvQCtjFPcZWWNSA5V2VFhdkUvqELiCypC1GyJIT9QWkDlSQjEJpC69QWkFCWE+F0I9QWkrQE9oVV/tBQtD5kcD8VaUawc0OGhAI8VS9QsemEATgE0OTg5HqBoHhqe1qYCnZkeqNQHOFlUuYf7p+szkpgD8xJEweIvbkrN7rKslu/LO77nXiO0TPddZu2ztryaGxxpPwUm2aZOKoSxwIy9khmb7wwIADbjdC0tNjxEMcDAiSymDY3DmgGCJgkyYMzZU+Ja12LpaZYbp1cekfw9j5uvRdjbMY4B1tBoKczBnQc99+O5VoxllcYxJMuRY1bMnL7TljdmrkbjqM3Z7/DesVtoE1qlpGYbwfVG4r1ba+FFMgB2hkdrL6pE2YePP4rzLbMda/8AxcuA4rvDcJtPn/4LV6kL/eoPoqQzEgmQA1248RwXoFDEB4lumm9eZ0KgLzInskgbgZGt+ErX9C6+bDkwB2yLb4a260YZGitkx8NmgldmQ8yTMpvUK2hhsy7Mg513WI9RC0MKSE0pmdN60I9VB6bCQkhBOKb+JvmE/rEeqDxM8fxJtT1+6bPet/sapGHo/pt9y88xbvQ/TZz9USVqsBjgKTBezGz4NC5mm4qiaNamacVU4VVnm7RbxKRu2aeYtzEuGoAJjxFlC4SJLiaQVU7rVSYPGtqODBUY0n8Ry3mI7+Sb0l2h9DyA5ahfm0dAGXLvgzOb2KNupaep3Sqy+qNBE5iPngonWnn/AMTv/wA0XA4vPh6LzYva0xMxI0UMPvEGb2y1Of57eMrOyJ6nZexU4kTGVz9MpGbw3e78Tt5bPsW72fttzYFjZo9c6B24MndunxvHnG0av2yhrdrdzh67txdPtV+6ufzWj1Kx47g6Tru58DI3KDi4s4lijkTTLvGbTNQgyZ5Gt+E/hHu90rznblX61/f+y1Wf/Fb8lU+Xav4e5Yjb1X6+oPzHjyUmypym2zmcFCO4k9H3MNY9bGQMdM94G660vRGoBRc0bqnfq0fsV5+ase3irPZ23ThyTBcCIiYk7iT5rQ9N72iu5rkz0WriA0EkgACT4eKgt23TJhvaMgW56X53HgsXtnb9OuGg5mkNdaRGYllp4QHKLsTarKVV2ZpIeWNEAGDcSb85twSeOdOuYReO1Z6NUxVQNJ6isYEwGjMY3AEoprENLntcwCZLmmAAYknSN/iqY41/94/T8R4Dmoe08Y40akucew6xJg2fz5KKOtveSShGrNN1vMKDiwHSHE5bWmBx96wn+01VrhlqOLA0S1zWG4LcwBDRuJhWuO6QB7Gup2zTmBHaEGBN4vCky4Z7kjjDOCbbLZtJrt57TYacwMO7UnWd4Vk2sAADMgAG5FwI03LHbO2g7rGC0ZgLxvMcea0tQiTffxVTNCUHTLmGUZqzznEOLiIE/VstroxslHw9dwG6C3LqTqj7Ff245UvbReo42gaFWrTgFrznEiSHOAM92tlprJxOFckZrxcKnfN0XWxXsNSajesblu2S0guABLTuI3G+ig43K2vUDMwAygSRN2h18sXuh7K2mynU+sJBmCQJAMxeNNCm7UrD6RVIIPabcX0Y1cU/Uf2o6en0/eyFiakudfehsYXuDQbmAJNroWIf2iea7DkmoImZGmul9FO1uIYvfR6PhHvpjD4d7SHta2N4cxrRLwRpvtqlp1G9mw9b1WaS7eDy3Kh2TRqveypmdDKlNhlzs0OeAQJ3XuOatGV3E05I9F5Nm3gv5aWWPkW81sSpEHaLvteHMWystAtLnxafirwmWmG7z6lye5rr/wAcr57GvnGYYneynplGpfuiIV31gNN1gYJns0z3wLcvmEsi3R7Dx/yJLjBeYOthkde4M+lfwjWVjtvD7RVP5ju7lrqtZpL7AZTB7GsO3w7texYzpE+MRVn8bvgpNkXE+xHtL4Stru96HiX28vimYh1vFCqu7PgPetWKMycgFZ/aRqNTts/Ub7woVY3UvD4WoQ14aYzCDbcVLSojPSalRsEnhw5BQ8S8PpuaOzma4AutMhw013qJ0fx/WVOrqQ4OBgmTENnQa6Ky2yHdS4mo0im1zmtyvlsA5chdYEc1nPgmos0FLXFtGCxVHK8jMDlOomJ8QjYWoSABf/Uq8f0aOGdT+lN+9aS1ocNW+kHFs3AI/dLtijTLGZGNptph3o+k60wXRf0Tc7zuVqW0xtJbyrj2aUlqsg7OpvqPAY0kyHbhZpBNytxVdc3HmV5jJ5+1WOztqhlMNIJguvPFxPxUGfE8rTXQsYcixJ31I2w8QGEueY7Te+MrxprvHmu2lS62oHtBy5dYuS3Wxvw8lCw9WYtmB4idBCsMNWzOY0je1vAgF38nyVhwSnrKyyNwWMt8+WlDSXkAuJ3jeTM7lmHVCwg5g4Hffl+63G1ejVGk2p1byYpF8nK4u7eWLWFjqBuWDxsyeANhHtXGz6XbR3tDe5NULUfJ1FyrbZ5dTqte2MxhoAsLwLncqujgHhxDxlyjMQSJ3QIB1urNuMY2uwgdgO7jawJJkcCu8j6LfuOcca3vdvNSNqVn9XUd2WNqAOaAACBUg3veYi6mNYOxGmWoQMtSIJqGOWu8yVncRtJrgxgmXPDjIAEZ89jEmbQrfC4jKKdmn6l5vM2NY8Ry9qzMkKV1XM04STbSd8iHjr47D2js07GSRd3zdXjvuzBb95aS3LrvLwAfFUOJObHYciZyUoEGIIcSZm1pPgrunXy082XLDtGuIm50MFc5F9PYeP8Al3BVX3r6WdwH4zr/ACsl0l/tVf8AUf8ABbF+JZNa77PAd6B9Yi3Z5b53LG9Jf7TX/Vfv5xoptjXG+34IdsfCu5V4j0T3oLycuh+Si1qoANgdRfmIB8NVMwWJc0FoLsjj2gHxmBsd3CVpttLcZqSb3srsBgDXqNphwaXWBOmhN1oNl7Gq56LarXNpZyHEBuaAQDpMaWJ9qpzhnB7n9kCS6AfRB4R5LQdH9rVOso0Q1xl3aPbzNbIuL2Ag8tFFmc6uJJhULqRrcLsPC0MlRjqjHuD8jnw+NWO7MQTrEjzQtvGcO8fSGuHVuD2iiGuqazDhZpiR4KdXqCo2h9ZLDVNMZg5rjJObQm/A2UGvgDVbVYHNaAyoXEl5ytGYFxEcws6MnqTky241FpGY2ntrrgyq0uz03Os5z3NBe3tRncYHZ0EeNkbFioWOBNMjKZjNMQQfnkqvbWyThiKRcHlzW1JbIBa4OjVT9pYsNYTPpMMa3kfyreSCenR4I8E3UlIzDanZE6wo/Xe88OK4VmxG9RnPurcI72VMktyD06uUjXW40kcOK2fR+q12ErEgTmflnKSOw0gib6+7vWFfuWn2WfsbudR3H8LdNyh2pXBd0T7L9b7M0HTdjKbWlrQ2XvDsoieIMarDVjLj3nmrvpFUmmdPvd0f3bL+Jk95PNVuGqQXAyO1PC3ijZY6cas52t3kY6kzNJcCSGcYMkjz0KgYl0G+s/yrJ9QQY8bD3hVGIdmdHFwHnAVhIr2XWx5MPmQAGwZ5futjSoummQCQKLxMB397E31mLLPYKkG0+qZSe9+cONUBxAaLFpAFgbFW/WQWEkAig8GbQQKsWcLG/is3aXq5e5p7KtKdk12FoioyrUD+sZTYQ8CGSOyBl3a6QpFYsLHZDmiowZSW04zEmbAfIVbiXuAkAkdTSg3BzZ2ZdDrrCkVK5LXh4cQKtKLnfmmJFtFTpurLipcji9315kwKoAObg9077blQYzZ4xGMxTTUDC11Z4kTmym7RcXufJXbQ4muRBHXN1y7numfYqvBk/T8URFvpJdMTAsI36xp7lYwtx1Nfb8FfOlLSn9/yZktbzdPGw74Vc+oMtgZkb/gpjeXJNwmBfObcwZ3XFssTN7xI53Wvy5mRvfIdXxF4kx6wMiQeHEK46JMH0pkZjxyGLcXT6t796p9oVuwBMnMHb5gtPE2V10FxAzkG5ztcIIBFjJ5i5tzUWZ1jbRJiVzSs9Fw2J+rw8VKgzVy0nJ6d4yvuMo53XYmuXUqwNSo8Npvdlc3Iynld94TPba38O8KRgqpbhHOPWkjPumrZ+jWjXko+McMji7rCG0muyus1sBpzkb3ifQ42WN18mi+Riun7x9IZo77PRuOyDINwNw5c1T7YxYexpBvlMjfpE246q46fvBxTTY/UUdbag3jd3LG1agMjfflb9lsYYXCLM6c9MpL7iZhuaLC/Enj7lFJRM105mDJEyBKs2QNA3laXZ9WMFBPpVHwL7mtvw3rLuOitMNij1QZuDnHQTcCb+Cgyw1JL3LGGelt+xddJWxTP63f/AEaRO/n82VM7eTlsTq2d+il7Vx5q0riD1k/9NjeM+p7VVVn9o66/ulgi1BKQZ5KU20I0kSZkbwJA+dEjWEmwzQQTEkgc023yP2UvZj4mB6zB7TvU75EK5mm2RUDTUPaHYaJaS1wl1Max3KZ0sqk4ZwLiYqtiXSBetpw4f5QNygbHqSX9zdTA9JvEFSOlZ+zO51W/h41Y0vv3j2ysua+eu6NTG/kPyWWIZmdpLuopiAGuBEtMw1wnTdbhuRqQnrTrFRhIl7SMrKhAndfgouMoyJgk9RSEANdplNiCPw8hrCkkwK1sv1g/FJ+qqcbKo+X77FtcxzaDSfQqAPdLiHh12NzAmW7y5w8Oap9u0RhnnEU3OLqrqjXB7WgDrGB5LY5Pi+hHJTqdOXMMxDqh9E76TBYiY03wqzpXVBpsYDJFTTSPqKQ390+KnwJuaXR8yHaKWNvquRmmm/h8CmHEljrcOE+PfzS1sPUafRI3SYjfvHemMaG3mT7P5WtuZj70NxDs7RLhMyReYAJJG72qy6GR9KZEETPaBnTdB7Luf7qt67MTYNExAECBNzKtuiGIJxQiYLTPZzWt6X5Z9sJZv9cuwYvrXc9Pww+wuAbM9Z2W1AJ+sOlU2b8FGxdRuVzdHFrWg9p5DgGwKY0NYHR0QSJuiU3j/wCvcSaeWKkl7SKX3pHbaBMcbIGMEtqRvpMaQ22ZpaBlJ9SnGj7ECFidfJqdPBlP/kB/2oST9zRufSnLv5rL7RxLiwNJMB0gbvcFpOnxjFAcKVERMx9WN+/vWJrvJkTPzuWzs6+XHsZeZ1OQuGGZ0K16vmoey8M67sriNAQDxup5aeB8j+ykndnMWUbipeHeIuoIRmVDe1l1QkyXUfLfJCquue9MFSRG9MqOue/5+CSQ7CteFIwIsf8AGw+0qAKikYOrb/Oz3uTaEmaPZ2JYzrC4i4EAzcgiB2b7lI6QVs2GzaS9hjxrGPas893DiPeFJx+Pc+j1ZAs5pm8mM4HL1j5qpPDc1Jfct489QcX9jYVqhcMkjN1FMwcmeQ0TOcfE+cKSysB11v6xBP8AkqETJgixtbVYbHbQeXZ7tORgtOoy7yeSdUx73GoS4mXmecMfEjeq/wDhtrmWf82K6Gm2xVhoixDnkWcNGAT2TE3i/G3PObUxBc0EyTnjX/ds04IWL2jmLM0CMwm41aBf2eSFtCqMoj8R3n8DPLcrOHDoSsrZ82tuiTi6steL2NPXnGirM3uPvUzFVyWv5Gn8FXZvj71YgtxVm94rj2rfN7q76JuJxLbHQ6HK7wn0u7hPBZ9rr/PHuV30ZeOvb6PCHC0kiLj0Tz8N65zfQ+x1i+pHq1CqRgy4h8jNYNz1LVToye1pPcouKDnCpExDTBMNbIbJqj1m8WX4bk+nh/sZETM9lr8g++ns1CbHf7FAqnM58OaACwNN8wcIvRHrVBB3QTJWIqvyaj5GX6fH7WdPu6Q4D7tug4LKCnLgTMFwzHS3du0K03/yA4/THcm0tf0mLPGvnIJsOW9bez/649jKy/XLuWLeqBlpe2ODyR5GyQbTb+Or4sbPuVYxwc8idxRW05FifMKWzgp7DciShuMwnQQgSD0MouR7JHiAi1MRzDu5se9Cphst38QJ1vv+dF1eje0iBeePAIGMqPncPBHoUYEkgSRA1Np4aKO+nA9vgQE1jyOSBE6oNLtMkRB5pmJdDSDYyNbcVGa/gd9+anU8U4akHvEHzH7IodgnunmMreekIzq3pSd5/wC0j4ptd+YES0RJMADwBKJTeAIgRzB4Df4pNUNWyRRwzS1pIlxiePeUuPwYawQBcEgAb0AOGU6i2sg2nSPBDGIOXUmBDQf3SinfMJNVyEqOs/mWexRA74+9PdUOUzqSCgT8feu0jhs4HuV50UJ+kCM2l8sG2YekDqP4VECrLYVUNqh0AxpJgzxaeK4yq4NHeN1JM9bNaMDmLmD81RpFP771mgSOHtULEOJ64XJcWCIAc+wtm/ojSHHdCkUa5OCBb1gd+QCpVvUmw0db2KDWqFvXkWAdTzEulgv/AF49IchMTyWIlvff8Gpe4yXT++MqDgKfP+ixZ1juyO7330V/07f9trd7B/0aazWbsjuHNbGFfKj2RmzfzJeR2FqdsnkVKw9SGgR8yoOUAy14II1iPAynNsNR5qeiGwDKZiY3xzUx2BgAkyDe2p5KMKh+MaKRTfNiFyzpIc3DRD4MTA3f8w+bJalQEReASRNzJ1vvTX4k5cvqg2HegpHR1Z6Gx4JuY4mJHgE2sb+ScHNNiCO5dI4ZL6ymwS0tPKJcfE6IDahm/ZJ8YHIJgpcDIPuTKlI8DHmnuFvDV61obpxOruaJTqHj5/Pd5KF1h0N+8Sj02GxaQOV/kpNDUqJlCs2Zzt8yD5OAnfogNqW7p+CHUed7Wg8ffokLhNhHnfnE2lLSPUKXjfcIJTwFwbJ3ro5OY3yU3Zru3/EjxUMn4e9S9n2dG/vv4cUmtw0956ls6BgWdzbB3Vj0p7LyRHiis2U/O4nq+04EG/1eWbtbo4nnzUDB1h9Cb1kRDJztzDW2Zo0v5LSNPvdz3n2rByNxb7s14U0jyrp0ftuI72/+JizhdYdw9yvumpnGYiPxD/xsWecbDuW1hXy49l/Rl5Hxy7seyrHBP+kcgo0o4p8W3749imIuYNhR6boPguXLhnaEG/54ppclXIBgKpv5IlNy5cujjqFadLogcfIfA/sEq5I7QrnNOo9x3ka+SHXo0xBJInSL+N1y5CW8Te4bWoxF806GT8QldTETMW0j9ly5cWyTSrYMCdJt3K3wuy6Zw5qGoRU1DY7LQDv4zHJcuXGZtVT6ol2eEZXa6MqpyifJO2c+X8zp/quXKw+RU6npWBr5MGw9oQGTljML8TqFpGv1ufScPJzhEexIuWBnW+/dmvie5I8n6Yu+2Yj/AB/+jVn3DeuXLcxf649l/RlZPrfdi0hJ4b/LT2ozg43Oq5cpOpx0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6" name="AutoShape 10" descr="data:image/jpeg;base64,/9j/4AAQSkZJRgABAQAAAQABAAD/2wCEAAkGBxQSEhUUEhQVFRQVFBYUFBUYFhUUFBUWFBQWFhUUFBQYHCggGBolHBUUITEhJSkrLi4uFx8zODMsNygtLisBCgoKDg0OGhAQGiwkICQsLCwsLCwsLCwsLCwsLCwsLCwsLCwsLCwsLCwsLCwsLCwsLCwsLCwsLCwsLCwsLCwsLP/AABEIAScAqwMBIgACEQEDEQH/xAAbAAABBQEBAAAAAAAAAAAAAAADAQIEBQYAB//EAEYQAAEDAgMEBgYJAQUIAwAAAAEAAhEDIQQSMQVBUWEGEyJxgZEyQqGxwfAUIyQzUmJz0eFDNFNygvEWY5Kio7KzwgcV0//EABoBAAIDAQEAAAAAAAAAAAAAAAABAwQFAgb/xAAuEQACAgEBBwIGAgMBAAAAAAAAAQIRAxIEISIxQXGBE2EFIzJR0fBCsRQzwfH/2gAMAwEAAhEDEQA/AMcGogauAT2haZTSOaE8BcAngIGIAlyp4CdlTEDypcqIAlhMQPKnAJ0JQEANAXQlpsgDuTsqE7Vjap0DhKAn5V2VdHI2F0J+VLCBg4S5USF2VAgeVdlRcq7KmAHKkyo+VNypiK4BPAXNaiBqhOxoCe0JQE9oTA5oTwFzQnwgBganZU8NSkIAHC7KiAJ2VEnSY4q2R8PJaCYnloiQh7PM02+I8QSD7lJyrnG+Bdjqa4mDDU7KngJYUhwCyrsqLlXBqYgYalyomVLCAB5V0IkLsqYgUJMqLCTKmIrGBEhNa1EaFEzs4NTgE4BOAQAjQiNakARA1IZ0LsicAnAJgMyJlcw1x5GO+EdDxJIhwi2+xgnsCP8AiUW0T0YpSJcENeRIibGvRbodZ78xU7Kq3YNE034imSCW1JJG+Wj2aK2ITwS1Y4v2FmVTaBgLoT8qXKpyEZC7KiZV0IAaGrsqIAlLUwBQuyokJMqZywcLoT4SwgCsDU4NTmhOAUJIhA1PDUoCcAgYmVEa1JCI0IAaAlhPDUuVMKBBqTFNlh5OYf8AnCPkQ8YAKZ45mR3ZxPw8lR+ISrD3aLewxvL4ZW4CjlxuMHB4HgNPZCtSFX4kZdp4gADtuaZ4A02lWmVSbFK8MSPalWVg4SwnQlAVwqjQ1ODU8NT8iLAEGpcqKGpSECAZUmVHypMqdiA5UmVHyrsqdgVWVKESEsKGyUaAlASwnAJgIGogC4BOhAHNTgFwCfoEm6Bbxu+E2pgmuLHOE5DI11sZ+SpLqMTDRdvidJnxPsRzRc6dfSBLt5AaN55+9eW2zbXnlUeSPR7Lsawx4ubKbbOBLyajGjrGtADiSDLHZtJg2nduiUbZuI61mYjfEi7T3H4G4UvHNaGPOazS6e0bOFN3A8SbLDbJxDqeIbldDXVA13AtLov7FY+F7RJOnyK/xLBGk1zNvlXBqMWroXo0YTGtanQlDU+ExA4XZUQBdCLAZlSZUSEsIsKBBqWESEkJ2FFXlS5FJNNcGqCyWiNlShqk5EhprpM5AhqcGooalDU7EMa1FaPmFzQkxGJdTb2InXSd4HxKp7bneLHaXsW9kwrLkp9xpxTmu7Tg0ml2RIY4uaQXETpr7AgmXEzLjmobyQ36sku5yfeoe1nOdiMNLhOWqZLbDsNmRF75vNWteqezL3WqUwYmDINo3AmCbbl5jTSX71PRark/3oNxdCmWuY58Z3PqGPS4ugkQAACPPww21MKKdZ7Wei2oABMwJGp8Vt61I9YHBrYyvhxgCQ2ra+oJIn5nG7ebGKrEmJeY4aK3sW6VexV23fBP3N64TcabkkKh6FVnOZUa4mG5Mo1AzZpy8raLR5V6aE9UbPPTjToGAnQntYnZV1ZykDhLCflS5UWALKuhEyrg1FgDhLlRQE7KnYUQMq4sKME9qraiaiKWldlUzIuNNdKRzpIgYnZEfIlDE9QtIDKh15iASOY11NtRwUvq0yrhmuHaeBpvvI3aHisz4nkSxpP7mj8Og9bfsUO1hOJoC3oVd44DUyrhrIIuLPZob6Eeq2d+/cDcKn6SYgUq2He2XWqMuS25LRPH1ldNbdxIsHA3LhMNOpNhqFiSfAn+8zYj9T/egMkZognsHTIDo/fBPl/Cxe3L4ir+ofn/AF81vm1D/u4gERmcdB5i+7ksV0jYPpNTj2b99Nu7UKzsbevwV9sS0eS06DttW76f/utNkWa6DVADVYT2nBpbYwQ3NMHQaiy1havQYZcKMLIuIBlSwiZV0KayOhgSwnwuyosKGZUuRPDUuVFioZlS5U7KlRYUQmogYnhieGKtqJ6BgFPATw1ODUah6QeWVxpIvVp7WI1hpI3VqK4GdD6f5xa3CJ81aFnJVdUjMJy+mR/TO8biSZ04H2LL+IyvT5/4aXw+NavH/TNdK/vMNP43Trbts/MT7QtOBGeCSZJHI8ocT5BZrpTBq4a9sxv2fxt/KB7Fp3ScwB46AH3Bvtd4rNyPgj5/svw+qXj+gZaZIyyMogkVI9WwzOA3Tx43lYzpGPtNTd6Ft09Wzw9q2JptBJPAD+mLDLxJPDUR71kOkIH0mp3tvy6tupHxEKfZHx+PwQ7UuDz+ST0NH2of4He7f/Pmt0WrD9Cx9qH6b/cPDyPgt7C3MMuExskd4DKuLEfKuyqZSItIDKuyo0LsqeoWkCAlhFypIT1CoHC6ESF0IsVEQFECCwojSqeospBAnhDBTgixhA1OAQwnApWA5xVO55mzjd5m7uIgHKz2G19TutnqA8GfW8et05S8CLcCOA1nM+IS+nyaWw/y8GX6S/f4YSdRJPWA3qDXN2vmy0dS4dZx5EOjUf3hyx7OCodvtP0rDA6y3cd9TgHH/u8lpCzQmG2F+yNebnOHDd4CyoZHwx/epchub/egDNBOg7P4qTd4G4E+dvYsht9s4mpvMt5+o3eLhblpO5wv+fTwbTtqbyfBYvbv9oqd44H1W8YKl2WXF4/BxnVx8/kkdCW/ah+m/wCG/wDcLf5FhOhjoxY/TcPOOIngvQCtjFPcZWWNSA5V2VFhdkUvqELiCypC1GyJIT9QWkDlSQjEJpC69QWkFCWE+F0I9QWkrQE9oVV/tBQtD5kcD8VaUawc0OGhAI8VS9QsemEATgE0OTg5HqBoHhqe1qYCnZkeqNQHOFlUuYf7p+szkpgD8xJEweIvbkrN7rKslu/LO77nXiO0TPddZu2ztryaGxxpPwUm2aZOKoSxwIy9khmb7wwIADbjdC0tNjxEMcDAiSymDY3DmgGCJgkyYMzZU+Ja12LpaZYbp1cekfw9j5uvRdjbMY4B1tBoKczBnQc99+O5VoxllcYxJMuRY1bMnL7TljdmrkbjqM3Z7/DesVtoE1qlpGYbwfVG4r1ba+FFMgB2hkdrL6pE2YePP4rzLbMda/8AxcuA4rvDcJtPn/4LV6kL/eoPoqQzEgmQA1248RwXoFDEB4lumm9eZ0KgLzInskgbgZGt+ErX9C6+bDkwB2yLb4a260YZGitkx8NmgldmQ8yTMpvUK2hhsy7Mg513WI9RC0MKSE0pmdN60I9VB6bCQkhBOKb+JvmE/rEeqDxM8fxJtT1+6bPet/sapGHo/pt9y88xbvQ/TZz9USVqsBjgKTBezGz4NC5mm4qiaNamacVU4VVnm7RbxKRu2aeYtzEuGoAJjxFlC4SJLiaQVU7rVSYPGtqODBUY0n8Ry3mI7+Sb0l2h9DyA5ahfm0dAGXLvgzOb2KNupaep3Sqy+qNBE5iPngonWnn/AMTv/wA0XA4vPh6LzYva0xMxI0UMPvEGb2y1Of57eMrOyJ6nZexU4kTGVz9MpGbw3e78Tt5bPsW72fttzYFjZo9c6B24MndunxvHnG0av2yhrdrdzh67txdPtV+6ufzWj1Kx47g6Tru58DI3KDi4s4lijkTTLvGbTNQgyZ5Gt+E/hHu90rznblX61/f+y1Wf/Fb8lU+Xav4e5Yjb1X6+oPzHjyUmypym2zmcFCO4k9H3MNY9bGQMdM94G660vRGoBRc0bqnfq0fsV5+ase3irPZ23ThyTBcCIiYk7iT5rQ9N72iu5rkz0WriA0EkgACT4eKgt23TJhvaMgW56X53HgsXtnb9OuGg5mkNdaRGYllp4QHKLsTarKVV2ZpIeWNEAGDcSb85twSeOdOuYReO1Z6NUxVQNJ6isYEwGjMY3AEoprENLntcwCZLmmAAYknSN/iqY41/94/T8R4Dmoe08Y40akucew6xJg2fz5KKOtveSShGrNN1vMKDiwHSHE5bWmBx96wn+01VrhlqOLA0S1zWG4LcwBDRuJhWuO6QB7Gup2zTmBHaEGBN4vCky4Z7kjjDOCbbLZtJrt57TYacwMO7UnWd4Vk2sAADMgAG5FwI03LHbO2g7rGC0ZgLxvMcea0tQiTffxVTNCUHTLmGUZqzznEOLiIE/VstroxslHw9dwG6C3LqTqj7Ff245UvbReo42gaFWrTgFrznEiSHOAM92tlprJxOFckZrxcKnfN0XWxXsNSajesblu2S0guABLTuI3G+ig43K2vUDMwAygSRN2h18sXuh7K2mynU+sJBmCQJAMxeNNCm7UrD6RVIIPabcX0Y1cU/Uf2o6en0/eyFiakudfehsYXuDQbmAJNroWIf2iea7DkmoImZGmul9FO1uIYvfR6PhHvpjD4d7SHta2N4cxrRLwRpvtqlp1G9mw9b1WaS7eDy3Kh2TRqveypmdDKlNhlzs0OeAQJ3XuOatGV3E05I9F5Nm3gv5aWWPkW81sSpEHaLvteHMWystAtLnxafirwmWmG7z6lye5rr/wAcr57GvnGYYneynplGpfuiIV31gNN1gYJns0z3wLcvmEsi3R7Dx/yJLjBeYOthkde4M+lfwjWVjtvD7RVP5ju7lrqtZpL7AZTB7GsO3w7texYzpE+MRVn8bvgpNkXE+xHtL4Stru96HiX28vimYh1vFCqu7PgPetWKMycgFZ/aRqNTts/Ub7woVY3UvD4WoQ14aYzCDbcVLSojPSalRsEnhw5BQ8S8PpuaOzma4AutMhw013qJ0fx/WVOrqQ4OBgmTENnQa6Ky2yHdS4mo0im1zmtyvlsA5chdYEc1nPgmos0FLXFtGCxVHK8jMDlOomJ8QjYWoSABf/Uq8f0aOGdT+lN+9aS1ocNW+kHFs3AI/dLtijTLGZGNptph3o+k60wXRf0Tc7zuVqW0xtJbyrj2aUlqsg7OpvqPAY0kyHbhZpBNytxVdc3HmV5jJ5+1WOztqhlMNIJguvPFxPxUGfE8rTXQsYcixJ31I2w8QGEueY7Te+MrxprvHmu2lS62oHtBy5dYuS3Wxvw8lCw9WYtmB4idBCsMNWzOY0je1vAgF38nyVhwSnrKyyNwWMt8+WlDSXkAuJ3jeTM7lmHVCwg5g4Hffl+63G1ejVGk2p1byYpF8nK4u7eWLWFjqBuWDxsyeANhHtXGz6XbR3tDe5NULUfJ1FyrbZ5dTqte2MxhoAsLwLncqujgHhxDxlyjMQSJ3QIB1urNuMY2uwgdgO7jawJJkcCu8j6LfuOcca3vdvNSNqVn9XUd2WNqAOaAACBUg3veYi6mNYOxGmWoQMtSIJqGOWu8yVncRtJrgxgmXPDjIAEZ89jEmbQrfC4jKKdmn6l5vM2NY8Ry9qzMkKV1XM04STbSd8iHjr47D2js07GSRd3zdXjvuzBb95aS3LrvLwAfFUOJObHYciZyUoEGIIcSZm1pPgrunXy082XLDtGuIm50MFc5F9PYeP8Al3BVX3r6WdwH4zr/ACsl0l/tVf8AUf8ABbF+JZNa77PAd6B9Yi3Z5b53LG9Jf7TX/Vfv5xoptjXG+34IdsfCu5V4j0T3oLycuh+Si1qoANgdRfmIB8NVMwWJc0FoLsjj2gHxmBsd3CVpttLcZqSb3srsBgDXqNphwaXWBOmhN1oNl7Gq56LarXNpZyHEBuaAQDpMaWJ9qpzhnB7n9kCS6AfRB4R5LQdH9rVOso0Q1xl3aPbzNbIuL2Ag8tFFmc6uJJhULqRrcLsPC0MlRjqjHuD8jnw+NWO7MQTrEjzQtvGcO8fSGuHVuD2iiGuqazDhZpiR4KdXqCo2h9ZLDVNMZg5rjJObQm/A2UGvgDVbVYHNaAyoXEl5ytGYFxEcws6MnqTky241FpGY2ntrrgyq0uz03Os5z3NBe3tRncYHZ0EeNkbFioWOBNMjKZjNMQQfnkqvbWyThiKRcHlzW1JbIBa4OjVT9pYsNYTPpMMa3kfyreSCenR4I8E3UlIzDanZE6wo/Xe88OK4VmxG9RnPurcI72VMktyD06uUjXW40kcOK2fR+q12ErEgTmflnKSOw0gib6+7vWFfuWn2WfsbudR3H8LdNyh2pXBd0T7L9b7M0HTdjKbWlrQ2XvDsoieIMarDVjLj3nmrvpFUmmdPvd0f3bL+Jk95PNVuGqQXAyO1PC3ijZY6cas52t3kY6kzNJcCSGcYMkjz0KgYl0G+s/yrJ9QQY8bD3hVGIdmdHFwHnAVhIr2XWx5MPmQAGwZ5futjSoummQCQKLxMB397E31mLLPYKkG0+qZSe9+cONUBxAaLFpAFgbFW/WQWEkAig8GbQQKsWcLG/is3aXq5e5p7KtKdk12FoioyrUD+sZTYQ8CGSOyBl3a6QpFYsLHZDmiowZSW04zEmbAfIVbiXuAkAkdTSg3BzZ2ZdDrrCkVK5LXh4cQKtKLnfmmJFtFTpurLipcji9315kwKoAObg9077blQYzZ4xGMxTTUDC11Z4kTmym7RcXufJXbQ4muRBHXN1y7numfYqvBk/T8URFvpJdMTAsI36xp7lYwtx1Nfb8FfOlLSn9/yZktbzdPGw74Vc+oMtgZkb/gpjeXJNwmBfObcwZ3XFssTN7xI53Wvy5mRvfIdXxF4kx6wMiQeHEK46JMH0pkZjxyGLcXT6t796p9oVuwBMnMHb5gtPE2V10FxAzkG5ztcIIBFjJ5i5tzUWZ1jbRJiVzSs9Fw2J+rw8VKgzVy0nJ6d4yvuMo53XYmuXUqwNSo8Npvdlc3Iynld94TPba38O8KRgqpbhHOPWkjPumrZ+jWjXko+McMji7rCG0muyus1sBpzkb3ifQ42WN18mi+Riun7x9IZo77PRuOyDINwNw5c1T7YxYexpBvlMjfpE246q46fvBxTTY/UUdbag3jd3LG1agMjfflb9lsYYXCLM6c9MpL7iZhuaLC/Enj7lFJRM105mDJEyBKs2QNA3laXZ9WMFBPpVHwL7mtvw3rLuOitMNij1QZuDnHQTcCb+Cgyw1JL3LGGelt+xddJWxTP63f/AEaRO/n82VM7eTlsTq2d+il7Vx5q0riD1k/9NjeM+p7VVVn9o66/ulgi1BKQZ5KU20I0kSZkbwJA+dEjWEmwzQQTEkgc023yP2UvZj4mB6zB7TvU75EK5mm2RUDTUPaHYaJaS1wl1Max3KZ0sqk4ZwLiYqtiXSBetpw4f5QNygbHqSX9zdTA9JvEFSOlZ+zO51W/h41Y0vv3j2ysua+eu6NTG/kPyWWIZmdpLuopiAGuBEtMw1wnTdbhuRqQnrTrFRhIl7SMrKhAndfgouMoyJgk9RSEANdplNiCPw8hrCkkwK1sv1g/FJ+qqcbKo+X77FtcxzaDSfQqAPdLiHh12NzAmW7y5w8Oap9u0RhnnEU3OLqrqjXB7WgDrGB5LY5Pi+hHJTqdOXMMxDqh9E76TBYiY03wqzpXVBpsYDJFTTSPqKQ390+KnwJuaXR8yHaKWNvquRmmm/h8CmHEljrcOE+PfzS1sPUafRI3SYjfvHemMaG3mT7P5WtuZj70NxDs7RLhMyReYAJJG72qy6GR9KZEETPaBnTdB7Luf7qt67MTYNExAECBNzKtuiGIJxQiYLTPZzWt6X5Z9sJZv9cuwYvrXc9Pww+wuAbM9Z2W1AJ+sOlU2b8FGxdRuVzdHFrWg9p5DgGwKY0NYHR0QSJuiU3j/wCvcSaeWKkl7SKX3pHbaBMcbIGMEtqRvpMaQ22ZpaBlJ9SnGj7ECFidfJqdPBlP/kB/2oST9zRufSnLv5rL7RxLiwNJMB0gbvcFpOnxjFAcKVERMx9WN+/vWJrvJkTPzuWzs6+XHsZeZ1OQuGGZ0K16vmoey8M67sriNAQDxup5aeB8j+ykndnMWUbipeHeIuoIRmVDe1l1QkyXUfLfJCquue9MFSRG9MqOue/5+CSQ7CteFIwIsf8AGw+0qAKikYOrb/Oz3uTaEmaPZ2JYzrC4i4EAzcgiB2b7lI6QVs2GzaS9hjxrGPas893DiPeFJx+Pc+j1ZAs5pm8mM4HL1j5qpPDc1Jfct489QcX9jYVqhcMkjN1FMwcmeQ0TOcfE+cKSysB11v6xBP8AkqETJgixtbVYbHbQeXZ7tORgtOoy7yeSdUx73GoS4mXmecMfEjeq/wDhtrmWf82K6Gm2xVhoixDnkWcNGAT2TE3i/G3PObUxBc0EyTnjX/ds04IWL2jmLM0CMwm41aBf2eSFtCqMoj8R3n8DPLcrOHDoSsrZ82tuiTi6steL2NPXnGirM3uPvUzFVyWv5Gn8FXZvj71YgtxVm94rj2rfN7q76JuJxLbHQ6HK7wn0u7hPBZ9rr/PHuV30ZeOvb6PCHC0kiLj0Tz8N65zfQ+x1i+pHq1CqRgy4h8jNYNz1LVToye1pPcouKDnCpExDTBMNbIbJqj1m8WX4bk+nh/sZETM9lr8g++ns1CbHf7FAqnM58OaACwNN8wcIvRHrVBB3QTJWIqvyaj5GX6fH7WdPu6Q4D7tug4LKCnLgTMFwzHS3du0K03/yA4/THcm0tf0mLPGvnIJsOW9bez/649jKy/XLuWLeqBlpe2ODyR5GyQbTb+Or4sbPuVYxwc8idxRW05FifMKWzgp7DciShuMwnQQgSD0MouR7JHiAi1MRzDu5se9Cphst38QJ1vv+dF1eje0iBeePAIGMqPncPBHoUYEkgSRA1Np4aKO+nA9vgQE1jyOSBE6oNLtMkRB5pmJdDSDYyNbcVGa/gd9+anU8U4akHvEHzH7IodgnunmMreekIzq3pSd5/wC0j4ptd+YES0RJMADwBKJTeAIgRzB4Df4pNUNWyRRwzS1pIlxiePeUuPwYawQBcEgAb0AOGU6i2sg2nSPBDGIOXUmBDQf3SinfMJNVyEqOs/mWexRA74+9PdUOUzqSCgT8feu0jhs4HuV50UJ+kCM2l8sG2YekDqP4VECrLYVUNqh0AxpJgzxaeK4yq4NHeN1JM9bNaMDmLmD81RpFP771mgSOHtULEOJ64XJcWCIAc+wtm/ojSHHdCkUa5OCBb1gd+QCpVvUmw0db2KDWqFvXkWAdTzEulgv/AF49IchMTyWIlvff8Gpe4yXT++MqDgKfP+ixZ1juyO7330V/07f9trd7B/0aazWbsjuHNbGFfKj2RmzfzJeR2FqdsnkVKw9SGgR8yoOUAy14II1iPAynNsNR5qeiGwDKZiY3xzUx2BgAkyDe2p5KMKh+MaKRTfNiFyzpIc3DRD4MTA3f8w+bJalQEReASRNzJ1vvTX4k5cvqg2HegpHR1Z6Gx4JuY4mJHgE2sb+ScHNNiCO5dI4ZL6ymwS0tPKJcfE6IDahm/ZJ8YHIJgpcDIPuTKlI8DHmnuFvDV61obpxOruaJTqHj5/Pd5KF1h0N+8Sj02GxaQOV/kpNDUqJlCs2Zzt8yD5OAnfogNqW7p+CHUed7Wg8ffokLhNhHnfnE2lLSPUKXjfcIJTwFwbJ3ro5OY3yU3Zru3/EjxUMn4e9S9n2dG/vv4cUmtw0956ls6BgWdzbB3Vj0p7LyRHiis2U/O4nq+04EG/1eWbtbo4nnzUDB1h9Cb1kRDJztzDW2Zo0v5LSNPvdz3n2rByNxb7s14U0jyrp0ftuI72/+JizhdYdw9yvumpnGYiPxD/xsWecbDuW1hXy49l/Rl5Hxy7seyrHBP+kcgo0o4p8W3749imIuYNhR6boPguXLhnaEG/54ppclXIBgKpv5IlNy5cujjqFadLogcfIfA/sEq5I7QrnNOo9x3ka+SHXo0xBJInSL+N1y5CW8Te4bWoxF806GT8QldTETMW0j9ly5cWyTSrYMCdJt3K3wuy6Zw5qGoRU1DY7LQDv4zHJcuXGZtVT6ol2eEZXa6MqpyifJO2c+X8zp/quXKw+RU6npWBr5MGw9oQGTljML8TqFpGv1ufScPJzhEexIuWBnW+/dmvie5I8n6Yu+2Yj/AB/+jVn3DeuXLcxf649l/RlZPrfdi0hJ4b/LT2ozg43Oq5cpOpx0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8" name="AutoShape 12" descr="data:image/jpeg;base64,/9j/4AAQSkZJRgABAQAAAQABAAD/2wCEAAkGBxQSEhUUEhQWFhUWFx0XFxYYGBccGxobGBcYHBgYFxgYHiggHBwlHBoXITEhJSkrLi4uGB8zODMsNygtLisBCgoKDg0OGxAQGywkHyQvLCwsLCwsLCwsLCwsLCwsLCwsLCwsLCwsLCwsLCwsLCwsLCwsLCwsLCwsLCwsLCwsLP/AABEIARMAtwMBIgACEQEDEQH/xAAbAAABBQEBAAAAAAAAAAAAAAAFAAIDBAYBB//EAEYQAAEDAgQDAwcICAUEAwAAAAECAxEAIQQSMUEFUWETInEGFDKBkaHRIyRCVJOxwfAVM1JicrKz4QdTc4LxNENE0mODov/EABkBAAMBAQEAAAAAAAAAAAAAAAABAgMEBf/EACoRAAICAQMEAQQBBQAAAAAAAAABAhEhAxIxBBMyQSIUUWGBMyNCcdHw/9oADAMBAAIRAxEAPwDacD4Jhzh2CWGZLKCZbQdUJuTGs1fHAMP9XZ+yR8Kn4A182w/+i3/TTRAN1D1TFwd8gscBw/1dj7NH/rXRwLDfV2Pskf8ArReOlO7PpQtQTi/uCBwPDfV2Psm//Wnp4Fhj/wCOx9k38KKhFdCaO4JwYL/QGG+rsfZN/CujgGH+rMfZN/CihSa6kU1qC2MGjgWG+rMfZN/CnfoPDfVmPsm/hRGK6BT3oNrBp4HhvqzH2TfwpjnB8ICkHDsSokD5FFyEk/s8gaKxVPG/rGP41f0nKe4pRZF+gsL9WY+yb+FL9B4b6sx9k38KIx0rkUWTTB36Dw31Zj7Jv4Uv0HhvqzH2Tfwq/NLNS3IWQaeA4b6sx9k38KjVwLDfV2Psm/hReaYq9PehbWCTwPDfV2Psm/hUK+CYf6uz9k38KNEVCsU96G00CDwXDfV2fs0fCmngeG+rs/ZI+FFK5FPcKn9zH+WfCGE4N4pZaBGW4bQD+sRvFdq75cf9C9/s/qopUWawug55Pq+a4f8A0W/6aaIg1n+AP/NmP9Fv+RNE0vV58nk7e2mEEEU+3OhyX6mbxPWlYdsuhNdy1T84p6X6LYu2WYrlQ9tS7SnvYdonilFQ9pXe0p72LtElBOO4nJiMEM+XM8oR+18ku1F+0rJ+VgQrF8NKlgFOIVAgmfklcrDa9VGdh2qNdnrhcqupVMW5VWRsLXaVwuVTL1N7enkNqLhdFN7QVUL1ML9NC2F0uVGpdVu261GX+tO2GwndVURX1qB18c6rqfFUrJcMg3y3cnBPf7P6qKVU/LN75m7/ALf6iKVWrDbR3guNjDsj/wCJH8goiMcKyHCnvkWv9NH8gq4l+h6CZotdmnGMHOpU44c6zCcQNzUnnQ50vph/UmmTjhzqVGPTzrK+dCnjEdffR9ML6n8GpGPHOnDHJ51lhiOvvrvnHX30fTB9T+DU+fp504cQTz++sr5x+ZrvnHj7aPpg+o/BqDjRzrNeVDmbGcOUJIS8qbn9ja1zrY00YmhHG3ZdYXKcrS8y5MWUCkWnrPhQ9BRGtfdijfHFDn76YXxWcOJrnnVUunJeujRF8c6jU/QI4s1w4k1XYF3wyX6Yp7rQbzjx99NVifGq7RHdQZL3Wml4c6D9vTTiKfbF3UE1vdaiL1DziKYrEU+0LuEHla580d/2/wBRNKh/lNiJwzl/2f500qTgNSsp8Of+SaG+RP8AKKtJdOw6mBMWoVwpIKGgRqEd4HYgWirYdKSpKTlgmx11i/qqnNcAoPkvIxA5inIWDqY6UKxKF5zKk7G/I2vFdWk2lwQRayiN9KtNENP7BcKO0K9YqVAUfz/eh2HRlkZgpUA2BTAIPO//ADU7iCY76kmIygC8ciYvBp3miadWWTY3V4/nWnApNgq+4k0OXiFI7qgpalGYWAFeoAXHwqNWNJVCWzoQckzp+6nrSHgLqcSNSfaa6XUjf2zQEqJgQoFMyAkk3g3EbV1SXNEpWROpR+MU0hNh5D6SNRA3v8KWJVmwOI7kytIJKYm1oE62GmooAFwRmkTzBHsmiCyVoQkFUFcEde8RbNcgRyrk6ziK/J1dKstlvA4sltBME5RPdIvb6N4qTzsHciOU/iKCuYqDCrGBNz0PwqVh1SzABJOkTsJsIvYadK6o8WczWaCi8QI9JR8JqMYhP73LehZxAJ201EmfhUra0qBOaNOZ+ioybdNKbdCUbLyX0jnHUmkX0DQ+8ihzz6UjnZJ6CRMXGutRqxszB6UIGEzjE8z+fGozjEn/AJ/tFUUPC/wF66ghXIdCQJI5GmBbOJHIe0UzzjpPr/vVQqTbSTtb41ywNlJvpEx4HrtRgKIPKB8HDuCD9H+dNKoePpAw6zmSZI0mR3k+lFgelKs20WotA/AP5Ag/QyoMdQBNXF4rvKVlzBUmxjaOuh+6ss1iiEoHc9EXIM+FtqI4B/uxM3PMWgTE7U9vsTk+Au6e8e9YkDUXHONqi4acqzPeQVA7kGxBNtr0MONSDOQHpfwrraHHEpLaygGTlClWHICYoeEOOWHy4rMSozItebA2qHiGMDaQqZvcDUWEgzQ5t4Ycjt1Fz6QAAmQR3SSbbm9NxeO7fO8gKSmbgkEeu/5ipTd8YKcVXJG1xlxTqbTeAI70HrPKtRhnciVOJVc+leDeDY6bRNB+EkOIcURKkxlVPoyDIsalwmFSlXeQHQREKU4ADsRlUPyamWsrqio6Lauy4+62tRWp1SCSJvFo15k20qNxSyoJS4VgDuqmI320inOYZvNmS0hBAgZR4yZUSZvWfaxhnKFlOpmAb8vCr09TcZ6mntDx4s664lAUoqBDfdkanQRqZ9dq0/E4bU8lJkJxSkpzEHRCSMylJJJvvOtZbyFZz49lKzlBc7abf9vvAE6XNaLyjxHfWkA3xGIUCCqTCG9Am8aXFr1x9W7monT0uItg7ypb7J1KZVCmm1iSSLoE5SdpmwtXOAvfKZlODKkEqGa8qBSAUx+8Tp9HnaiX+JTSS1gnZSpJQWj0gJMyD7ulB/JXBJeYVCsgzlNk5pkkJnvA2nNuK2hqrsJsyem3quiLEM5SEpkhNjqAVJ1uRvc09t5OWySSSZi1spAJ1/aVVDiOIcS6tOY66RzE32mqKsfDuQrIQLKVlmDFrDX+9dKyjF4YWcvBuLRE8haPdUKnBulXvOtIvMkp76lQIVqgkkmCAo329lOcYasO0dTM+kLDlp+FMkSE9IHWQa65MWzeI/5qB/BJA7jucjYT8ahGBXqAT4H8JFAWTtvwfXr7LGDU6Xx3rgZpmQT7LdNetVUYFQgqSocpSsAa3JFqi7MTEp19vL8KQznGnx2TgJ5Rl37w91Ko+K4eWVHLB3JP7w0AFKolyXEzLDsFEiQIsdxRQYlKZhIGo2taquOQkJSEggZEm+s5b38TVeSowASToBc6cq0WUmJ4ZI/jlKmVEiN4+FGeDP5WkmJsRrym9ZxxJSYUCDyIIPsNFuFOw1ESAVDb8aU4qhxdEnHsQFZYy2JsNpqlw9fcULxm09mltak4y4CEgCBJ3HIcqbwNIU4lsqKc6hcdKdVEnlml8myQ07CdbmSZtvfxq2pRmwEeP9qXbpbBCE2yxre8mSTrtUfCngp1AIEFUGb2iuCXLlR2xeFEnGc8gNzCjbxtWda4S4omFJnUTmE31mK1y1JnvEaqi5I7oEC+k1f4Dwxh9Tvb5g2G0BKwVJhWY5hOn0rg7Uo9QoRugnoOT5AHCuGraKitAKlyghKSpOUp1g6q3mxEDauOYfRKUmBMKyLsVekRomSRe9b7B8BcYIWzicwRIyOomFEAXKYMgEiCDr0oLieA9oorXispK0pUG2kd0qICR3sxFsoHQ1i+ojJ2zZaLSpGVDJU3kOZV5AKkRMz6PabnlRXyfxIbTlBCVKUtRbGXZWoGkiLa/hRpHBGtFPPL760gWSApsZgCUiYEWO80I8tcEjD4RTmGbWlzOMxVnUQmTmUoElIHometNa0Z1p/cT0pRuYD8oGj26i2UxCdbEquJnS/4VnlKhxQ3Cjr0NT4XiSnQSqM0ZRFpjTU63ohguHMmStBUeqla6kiOs16S+EaZ57W+WCWUlrOLnNBABt+RVQkg6HMTbNy3F7RRMsoQhQAIBvBMSRprrtQbEkwMqJJPIyAOVOMkxSg4k7TKzJRIygSQdffamP415tPpOJEjeRvua4vHhCSkSO0AkCxBBBtO+1RYzGtAZFJcWrJOftICF3+iE94eJ9dUSky7h+JKStCypZghRGY3/Cj7fFm3QJygn6KwnfrcfdWX4K+lbyAbi8SLaH2UePDW3Jhs2uSMwA8TEUccias5xvDlLDmVS0pJBypWrL6Q2BIpUIx2Gb7JZadVaJTP7wGhvSqZclw4BxZSptMgAwBJJVPdG1Ow2CKCb3BgG2nQdRFUmnyGwAfzA91XcC/NydFUldFPkq8VYV2kkG6Rv6t4qPCrKUL56jptNqIcQwylBDipCDmSlRCoUQUyAdyDrymqDikptFykAkU9yaoEmmaHi/DWS0ggQSQSQtajcK+iYAvQXB4MpeSpMlCSlUkHSbiQL1Y4vij2SMpIMIOxve+lBkYpa1BBWqFKAseZi1LTT25HOrwbTibSkt9rEIVEX2jWOXWhnDMWQ6jqr41qccAQlMGEyk6lJ9FMWBEynSd6wbCC3iezOqXCNxGUnn0rDRmpxaNdWDjJM1GNXGaNZN99eRrVf4b8WU3hnipJWO1M3E2ZWogAgAnuafvVmsEgKxTaFgELebBSqYMqFjbQ9K3CsAylKksjzYZCjKtIW1CRiUznHfByoWpU/uibkVya0oqGx8m8E3Ld6D76mFtqX6BzGZKkSoKhRIB7xsb9KEcYcbaS+U5Q60gLVAuMzhykgC8wfZXcUHUtFHZZyVLIUlQUgk5ysIVNiCMvej0jQ7ypxSkIxzwAyLaQkHOhUZFELOQTFnB1vtXHDT+R07qRM7xNQcAGYRimm4AA7rzZUU315+qKoeXmOCuHPkCAe0aur/JebRNhF1CpCmXyACR+kMPbLIGXDSCTy071XOKFLKBlQ853y4EygAdspbhBMGQFNz/uHM1cUlNCbbizxLDLAS2ALlRJvYi4EeyK2HDXoSfH8Ko/4h8PQzi0IYbCE9nmhMm/bPJzdJCQYtrUWBxUCBudOuley33NNNHmJbJ0zvlO7KEfxT/+TQROKWBZZ9d/vq7xvEKlEwJGYQZ1gQeutqHF3mB409ONIJu2EOGY9SQsmFEDMnMkG+keF58ao4sgrP550xKtdtPvpq1Sa19mYlKMTJtbffwqyvHOQE9ouBoMx5aVUXp666sg3puNsLLy0rVhyqVKMwfSnXcm0UqkQ9lw/wCdslKuaUnZtGKooYsZVZZ1CTbqgVaw4yiAq1jJsB40zi7JBbc2UlIPiEj8BVvhr4yEKKYJ74O4AsP71r/ajN8lrzxRwyO8QkPryzBHebRJAOglOtBce4VOJObNIFx/ERGgFGMXim4Uk4gQVBQABWUwmI0qnhcEXlgrUqAnur1SFT3cwmQCM3rIrNKmW3aGZVPIyJIlKATNvRiw61BgeGnOk52xChuqZBEj0daKMYYNkrScyQk5yruXm2UGbXGtVsYskTKZSUyARNiDNrE7c6tN8EuuTZYtS8u2UOFRVP0gpOx5kCfE1luNYfJiVL3N1X+kpMmNQJB0vWlxOIzskwPTnYagG8eFZHypzduoxIyoMzP0Yrl6XyOjqOAlwXGlWKwyioEHEMpA3/WIBm/LlXqWLVHai8fK8rWx5vyGmteNeSba3MbhghJVleaUQBMJQ4kqPOAK9l4oP1vKXdDtkxx/GbVh1sUpr/Bp07e1lkt9wSCPnKucH5XEnUW/Imsghgp4Y4E935Ny0ECc+Eg3G1bPDq+TSNPnKhbl2uIj8x41iG1lXDHRfMW3Y/agOYTSSYmZia5tLn9/7N5mk1eEqB+fNiBsQzpaIk13ykw5KG0yrVnTLfuvCFSbDwqNhr5yICADj0k3EmMPEiNTNc8pGk5sMFCR22GAGaI7huokj9qaK+aD0ZnywwfaY0qjOlDSSsJVdILzhCjcZhKtB0rI43Ih9HZ2QRoVScySQTMm9xR/yzfHnQWUG7KClQmD6RUAdIBPOszi8ULJiVAyJFxufbXq9PexWedr1vN35PpYWzLzSHFpUsJUpKFQDAgFQMX8elef8VwAYUEBWeUJXMRqNIk6EETRrAcXLSInQiRP4c96FcaJUQomVWAtFiZA12zVUIbZN2KU9ySoHuiyTbeb1ElQNXcPCfSBJB7tyIVNlR8abxMlRK1KzKOpiLDSw8a1tElRZqMrq21gFKTOk6CNeVxpVzyb4OcQrvLS22D31mM0DXICIJHWKe5JBkpZVuIKUXsCfAKA++KVEWW+wLpPeUEZTMRdxJBtvAFvGlWE5O8GkVgacrjKQoXyWO4IH9qCzKQaLYFslIiBABAVvz+NUMczlM7EzA28OlVxglZyVwaNcAcyhdtSCPUCPxoLV3hcza829c2/Ggb4CKsSUt906qIJPUXqiwtsSFJKriO9AAkSIHpSOdXsPwpxxJ7zaBnAOZYTE8wbx1qpjOFqbSVTIBg7bwCn9pPXqKLQLgMcHxgUy4FRZUCdu7ah3H8UC7CTZSMpPPUey1QcExBGcD86j8asLehas0EKSLkWlJNhPiahQ2zbKct0aDP+HzWXFtrSSk9kTmSpWoWjuzFjEgivVU4hLktupAKxlzpSAo5g0DmSRlXJxC7pveNa8y8jH/lUCYT8qsC0aJlU62iI616Mk99MgRnRb/fhIIA0gi8b1w9X/IdOh4F5QGVOVSVJU6HApJgQtS1hPeMhUOItuDagLXCmzhThi9JUVM5kd4BS+zXGXKBYsxJ2O5puJbIYYkn/AKzB7A6MMDeDFtTVbhbCe0bupUcRKrxYhp23cmEi+tYwWLNZMbwvHrUkvmM/nK3AJscmGNikeqwIoj5TcWLXbBCWwUFgJJSCe+0s2zWBhISPWL1nOCEDDpJVft3zYG0YY2N9N6MeV6BnfAi7+HQCeQZXHPmTpvTmv6gR8TN/4n4/Nkzd6MTiEJEzZHZAdBebVmUcNkpeU+gQcpCcyiQNwqIJg9LgVqfLkF1KG1XLj2KUIF+6+gCBqfR5igD3Cm2GcyXMxIJMx6SRIAi4E+sEV6Og600ji1Vc2DcUylK7HOiRE2MX9IC0zrGlMUATrEXAHiOf5tVziKy2hCiZJUpOWfROVCotzCh7KG4bDqcUkJ1UdTYbcz+Yro5VmJJiVyJkgg8tbmq7S5JzXH55U99JScqrEdbb8vCn8OyiVKJmbKH3jY+ui8AifDYN1SMyR3ecpmEzqJkW51LwZ0tpdQBOYQCSBqRBvqL36VErEgkqKr3EgASLzMyL1H52CCk/R0GouRpU2Ogi/wAOzsOLzAEEJKeiVAAhUkETMbUqi7eMIep05d/3Uqxk5WaKqBLGMGhEgiOotqDTMQycmcAwSQFTMxtA3qJLxCbEg7n2VP2edshK7CITBvHXQRJ1rZkLBDhcG456CCeZsB7TRPA4NTbqErKe8oWCgefpRQtvdKlKHMQY9YFGOGYJpBS4lSVK1AOcj2pjKbyJsYib0NYC6YdU4lJEqSkqOiiAr6R9kWB8OtVMYvtW1IShwkgiSmNRr34OoHsqHG40+bhQN0qSmekN2nxmrisWOd/71yJNHQ2mZRolqVAgzI626GuvvZhMGwBPe33McqrvkqUsDmdSBudzVvhmCUtUIUklIk7ADmVKgR1rsRzMP+ROIJxaEgDKlt2CLyezUfXXqLLkqbtq4YPg+wLeweyvKvJPDOJxqM8QUPeipJiGl6wY616ilfoSbF1Umx9HEJud9jyrzus/k/R29N4EOJJDLIIn57gxef8AIZuNb21BqpwtwhbY0+fr53+RdNsxAA8Afxq1i2j2LOo+eYNUi+jLQgZdrG560P4QoNrCYVfGuX7u+HcVJiTFtNaxhwaMG8ISThU6T2uJygC5+QSL6XvWh8oGArEOlQSqcazAOf6LMSdLgknX20A4Y0FYNsgBPfxO4EnKEySTrA2FG+NrjF/SOfiLaYhMJhtGkzG/I3ol5v8AYR8UYzy6fUk4bLqDiVgp2zYtd5EQe7QnEY4vNhSlkknKoxeAIHrjc1c8r3zOGNwCwpRg2ObF4k3N/dWbCDBEwCq24g31Hqr0NKNwRyaj+TLWJcCxClKImQCRMwBNhawHsqBQUjLqABF/7eNNSQncLBvlEgi1jKhVjh609okqgASZM7ggX9dbt0ZUdxPDlZErVZJAyxfWdtqpBqJEi3/Fo20orxB+2Uc8vPwgnQVd4fwtCApLqQoqghWkEA2G4v8AdUb6WRpW8GfW3I7l5udomn8OwS1qVCCvKJMRF5gmTO1XsTw1ZcORICCSqARISkjMMokk71cwrwYERlBEhSYVmG2eL+vqaakmJpoC4vFSnIEhMa+lM9ZpU7jLTSQlbalHN6U89yOVKnSAHuJsm8zY+rSn4N4pVYxyMA31FqhRcAXmZ6aUawIbyEFuVXmEzE9dqSHJ4KuMxZddU56JJCjAECAAIA0Fq4t2AFZs1x3ZJNoMkbCo3G4UnKnVNkiTIG9ibnWKaMMYlOsCw/GqJL+LezMLiT3gfz7KsBz3f2oKkqShQiyvjb8asMYoWB5a/nwqKLK76YWudCox7a0XDFEtFvtlhpV1NpOWbR3iB3rCLz4VnuJOpVlygCBBgklR/bMk3PS1dweOKEqTOqTHrqiTZeTWGaaxCQDmI7SCZzZeyXI1jTlyrfuruIizhi2svq20I7pryfyXcV54wVaKzEbzLa49dxXqi1WJmAFmRf8AzXdK87q/P9HZ0/h+xY1KCw16QHnmEMCCMwbQEgT9HSfXQvhym+0byWnGukycxnzZzWwCbXsDtOtEeIz2TQKc3zvCmZi4QjvGOVzHSg3CIK07RjXuVz5oqbbk+2s4cFyIeCNzh25SIJxBlR5lsSJI5ERejPEcvnmgk8SnSbhtqDffTSgHk8tKm8Mm11vXAlX61oayYFxItpWgxpT52mVCfPnSBe5DTU2Tbbf+1Ev5H+xrwRg/LRy+FTfL5m2rLKokuvmYO96zjziSm5JIFiD8B+NF/LdwKcw/LzNmOdwtQJ9tAfOMswBp+baV6Oj4I4tTyY1sKTcpsq4mL1M250mB+bVWU7mMnQC1tOWldC4g3HWtPZPotsvwsKNwDppRr9KglGvOPVa1Z1DgJvp0gE+2rCClJBAJi0HShpMLoNoWhWYrJMAJBBIUnSCIImZgzaheOeCcuQmxIubwNBytzGs1XbxJlWgBvA0FV1PSq9TtpjsNstpWy4VIuCMpNomJ8ZpVQS/DcTeBr4ilWbTspNJA1S9I5C1W1OHRKyRANuok/jUGAwZdVAIAAkkzA9QvVjiGAU1BkqT6MwUweRBvv660IsrpdgggwQdZuan88sZzZrQBEdSd6gwuGSqSpYQBGoJmeUUR4c00oKUsFZQQEpAMKB0UoC+1Fhj2D8xX3fyegqwtvvBS0hIzQpAGWecRpNM4pAcSUJCLAwDod6c+4SCZ1MzQhlh7GN5SEsoAEEWub7qN6sjgiVoz9oEqUiUtpQvXZK1qgA6zE1U4NicogJzLJATGt5sN7nlWlw/BMS4MysjI/furrN/vIq0pS4M24x5Ank3mbxrLaiDCxpcXSYj1GvUFH0/EDe/fxBtG9Yw8AS0/hsQl8OEut5hKZIJACkAaiOta96wWSZkg8v8AONq4Osi1LP2OzpZqUbRb4kPkW4Kk/PMNpImyQRzAiaEYJffSDf53iABlywPNVmwge3rRLHPlLSLAzjMOm5IOoF4100nlQLg9lCFEzjMSVa2jCrEEm3wrGHBrIbwFzOMLdS+84M0QAPOGRl6DbrRHEEHEpImPO8UbyBORI9elCvJ0n5qFElWdQAmbHFs7CdB1tV5KO/m5PY0giTc5ouLTaiXmwXijD+XAKX2k27uFYFtP1Q09tAsOSFAwD0VcesVpPLZoec5lkpSGmUp7pOaGEaHS1ZuQZCRMCZUZPutXo6Xgji1PJm4wDLI4WFFtOdXakKAi4UrLOywMsQqbGh/GcuZKUtqQMgB7SCHFAmViLRoLXFVMZiCw0EIWFtybHUEjvJKYjQyCKKcM4y3iB2bqbBIgkidQJ08ddNiKadENWZ1XD0zIMfukm/gfjXWlJAKckKnexg7TuK0eP4GEZFdqOzWjOBBzbWk66i9CsehJQlLWuaZJuAlK1G/q0qrVWLLwUg60GkJ7JPaJUSp05lZ5+gpvQRznlVPEsJCQUqMzGXLAAix13NH08FUpAKiSqTITGh9E5joANaHr4G4bSmQYMaQJ7x5AQedZ92D9mvbkgclpa0qypJCYk7DbWlRRvF/NsuRIFoKLL1nvzZfibi1do3INrBnDliQkaqITFwIsZkXBkRRN5aCnLmUM4AVex5Ezr99BWnyIiBEaDWOdTlwBVrD8/CrTJashYdym90qEKH3HxBvUxdEQnum1kj0r8/jUQIKViLyCD6zbWmMnKqTqNppIY95skZhpJHW2k+2k60tIE2m0SJ9Y1FOXjjBAgBWoGvgTVcrkU3S4Esk2AErAvOoyiTa+m9WMZxl1yJcUSLi9vZUGCWM6DvMHrNqnxqQCWxGXOVBKRJmIieXSlb9A0vYfwq1IVh0oQ2UFxLgeQ2QpSVrRKVKnRBCkwPRvzrauKsrna3/0un8awHCGX0hPyaw2lxBIJuElYBUEm4HMgRetzmkHbuyPsFR461ydTyjp6fhhLiLsYdBN/nuHE6f9w+u0e6gvC3dYy2xGJBi1vNlTYRJnWetFceoebozCfnrFpOvbOAacooNwxeshKR2+JtZP/jxIveTznWsYGsiDyUR38JYi5OsgTjGjBN+9bxqQ+mggmyMaqNyStzSDsQBYVH5HtyrCHqbDpi53/hqJ3ElLZkZVeb4pUE3OZx6O7yuDVNXN/wDfclOooE+VbxRj3jCVQEt5XEBaU/JNyUpNgfuoCvDNpHpX2JN/YKK+VTubGYg83PuSkUPGCKrkRpc21NejCNQRwyfyZXZdzDKq4BkG9rXgaXtV3yeDSSsupzpKYSRIKSDOYEacp609AbQJjNP7QEegTadNBpFV8ZjrFNogiAIGiB8T66VDuwi7i1PKCADCAYSLd3OkhN7A923gaHKcWlzKtqAdAq3rze71xU3CeJKbDibQ5lJHRJJEHa9FnHELReYjuqESk876+6sNSbi69G8IKS/I1viamgUqaW0oiUBYImYkgK21Prqm3xAmZ1UDcQfS1/d3NRgOqKklQeCBkAWfRSTIyZtBOop2Jw6yFLWgpARCAIEkamAJydbA86mKh9ipOQKW8nswAZ/5rtDia7Wu0y3HUp5VIE5twI3Jirr2KBaCQAFWEjcdesxQ5AvBPrq3glZEedOQyo7e2pUPJSbCep+FdbcClAE+0+7pRVg8FYqqy3gVlJWE90bkxy0nWrS8OAqG8ukqEzA8eVRvEoJSCIFx0nWJp7aFuskawraIUvMrp6I9utGcO5A+SQEz+yL+tZv76zPnJm5nxok2qYUCYta+/u504tPBMlRab4gouJUkkEG+pJFs0n9kielbdnEhaCU3BaO8wQyQU23Bka0E8n2ezdS9lEFDiQqAUkhPeSfFJiDqDapOIYbzUl7DAnDrEOsySWStFlDfs5XZXPunauXXqTr2dOj8VYfxTnzcTb54z6h5w7t4ihXDzlKj6MvYg3Ik/I8htV5awrDJIKoOIw6rggx27pEg6ag0L4ci6rADtMSZkmPkvSVBknpNc8Vhm0nlEnkie/gx+7N+fnDhkRrQzE4nujKn/wAVwg6wVOqETsZM7UR4G2207hcudas7QStwlISlxC1qSlpFgZvJJ1oSCDl3PmqRJsO/iZEjaxk8q1ivnZnJ/ChnGyE4lyNSsGTc3dg69KFHEwQdTCdTyU4r8RT+NvlTrrqQcvaQTyhZiTpeghJjp8K7LOWgwzhg4kSsBUSUkEmAIsBeSDNUMWxv9EyQZkgTbMBoelaZ9pDyZnRCQlxPposEwb3T6BjaTBm1CcXwo4fOFuAqSEqCUzBzpSpMz+6oWip3DUQMCU6e2iGE4gRIMXtr7xXeKrkJSEgACTA3O5odMCk8otYD/CnhLgn0tNtJ0Prpzz/cVF5SUkQeRGs6b2HjQBh5QNquKxMAbmPwrJaebNHqWihFq7UcmlWu4yLAcAGknr4cqicWTTkZcpkSdqjmmI4ac3c1w00Gk5UBcZxJSrMmE9Lx4GmukKIkyd+UVXBmrmHwpOlUsg65KbqYMVe4Y8ZykwDf1gGDTMZh4gAX9d6seT4CcQ1nAIzaG+xFx66l/F2Czg3Hkdigtvs1pIldwqxIV9JPXqKJcJc+XHIpg+ttOo0ImDB5ViuI9ph3EOtLJRMtqN8pSf1apsTb1ii/k9xXMrOdQghURKVQgBQtGxsbbVyz02/kjpjOviEMLiSvCJUpZUpT7EqmSflnBBPhA9VUGFRmIhKSvEnU3Jb3PXlT+xfaQ42441kCkuoXGYw3nUnIgAADuq9LQjeq+NZRkcIkrkHOskqJVrb0Ei+gF6IR9BJljhR+Vam/yrWWJAthTJ0kiqjjKOzZKwFHswkplQR3Mt8ogmc2hMdKn4UkBxszo4I9WEVPqqm8o9kxcWbOgifR9mlXDyJn4nVw5hwlcxLVrDXJaBYXm8VnFQJRqkKVHgCYo0lyEi9ipmbTor77VmQ6Zvua6EYF7B4opNvWdwIuam4zxDtnFuH6ZTaNAAlIHsTQ6IMjT3j+1RKdoaAINY0pUY0NiNiPDwqs7hwki8ykK8MwmPfrVcOmnPuZjPQDwAAA9wpDE4s1Ga6g3HjU6UBZNAckEGOldqR4HSbDQePKlUjplelTgKQq0iTlcinCuUNWAhRRvEWSd8se6hdWWjMSQBzprAuSZ53XxFdwTkLQeSp9sVXeUBIBm/pCYPUSJpjAJUIvBH30nkfBo2MWlQKF3SQQR67QdjNRYbAusuFQUkIAJzmYWgawnWQbbQaFtuwaMYp89mjq08D9pSaodmi4usFsEHVgR6xi7W3vQriyx2K46C/8I+FR4/G/ItxY9iB7POR8KGYrEHIobGJ6kCB+NZacGaakwlh+IAKSb2WT1/6aJqs/iJaa19BW8j6Q/ChacTE+J/kApjmI7iBySR7VK+NaKCTshybVF3FP2T4p9wVQl3DlInbnSW6T7Zq4vEwnLrb8mtUlRm7KjGa6kgkJ9LkJ0muN4VakqUEnKm6jsL86IcE4p2BMpzJXGYayBNo0i9MxvGFuNhoQlAAGUb5Ygnrasndl0qBlPJmmqFPCQOv53qhIjp6FRFcKpPKmmjkOCR96TIpVEBSrMdscNDXKcI91KtExDRTgmulYGg9dMJpWgOk0hTZrs07QEgWOVqIIXmHc7vOPxoUanwz2U9DThL0yZKxzndMURxD3yaP4XR7VCquIQFCarvO91I8ffTkqY07RdxGI7if4I97nxqq+/IN+X3VCpcwOke8/GmpFTY6Ogmuk1xSqjJpWMdNKaaK7NFoRIDSQbU9rDFV03jbpXHG7we6d6NrHuJMNhe0CyCBkTmvvcCB1vUCk1KHkiQBIOpOvSOVRrUNB7TrToRHJroTXIIp6UE1KVgNUImlT9AZpU9qCxBAmmvJg2pUqz9lvgjpUqVMgVKlSpAKu0qVNASKWdJplKlWiBjtxUzCvS09E7DnSpU/YeivXDXKVTLgBUqVKswLDDpSZSY2qTFOkhM/cKVKtE/ixPkqTXaVKlAYlGnNuEaGlSoj5CYwmaVKlUD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70" name="AutoShape 14" descr="data:image/jpeg;base64,/9j/4AAQSkZJRgABAQAAAQABAAD/2wCEAAkGBxQSEhUUEhQWFhUWFx0XFxYYGBccGxobGBcYHBgYFxgYHiggHBwlHBoXITEhJSkrLi4uGB8zODMsNygtLisBCgoKDg0OGxAQGywkHyQvLCwsLCwsLCwsLCwsLCwsLCwsLCwsLCwsLCwsLCwsLCwsLCwsLCwsLCwsLCwsLCwsLP/AABEIARMAtwMBIgACEQEDEQH/xAAbAAABBQEBAAAAAAAAAAAAAAAFAAIDBAYBB//EAEYQAAEDAgQDAwcICAUEAwAAAAECAxEAIQQSMUEFUWETInEGFDKBkaHRIyRCVJOxwfAVM1JicrKz4QdTc4LxNENE0mODov/EABkBAAMBAQEAAAAAAAAAAAAAAAABAgMEBf/EACoRAAICAQMEAQQBBQAAAAAAAAABAhEhAxIxBBMyQSIUUWGBMyNCcdHw/9oADAMBAAIRAxEAPwDacD4Jhzh2CWGZLKCZbQdUJuTGs1fHAMP9XZ+yR8Kn4A182w/+i3/TTRAN1D1TFwd8gscBw/1dj7NH/rXRwLDfV2Pskf8ArReOlO7PpQtQTi/uCBwPDfV2Psm//Wnp4Fhj/wCOx9k38KKhFdCaO4JwYL/QGG+rsfZN/CujgGH+rMfZN/CihSa6kU1qC2MGjgWG+rMfZN/CnfoPDfVmPsm/hRGK6BT3oNrBp4HhvqzH2TfwpjnB8ICkHDsSokD5FFyEk/s8gaKxVPG/rGP41f0nKe4pRZF+gsL9WY+yb+FL9B4b6sx9k38KIx0rkUWTTB36Dw31Zj7Jv4Uv0HhvqzH2Tfwq/NLNS3IWQaeA4b6sx9k38KjVwLDfV2Psm/hReaYq9PehbWCTwPDfV2Psm/hUK+CYf6uz9k38KNEVCsU96G00CDwXDfV2fs0fCmngeG+rs/ZI+FFK5FPcKn9zH+WfCGE4N4pZaBGW4bQD+sRvFdq75cf9C9/s/qopUWawug55Pq+a4f8A0W/6aaIg1n+AP/NmP9Fv+RNE0vV58nk7e2mEEEU+3OhyX6mbxPWlYdsuhNdy1T84p6X6LYu2WYrlQ9tS7SnvYdonilFQ9pXe0p72LtElBOO4nJiMEM+XM8oR+18ku1F+0rJ+VgQrF8NKlgFOIVAgmfklcrDa9VGdh2qNdnrhcqupVMW5VWRsLXaVwuVTL1N7enkNqLhdFN7QVUL1ML9NC2F0uVGpdVu261GX+tO2GwndVURX1qB18c6rqfFUrJcMg3y3cnBPf7P6qKVU/LN75m7/ALf6iKVWrDbR3guNjDsj/wCJH8goiMcKyHCnvkWv9NH8gq4l+h6CZotdmnGMHOpU44c6zCcQNzUnnQ50vph/UmmTjhzqVGPTzrK+dCnjEdffR9ML6n8GpGPHOnDHJ51lhiOvvrvnHX30fTB9T+DU+fp504cQTz++sr5x+ZrvnHj7aPpg+o/BqDjRzrNeVDmbGcOUJIS8qbn9ja1zrY00YmhHG3ZdYXKcrS8y5MWUCkWnrPhQ9BRGtfdijfHFDn76YXxWcOJrnnVUunJeujRF8c6jU/QI4s1w4k1XYF3wyX6Yp7rQbzjx99NVifGq7RHdQZL3Wml4c6D9vTTiKfbF3UE1vdaiL1DziKYrEU+0LuEHla580d/2/wBRNKh/lNiJwzl/2f500qTgNSsp8Of+SaG+RP8AKKtJdOw6mBMWoVwpIKGgRqEd4HYgWirYdKSpKTlgmx11i/qqnNcAoPkvIxA5inIWDqY6UKxKF5zKk7G/I2vFdWk2lwQRayiN9KtNENP7BcKO0K9YqVAUfz/eh2HRlkZgpUA2BTAIPO//ADU7iCY76kmIygC8ciYvBp3miadWWTY3V4/nWnApNgq+4k0OXiFI7qgpalGYWAFeoAXHwqNWNJVCWzoQckzp+6nrSHgLqcSNSfaa6XUjf2zQEqJgQoFMyAkk3g3EbV1SXNEpWROpR+MU0hNh5D6SNRA3v8KWJVmwOI7kytIJKYm1oE62GmooAFwRmkTzBHsmiCyVoQkFUFcEde8RbNcgRyrk6ziK/J1dKstlvA4sltBME5RPdIvb6N4qTzsHciOU/iKCuYqDCrGBNz0PwqVh1SzABJOkTsJsIvYadK6o8WczWaCi8QI9JR8JqMYhP73LehZxAJ201EmfhUra0qBOaNOZ+ioybdNKbdCUbLyX0jnHUmkX0DQ+8ihzz6UjnZJ6CRMXGutRqxszB6UIGEzjE8z+fGozjEn/AJ/tFUUPC/wF66ghXIdCQJI5GmBbOJHIe0UzzjpPr/vVQqTbSTtb41ywNlJvpEx4HrtRgKIPKB8HDuCD9H+dNKoePpAw6zmSZI0mR3k+lFgelKs20WotA/AP5Ag/QyoMdQBNXF4rvKVlzBUmxjaOuh+6ss1iiEoHc9EXIM+FtqI4B/uxM3PMWgTE7U9vsTk+Au6e8e9YkDUXHONqi4acqzPeQVA7kGxBNtr0MONSDOQHpfwrraHHEpLaygGTlClWHICYoeEOOWHy4rMSozItebA2qHiGMDaQqZvcDUWEgzQ5t4Ycjt1Fz6QAAmQR3SSbbm9NxeO7fO8gKSmbgkEeu/5ipTd8YKcVXJG1xlxTqbTeAI70HrPKtRhnciVOJVc+leDeDY6bRNB+EkOIcURKkxlVPoyDIsalwmFSlXeQHQREKU4ADsRlUPyamWsrqio6Lauy4+62tRWp1SCSJvFo15k20qNxSyoJS4VgDuqmI320inOYZvNmS0hBAgZR4yZUSZvWfaxhnKFlOpmAb8vCr09TcZ6mntDx4s664lAUoqBDfdkanQRqZ9dq0/E4bU8lJkJxSkpzEHRCSMylJJJvvOtZbyFZz49lKzlBc7abf9vvAE6XNaLyjxHfWkA3xGIUCCqTCG9Am8aXFr1x9W7monT0uItg7ypb7J1KZVCmm1iSSLoE5SdpmwtXOAvfKZlODKkEqGa8qBSAUx+8Tp9HnaiX+JTSS1gnZSpJQWj0gJMyD7ulB/JXBJeYVCsgzlNk5pkkJnvA2nNuK2hqrsJsyem3quiLEM5SEpkhNjqAVJ1uRvc09t5OWySSSZi1spAJ1/aVVDiOIcS6tOY66RzE32mqKsfDuQrIQLKVlmDFrDX+9dKyjF4YWcvBuLRE8haPdUKnBulXvOtIvMkp76lQIVqgkkmCAo329lOcYasO0dTM+kLDlp+FMkSE9IHWQa65MWzeI/5qB/BJA7jucjYT8ahGBXqAT4H8JFAWTtvwfXr7LGDU6Xx3rgZpmQT7LdNetVUYFQgqSocpSsAa3JFqi7MTEp19vL8KQznGnx2TgJ5Rl37w91Ko+K4eWVHLB3JP7w0AFKolyXEzLDsFEiQIsdxRQYlKZhIGo2taquOQkJSEggZEm+s5b38TVeSowASToBc6cq0WUmJ4ZI/jlKmVEiN4+FGeDP5WkmJsRrym9ZxxJSYUCDyIIPsNFuFOw1ESAVDb8aU4qhxdEnHsQFZYy2JsNpqlw9fcULxm09mltak4y4CEgCBJ3HIcqbwNIU4lsqKc6hcdKdVEnlml8myQ07CdbmSZtvfxq2pRmwEeP9qXbpbBCE2yxre8mSTrtUfCngp1AIEFUGb2iuCXLlR2xeFEnGc8gNzCjbxtWda4S4omFJnUTmE31mK1y1JnvEaqi5I7oEC+k1f4Dwxh9Tvb5g2G0BKwVJhWY5hOn0rg7Uo9QoRugnoOT5AHCuGraKitAKlyghKSpOUp1g6q3mxEDauOYfRKUmBMKyLsVekRomSRe9b7B8BcYIWzicwRIyOomFEAXKYMgEiCDr0oLieA9oorXispK0pUG2kd0qICR3sxFsoHQ1i+ojJ2zZaLSpGVDJU3kOZV5AKkRMz6PabnlRXyfxIbTlBCVKUtRbGXZWoGkiLa/hRpHBGtFPPL760gWSApsZgCUiYEWO80I8tcEjD4RTmGbWlzOMxVnUQmTmUoElIHometNa0Z1p/cT0pRuYD8oGj26i2UxCdbEquJnS/4VnlKhxQ3Cjr0NT4XiSnQSqM0ZRFpjTU63ohguHMmStBUeqla6kiOs16S+EaZ57W+WCWUlrOLnNBABt+RVQkg6HMTbNy3F7RRMsoQhQAIBvBMSRprrtQbEkwMqJJPIyAOVOMkxSg4k7TKzJRIygSQdffamP415tPpOJEjeRvua4vHhCSkSO0AkCxBBBtO+1RYzGtAZFJcWrJOftICF3+iE94eJ9dUSky7h+JKStCypZghRGY3/Cj7fFm3QJygn6KwnfrcfdWX4K+lbyAbi8SLaH2UePDW3Jhs2uSMwA8TEUccias5xvDlLDmVS0pJBypWrL6Q2BIpUIx2Gb7JZadVaJTP7wGhvSqZclw4BxZSptMgAwBJJVPdG1Ow2CKCb3BgG2nQdRFUmnyGwAfzA91XcC/NydFUldFPkq8VYV2kkG6Rv6t4qPCrKUL56jptNqIcQwylBDipCDmSlRCoUQUyAdyDrymqDikptFykAkU9yaoEmmaHi/DWS0ggQSQSQtajcK+iYAvQXB4MpeSpMlCSlUkHSbiQL1Y4vij2SMpIMIOxve+lBkYpa1BBWqFKAseZi1LTT25HOrwbTibSkt9rEIVEX2jWOXWhnDMWQ6jqr41qccAQlMGEyk6lJ9FMWBEynSd6wbCC3iezOqXCNxGUnn0rDRmpxaNdWDjJM1GNXGaNZN99eRrVf4b8WU3hnipJWO1M3E2ZWogAgAnuafvVmsEgKxTaFgELebBSqYMqFjbQ9K3CsAylKksjzYZCjKtIW1CRiUznHfByoWpU/uibkVya0oqGx8m8E3Ld6D76mFtqX6BzGZKkSoKhRIB7xsb9KEcYcbaS+U5Q60gLVAuMzhykgC8wfZXcUHUtFHZZyVLIUlQUgk5ysIVNiCMvej0jQ7ypxSkIxzwAyLaQkHOhUZFELOQTFnB1vtXHDT+R07qRM7xNQcAGYRimm4AA7rzZUU315+qKoeXmOCuHPkCAe0aur/JebRNhF1CpCmXyACR+kMPbLIGXDSCTy071XOKFLKBlQ853y4EygAdspbhBMGQFNz/uHM1cUlNCbbizxLDLAS2ALlRJvYi4EeyK2HDXoSfH8Ko/4h8PQzi0IYbCE9nmhMm/bPJzdJCQYtrUWBxUCBudOuley33NNNHmJbJ0zvlO7KEfxT/+TQROKWBZZ9d/vq7xvEKlEwJGYQZ1gQeutqHF3mB409ONIJu2EOGY9SQsmFEDMnMkG+keF58ao4sgrP550xKtdtPvpq1Sa19mYlKMTJtbffwqyvHOQE9ouBoMx5aVUXp666sg3puNsLLy0rVhyqVKMwfSnXcm0UqkQ9lw/wCdslKuaUnZtGKooYsZVZZ1CTbqgVaw4yiAq1jJsB40zi7JBbc2UlIPiEj8BVvhr4yEKKYJ74O4AsP71r/ajN8lrzxRwyO8QkPryzBHebRJAOglOtBce4VOJObNIFx/ERGgFGMXim4Uk4gQVBQABWUwmI0qnhcEXlgrUqAnur1SFT3cwmQCM3rIrNKmW3aGZVPIyJIlKATNvRiw61BgeGnOk52xChuqZBEj0daKMYYNkrScyQk5yruXm2UGbXGtVsYskTKZSUyARNiDNrE7c6tN8EuuTZYtS8u2UOFRVP0gpOx5kCfE1luNYfJiVL3N1X+kpMmNQJB0vWlxOIzskwPTnYagG8eFZHypzduoxIyoMzP0Yrl6XyOjqOAlwXGlWKwyioEHEMpA3/WIBm/LlXqWLVHai8fK8rWx5vyGmteNeSba3MbhghJVleaUQBMJQ4kqPOAK9l4oP1vKXdDtkxx/GbVh1sUpr/Bp07e1lkt9wSCPnKucH5XEnUW/Imsghgp4Y4E935Ny0ECc+Eg3G1bPDq+TSNPnKhbl2uIj8x41iG1lXDHRfMW3Y/agOYTSSYmZia5tLn9/7N5mk1eEqB+fNiBsQzpaIk13ykw5KG0yrVnTLfuvCFSbDwqNhr5yICADj0k3EmMPEiNTNc8pGk5sMFCR22GAGaI7huokj9qaK+aD0ZnywwfaY0qjOlDSSsJVdILzhCjcZhKtB0rI43Ih9HZ2QRoVScySQTMm9xR/yzfHnQWUG7KClQmD6RUAdIBPOszi8ULJiVAyJFxufbXq9PexWedr1vN35PpYWzLzSHFpUsJUpKFQDAgFQMX8elef8VwAYUEBWeUJXMRqNIk6EETRrAcXLSInQiRP4c96FcaJUQomVWAtFiZA12zVUIbZN2KU9ySoHuiyTbeb1ElQNXcPCfSBJB7tyIVNlR8abxMlRK1KzKOpiLDSw8a1tElRZqMrq21gFKTOk6CNeVxpVzyb4OcQrvLS22D31mM0DXICIJHWKe5JBkpZVuIKUXsCfAKA++KVEWW+wLpPeUEZTMRdxJBtvAFvGlWE5O8GkVgacrjKQoXyWO4IH9qCzKQaLYFslIiBABAVvz+NUMczlM7EzA28OlVxglZyVwaNcAcyhdtSCPUCPxoLV3hcza829c2/Ggb4CKsSUt906qIJPUXqiwtsSFJKriO9AAkSIHpSOdXsPwpxxJ7zaBnAOZYTE8wbx1qpjOFqbSVTIBg7bwCn9pPXqKLQLgMcHxgUy4FRZUCdu7ah3H8UC7CTZSMpPPUey1QcExBGcD86j8asLehas0EKSLkWlJNhPiahQ2zbKct0aDP+HzWXFtrSSk9kTmSpWoWjuzFjEgivVU4hLktupAKxlzpSAo5g0DmSRlXJxC7pveNa8y8jH/lUCYT8qsC0aJlU62iI616Mk99MgRnRb/fhIIA0gi8b1w9X/IdOh4F5QGVOVSVJU6HApJgQtS1hPeMhUOItuDagLXCmzhThi9JUVM5kd4BS+zXGXKBYsxJ2O5puJbIYYkn/AKzB7A6MMDeDFtTVbhbCe0bupUcRKrxYhp23cmEi+tYwWLNZMbwvHrUkvmM/nK3AJscmGNikeqwIoj5TcWLXbBCWwUFgJJSCe+0s2zWBhISPWL1nOCEDDpJVft3zYG0YY2N9N6MeV6BnfAi7+HQCeQZXHPmTpvTmv6gR8TN/4n4/Nkzd6MTiEJEzZHZAdBebVmUcNkpeU+gQcpCcyiQNwqIJg9LgVqfLkF1KG1XLj2KUIF+6+gCBqfR5igD3Cm2GcyXMxIJMx6SRIAi4E+sEV6Og600ji1Vc2DcUylK7HOiRE2MX9IC0zrGlMUATrEXAHiOf5tVziKy2hCiZJUpOWfROVCotzCh7KG4bDqcUkJ1UdTYbcz+Yro5VmJJiVyJkgg8tbmq7S5JzXH55U99JScqrEdbb8vCn8OyiVKJmbKH3jY+ui8AifDYN1SMyR3ecpmEzqJkW51LwZ0tpdQBOYQCSBqRBvqL36VErEgkqKr3EgASLzMyL1H52CCk/R0GouRpU2Ogi/wAOzsOLzAEEJKeiVAAhUkETMbUqi7eMIep05d/3Uqxk5WaKqBLGMGhEgiOotqDTMQycmcAwSQFTMxtA3qJLxCbEg7n2VP2edshK7CITBvHXQRJ1rZkLBDhcG456CCeZsB7TRPA4NTbqErKe8oWCgefpRQtvdKlKHMQY9YFGOGYJpBS4lSVK1AOcj2pjKbyJsYib0NYC6YdU4lJEqSkqOiiAr6R9kWB8OtVMYvtW1IShwkgiSmNRr34OoHsqHG40+bhQN0qSmekN2nxmrisWOd/71yJNHQ2mZRolqVAgzI626GuvvZhMGwBPe33McqrvkqUsDmdSBudzVvhmCUtUIUklIk7ADmVKgR1rsRzMP+ROIJxaEgDKlt2CLyezUfXXqLLkqbtq4YPg+wLeweyvKvJPDOJxqM8QUPeipJiGl6wY616ilfoSbF1Umx9HEJud9jyrzus/k/R29N4EOJJDLIIn57gxef8AIZuNb21BqpwtwhbY0+fr53+RdNsxAA8Afxq1i2j2LOo+eYNUi+jLQgZdrG560P4QoNrCYVfGuX7u+HcVJiTFtNaxhwaMG8ISThU6T2uJygC5+QSL6XvWh8oGArEOlQSqcazAOf6LMSdLgknX20A4Y0FYNsgBPfxO4EnKEySTrA2FG+NrjF/SOfiLaYhMJhtGkzG/I3ol5v8AYR8UYzy6fUk4bLqDiVgp2zYtd5EQe7QnEY4vNhSlkknKoxeAIHrjc1c8r3zOGNwCwpRg2ObF4k3N/dWbCDBEwCq24g31Hqr0NKNwRyaj+TLWJcCxClKImQCRMwBNhawHsqBQUjLqABF/7eNNSQncLBvlEgi1jKhVjh609okqgASZM7ggX9dbt0ZUdxPDlZErVZJAyxfWdtqpBqJEi3/Fo20orxB+2Uc8vPwgnQVd4fwtCApLqQoqghWkEA2G4v8AdUb6WRpW8GfW3I7l5udomn8OwS1qVCCvKJMRF5gmTO1XsTw1ZcORICCSqARISkjMMokk71cwrwYERlBEhSYVmG2eL+vqaakmJpoC4vFSnIEhMa+lM9ZpU7jLTSQlbalHN6U89yOVKnSAHuJsm8zY+rSn4N4pVYxyMA31FqhRcAXmZ6aUawIbyEFuVXmEzE9dqSHJ4KuMxZddU56JJCjAECAAIA0Fq4t2AFZs1x3ZJNoMkbCo3G4UnKnVNkiTIG9ibnWKaMMYlOsCw/GqJL+LezMLiT3gfz7KsBz3f2oKkqShQiyvjb8asMYoWB5a/nwqKLK76YWudCox7a0XDFEtFvtlhpV1NpOWbR3iB3rCLz4VnuJOpVlygCBBgklR/bMk3PS1dweOKEqTOqTHrqiTZeTWGaaxCQDmI7SCZzZeyXI1jTlyrfuruIizhi2svq20I7pryfyXcV54wVaKzEbzLa49dxXqi1WJmAFmRf8AzXdK87q/P9HZ0/h+xY1KCw16QHnmEMCCMwbQEgT9HSfXQvhym+0byWnGukycxnzZzWwCbXsDtOtEeIz2TQKc3zvCmZi4QjvGOVzHSg3CIK07RjXuVz5oqbbk+2s4cFyIeCNzh25SIJxBlR5lsSJI5ERejPEcvnmgk8SnSbhtqDffTSgHk8tKm8Mm11vXAlX61oayYFxItpWgxpT52mVCfPnSBe5DTU2Tbbf+1Ev5H+xrwRg/LRy+FTfL5m2rLKokuvmYO96zjziSm5JIFiD8B+NF/LdwKcw/LzNmOdwtQJ9tAfOMswBp+baV6Oj4I4tTyY1sKTcpsq4mL1M250mB+bVWU7mMnQC1tOWldC4g3HWtPZPotsvwsKNwDppRr9KglGvOPVa1Z1DgJvp0gE+2rCClJBAJi0HShpMLoNoWhWYrJMAJBBIUnSCIImZgzaheOeCcuQmxIubwNBytzGs1XbxJlWgBvA0FV1PSq9TtpjsNstpWy4VIuCMpNomJ8ZpVQS/DcTeBr4ilWbTspNJA1S9I5C1W1OHRKyRANuok/jUGAwZdVAIAAkkzA9QvVjiGAU1BkqT6MwUweRBvv660IsrpdgggwQdZuan88sZzZrQBEdSd6gwuGSqSpYQBGoJmeUUR4c00oKUsFZQQEpAMKB0UoC+1Fhj2D8xX3fyegqwtvvBS0hIzQpAGWecRpNM4pAcSUJCLAwDod6c+4SCZ1MzQhlh7GN5SEsoAEEWub7qN6sjgiVoz9oEqUiUtpQvXZK1qgA6zE1U4NicogJzLJATGt5sN7nlWlw/BMS4MysjI/furrN/vIq0pS4M24x5Ank3mbxrLaiDCxpcXSYj1GvUFH0/EDe/fxBtG9Yw8AS0/hsQl8OEut5hKZIJACkAaiOta96wWSZkg8v8AONq4Osi1LP2OzpZqUbRb4kPkW4Kk/PMNpImyQRzAiaEYJffSDf53iABlywPNVmwge3rRLHPlLSLAzjMOm5IOoF4100nlQLg9lCFEzjMSVa2jCrEEm3wrGHBrIbwFzOMLdS+84M0QAPOGRl6DbrRHEEHEpImPO8UbyBORI9elCvJ0n5qFElWdQAmbHFs7CdB1tV5KO/m5PY0giTc5ouLTaiXmwXijD+XAKX2k27uFYFtP1Q09tAsOSFAwD0VcesVpPLZoec5lkpSGmUp7pOaGEaHS1ZuQZCRMCZUZPutXo6Xgji1PJm4wDLI4WFFtOdXakKAi4UrLOywMsQqbGh/GcuZKUtqQMgB7SCHFAmViLRoLXFVMZiCw0EIWFtybHUEjvJKYjQyCKKcM4y3iB2bqbBIgkidQJ08ddNiKadENWZ1XD0zIMfukm/gfjXWlJAKckKnexg7TuK0eP4GEZFdqOzWjOBBzbWk66i9CsehJQlLWuaZJuAlK1G/q0qrVWLLwUg60GkJ7JPaJUSp05lZ5+gpvQRznlVPEsJCQUqMzGXLAAix13NH08FUpAKiSqTITGh9E5joANaHr4G4bSmQYMaQJ7x5AQedZ92D9mvbkgclpa0qypJCYk7DbWlRRvF/NsuRIFoKLL1nvzZfibi1do3INrBnDliQkaqITFwIsZkXBkRRN5aCnLmUM4AVex5Ezr99BWnyIiBEaDWOdTlwBVrD8/CrTJashYdym90qEKH3HxBvUxdEQnum1kj0r8/jUQIKViLyCD6zbWmMnKqTqNppIY95skZhpJHW2k+2k60tIE2m0SJ9Y1FOXjjBAgBWoGvgTVcrkU3S4Esk2AErAvOoyiTa+m9WMZxl1yJcUSLi9vZUGCWM6DvMHrNqnxqQCWxGXOVBKRJmIieXSlb9A0vYfwq1IVh0oQ2UFxLgeQ2QpSVrRKVKnRBCkwPRvzrauKsrna3/0un8awHCGX0hPyaw2lxBIJuElYBUEm4HMgRetzmkHbuyPsFR461ydTyjp6fhhLiLsYdBN/nuHE6f9w+u0e6gvC3dYy2xGJBi1vNlTYRJnWetFceoebozCfnrFpOvbOAacooNwxeshKR2+JtZP/jxIveTznWsYGsiDyUR38JYi5OsgTjGjBN+9bxqQ+mggmyMaqNyStzSDsQBYVH5HtyrCHqbDpi53/hqJ3ElLZkZVeb4pUE3OZx6O7yuDVNXN/wDfclOooE+VbxRj3jCVQEt5XEBaU/JNyUpNgfuoCvDNpHpX2JN/YKK+VTubGYg83PuSkUPGCKrkRpc21NejCNQRwyfyZXZdzDKq4BkG9rXgaXtV3yeDSSsupzpKYSRIKSDOYEacp609AbQJjNP7QEegTadNBpFV8ZjrFNogiAIGiB8T66VDuwi7i1PKCADCAYSLd3OkhN7A923gaHKcWlzKtqAdAq3rze71xU3CeJKbDibQ5lJHRJJEHa9FnHELReYjuqESk876+6sNSbi69G8IKS/I1viamgUqaW0oiUBYImYkgK21Prqm3xAmZ1UDcQfS1/d3NRgOqKklQeCBkAWfRSTIyZtBOop2Jw6yFLWgpARCAIEkamAJydbA86mKh9ipOQKW8nswAZ/5rtDia7Wu0y3HUp5VIE5twI3Jirr2KBaCQAFWEjcdesxQ5AvBPrq3glZEedOQyo7e2pUPJSbCep+FdbcClAE+0+7pRVg8FYqqy3gVlJWE90bkxy0nWrS8OAqG8ukqEzA8eVRvEoJSCIFx0nWJp7aFuskawraIUvMrp6I9utGcO5A+SQEz+yL+tZv76zPnJm5nxok2qYUCYta+/u504tPBMlRab4gouJUkkEG+pJFs0n9kielbdnEhaCU3BaO8wQyQU23Bka0E8n2ezdS9lEFDiQqAUkhPeSfFJiDqDapOIYbzUl7DAnDrEOsySWStFlDfs5XZXPunauXXqTr2dOj8VYfxTnzcTb54z6h5w7t4ihXDzlKj6MvYg3Ik/I8htV5awrDJIKoOIw6rggx27pEg6ag0L4ci6rADtMSZkmPkvSVBknpNc8Vhm0nlEnkie/gx+7N+fnDhkRrQzE4nujKn/wAVwg6wVOqETsZM7UR4G2207hcudas7QStwlISlxC1qSlpFgZvJJ1oSCDl3PmqRJsO/iZEjaxk8q1ivnZnJ/ChnGyE4lyNSsGTc3dg69KFHEwQdTCdTyU4r8RT+NvlTrrqQcvaQTyhZiTpeghJjp8K7LOWgwzhg4kSsBUSUkEmAIsBeSDNUMWxv9EyQZkgTbMBoelaZ9pDyZnRCQlxPposEwb3T6BjaTBm1CcXwo4fOFuAqSEqCUzBzpSpMz+6oWip3DUQMCU6e2iGE4gRIMXtr7xXeKrkJSEgACTA3O5odMCk8otYD/CnhLgn0tNtJ0Prpzz/cVF5SUkQeRGs6b2HjQBh5QNquKxMAbmPwrJaebNHqWihFq7UcmlWu4yLAcAGknr4cqicWTTkZcpkSdqjmmI4ac3c1w00Gk5UBcZxJSrMmE9Lx4GmukKIkyd+UVXBmrmHwpOlUsg65KbqYMVe4Y8ZykwDf1gGDTMZh4gAX9d6seT4CcQ1nAIzaG+xFx66l/F2Czg3Hkdigtvs1pIldwqxIV9JPXqKJcJc+XHIpg+ttOo0ImDB5ViuI9ph3EOtLJRMtqN8pSf1apsTb1ii/k9xXMrOdQghURKVQgBQtGxsbbVyz02/kjpjOviEMLiSvCJUpZUpT7EqmSflnBBPhA9VUGFRmIhKSvEnU3Jb3PXlT+xfaQ42441kCkuoXGYw3nUnIgAADuq9LQjeq+NZRkcIkrkHOskqJVrb0Ei+gF6IR9BJljhR+Vam/yrWWJAthTJ0kiqjjKOzZKwFHswkplQR3Mt8ogmc2hMdKn4UkBxszo4I9WEVPqqm8o9kxcWbOgifR9mlXDyJn4nVw5hwlcxLVrDXJaBYXm8VnFQJRqkKVHgCYo0lyEi9ipmbTor77VmQ6Zvua6EYF7B4opNvWdwIuam4zxDtnFuH6ZTaNAAlIHsTQ6IMjT3j+1RKdoaAINY0pUY0NiNiPDwqs7hwki8ykK8MwmPfrVcOmnPuZjPQDwAAA9wpDE4s1Ga6g3HjU6UBZNAckEGOldqR4HSbDQePKlUjplelTgKQq0iTlcinCuUNWAhRRvEWSd8se6hdWWjMSQBzprAuSZ53XxFdwTkLQeSp9sVXeUBIBm/pCYPUSJpjAJUIvBH30nkfBo2MWlQKF3SQQR67QdjNRYbAusuFQUkIAJzmYWgawnWQbbQaFtuwaMYp89mjq08D9pSaodmi4usFsEHVgR6xi7W3vQriyx2K46C/8I+FR4/G/ItxY9iB7POR8KGYrEHIobGJ6kCB+NZacGaakwlh+IAKSb2WT1/6aJqs/iJaa19BW8j6Q/ChacTE+J/kApjmI7iBySR7VK+NaKCTshybVF3FP2T4p9wVQl3DlInbnSW6T7Zq4vEwnLrb8mtUlRm7KjGa6kgkJ9LkJ0muN4VakqUEnKm6jsL86IcE4p2BMpzJXGYayBNo0i9MxvGFuNhoQlAAGUb5Ygnrasndl0qBlPJmmqFPCQOv53qhIjp6FRFcKpPKmmjkOCR96TIpVEBSrMdscNDXKcI91KtExDRTgmulYGg9dMJpWgOk0hTZrs07QEgWOVqIIXmHc7vOPxoUanwz2U9DThL0yZKxzndMURxD3yaP4XR7VCquIQFCarvO91I8ffTkqY07RdxGI7if4I97nxqq+/IN+X3VCpcwOke8/GmpFTY6Ogmuk1xSqjJpWMdNKaaK7NFoRIDSQbU9rDFV03jbpXHG7we6d6NrHuJMNhe0CyCBkTmvvcCB1vUCk1KHkiQBIOpOvSOVRrUNB7TrToRHJroTXIIp6UE1KVgNUImlT9AZpU9qCxBAmmvJg2pUqz9lvgjpUqVMgVKlSpAKu0qVNASKWdJplKlWiBjtxUzCvS09E7DnSpU/YeivXDXKVTLgBUqVKswLDDpSZSY2qTFOkhM/cKVKtE/ixPkqTXaVKlAYlGnNuEaGlSoj5CYwmaVKlUD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72" name="AutoShape 16" descr="data:image/jpeg;base64,/9j/4AAQSkZJRgABAQAAAQABAAD/2wCEAAkGBxQSEhQUERQWFhQXGB0bGRgYGBgfGBgWHhgbGBoYGBgYHSggGBolHBgaITEhJSkrLi4uGiAzODMsNygtLisBCgoKDg0OGxAQGiwkHCQ0LCwsLCwsLCwsLCwsLCwsLCwsLCwsLCwsLCwsLCwsLCwsLCwsLCwsLCwsLCwsLCwsLP/AABEIARMAtwMBIgACEQEDEQH/xAAbAAABBQEBAAAAAAAAAAAAAAAAAQMEBQYCB//EAEwQAAEDAgMGAgYHBQQHCAMAAAECAxEAIQQSMQUTIkFRYQYyI0JxgZGhFDNSYnKxwQdz0eHwQ1OSshU0Y4Kz0vEkVYOTosLD40RUlP/EABgBAQEBAQEAAAAAAAAAAAAAAAABAgME/8QAIxEBAQACAgICAgMBAAAAAAAAAAECESExEkEDMlFhIkLwcf/aAAwDAQACEQMRAD8A9aFFFFbZFLSUVAtFFFAtFFFAUtJRQLRRTeIcypn2fmBQOUtJRQLRRRQLRSUUC0UlLQFFFFAUUUUQ1RRRRoUUtFTYKKKWmwUUUU2aFFFLTZoVE2qPRL93yINS6q/E/wDqrn+7/nTQWtJRS1NmiUtFFNgoooq7BRRRTYKWkpaAoooqoaooorLQpaSigWikpaBaKSloCiiigWqXxi4U4RzKJJKBHbOmdBVzVJ4ydSnCrzKCbpjqTmFh3pBcYZwqQlR1KQT7SJpymsMtJSN2QUxaNI5RTtAUtFFAUUUUBRRRQFFLRQFJS0lEN0VzNLNFLRXNFB1RXNLNQdUVzS0C0UlFAs1gv2qPkIZBCVIlSiFJSdMqQRmP3+lbsmvPf2uJlDRtYL9vmbH61rD7Jl00fgNxRwaAoAFBUmEgAAAyLJtoa0QrK/s8TGFIP96v9DWpBqZd1Z06pZrmisjqiuZpZoFopJomqOqK5miaDqiuaKbDE0TSTRNUdTRNczRNB1NLXM0TUV1RNczSzUCzRNJNJNApNea/tWdN02gICgefEtIg/wCD5mt7tTaCWGy4sKIBAhIJJJ5ACvHvE2MViVuwqxMJJHqBUgcunOunxzd2zneHof7On5YcT0cn4pH8K1oNeT+DNtjDOHeqhCgJMcxYfMz7Jr1Np0KSFJMggEHqCJBqfJNZGF4PTSzXE0s1ht1RXM0TQdUtczRNB1RXM0TQdUUk0UQxRXM0TWkdUVzNE0V1S1zNE1B1RNczRNQLNITQTXJorz39oe1lbxWH4FICUqIiVBUk2v0ix7VlE4kAEbpJtM5JOvK8T7qtfGLo+nYjSwSf/Qj+VVT2PKNEJJSnNccypCYPbi+Vd8eI52SunXQRZtNo0bEn42Ire+AdsleZlZTwpGQJTFh5uXca1g14jKFEhPCoJ9xJuqtJ4DeAxZmACkhJ5KMAkAzrcWqZ8xceHpc0s03NLNcW3dFczRNB1RXBVp3/AITSzQdzRNcTSzQdzRXE0UQ1RRRWkFFFFAUtFFAUURSxU0EqNjyQ05Bg5FQRqDlN6kxTGNHo1/gV+RppXjD68ysy0FaiJKiZJgaExfSKjqbJU5E2EAAGfrEm0A/Zj3ipSxp+E8ux+7TZTK19f/sHY16NOZ1LfpFyJkixn7UcxyBNP7K4Xm1AAHOm4BHP2c6aZT6Q94+R9n9dqcwCYWjssXj288oqVY9mNAoVrQK4NlpCaWkoIGJ2m0laEqdQDmMgqH2Tr099Tm1hQBBBB0IMgjsa8Z2x/rDv41fma9V8Nf6qx+7T+Vdfk+Pxkrnhn5WxZ0tJRXJ02WiikppHFFdRRFUc0tLSxQcxSxSxSxQJFLFdAVndp+Jt3kLaAtKp1MGQvJ/P31rHG5dJbJ20EVC2xiA0y4tQJASbDW9uftqYyvMhKzaUhXxE1mdv7cbcwryUpXdPMCNR3NJjabjzktntofyNRlrO8cBHIG3dQUNSOtP57i3qK+GVX3f6moroGdX4E9eibeX+uldmUnDKlauXl15k6RE9KeaORQVIMKnpOthNRcMQFK9qOvQxyqQl7l0V0PrZgeXOoPZziElAXMBQkSQNRMX50rLyVSEkGImDIvPMeys14mazYLDm9gnQTEoil8AsEB0wb5bkRMFYPtrn4fw8l8v5aamKIpyKSK5tPKtp7NSp5ZBI4jPtk16JsVsDDtAaBCR8qxOP+tX+I/ma3Wxx6Bv8Ir1fP9Y4fF3UqKIrqKSvM7kiiuhRQVn0g9f8v8a63iu/y/jVO3sxR9cf1aqXbxeadCUumCkEx1lQ1r1eEvErz7rV4tywzE6jWK4f2s22JW5A63/SqnZcDDpW46UgKyyQTfUfKqnb+JD5GUGEyJgCZNjANXHGXgts5bIY9H2z86bXtZlJhToB6GapfDm1mmmt25ZQJ5agmdaqtrkOvrUmySRFvugae6kwm9VN3Sx8QbZcDim0KIRa4kEym4J6XqlSjh/3h+Yp8vKcVmWZVa8AaCBoK6UOCepFdJJJpFq3ilKwuVRPC4APw3tVdj3AWXQPsmuHHFFJRPATJHKRUJTYCXYHqH9KlnFancZ1sXFvUV06L+7/AF3qK+BnVb+yT+n3f66UNuXTc3bX7NHKZXdy+m4T0/U1w27JeCKcyiBP1c3HS3qd/nyp4G5sfrE/+77v9dRUVhIlWmjZ1T0tzp+AFK/ep5p144+fvps09PxOInCspA1CRr93+VQtguKZStwyQCoZZMGCf1M1O+lIVh8OkEEpiR0hMGfearWlcLg5Zl/M10x+unOzlocNtYrTOWPeTWNexClOOypX1irSbXNa7w/iUJbKSRmBJjmRHLrWVbUFuPKGinFEewkkVcdS3hmy8GnGp5mda0WC2rYNpVxAaQZ+NZ3EWJ6xUvYBl9sqPrRf2RWr1yzpYbV2qtsQCSo99B171nl4lbnCtRVcm8a9fbV14tyh8Cw4By7mqVlPF8auOtb0li62ICGyBIGY6ewUV0hwowhywFF2M1pAgG0+z50tJynisGdikalHzP6iqfbuFSl0BJB4bxyNz+UfGsg5+0FRGjsxHnGnw+dWHh7aYxQJSgpCTluZnh/nWMe+a61Ow+Mzpcb+y4CIFtCCSZ10+dVu3dpnDJCkozA6mYywRHI1bYPColZAA5kgXsoBQ07z7qY2rhkrSpFlAg6yOU8vdU3rHhbN5Imy3t+2lxQy5rwDMCepAq1QyRbmLfpVX4WJGGbgTlHQnnEd60aEhxAIjNGY3uRr1mteSTE0htSJE5TE29kim8T5dCdDPuqwShJ1PlRJnpBqvRi4V2AtfoKkq6NuOcIA01/O/wA6jLHC7+A1aY/dJSMkTa02APSar3HQGljmQetu3vmrb/FJOWGZ1bB03a/zcppavSf+AP15TUpDQ9FBnhUBdPMuVEcHGL/2Ea91VwdUrDO3Xc+Rv8h97+u9PycyuLR5MCdLrn1qhsEDPf1G+fYdqlE8SxJ+tTaRa6+2lFbPZjnK86jpAqxDsAgDzEn3zJqowieJMGCR/H+FT23UgGVAzp0m/wAK7a4ckPH4lRWYJEWsab2edR7/ANKe3OUyuFA6DrI9ldpCAmRyF9enersOtPpCiVlIV3IHyqSMQIbVIIC0kx0nt2rP41IW5wSQRzt7afSooELgTYX5j5f9atjMqT4jxAceWseW0T7AKq0ApAy1NebykFV7Tl6/pz5VHbAIFrflPtrWPTN7IXFHU0VIbwxJMRaPboNAJopbGpHmLiv6/wClaLYilDA4lSCRBFwYjyweutVfiHZv0d8tiYhJExJBHOAOc1L2a+Rg3UAE51xNrWSf0rz73HX2uNjeJS0rDtZM8gpUSq5zrULezW/SrjErSSsqJueeXpBBOnw6Vi8A2RiMIoalYERHlcTzB5lXyq/2ztRO7flGVRJHltAgFQHQg/Op6rVW2wkpQEpaWTGYHQG6FkaE9PlUpbxbKU5QDmIkgZtCf60rMeGNoS+Rcy2BFpm6EkHoM59xNaXF7NSpSDmc4lQcqgAISrS1lcIE9Jqc3iHE5pE7VhMZBBAUfLeTF+G8ET37a1KwyUrErIGUwDAFxe5iY7VWN7NTlBlzyIPntxKggDp0HI1Z4rCBDEJSowqYWcxkzcmbazNTWUu6bl4iFtbHM51KRxTEJykT1IV75/lT+NaKUXiCLESfVB1iOdUL2DcW6MraiL3ixiBqbGrhp87stqF0yIi8xf26V2vEYjITJbNrJVz7r6qNQHPOn9wdDbVXerEKu3cmZmZ6q1vVc8qFIjTcq5nln71xbONK+s/dt6f7vep9s7lz9YOn2lff/rpULCrPGQTO7b5n7veasVmFL/eCNdMxuOL+FFbvZ+HO6CiAUmb85lVu+lRscyrh+yOU8z+X8qqPpy0lQCilKZvygmIvbr8qlrx+JyBQfXpoT7xoa6zbnYsMiSka8oOlul9TTIAE3kk2CoBj2zXL2KTC5SLiARCpVIuItMXiZ1qE5gwri3xWU8whZjndURSZJYcKQlwKNk8ibDrz110FN7SZJKZuDz5f1aouXORlAgcR0E/H8qe/0lkdUkrytAmxveLdTry0rXlU8Zp0yojXitzkxT7LoCwVAAXuIgW6DS9N5AogjKSIFptIkZgYA+HSuloWISIUCYIjvE8ouetLlDSR9JukhRIkyBPTn1oqA86WRpBOoJnr000oqoz37Q0AYlJB1bT7NVae6q3AgHCqkiN79mfVTyrZY7YTWLzOLKwW2yAEwBKUhWpmRKu1YrZqv+zLuBCwb9wOx+NefC7jtlOUttfpsEZzQ57NFt2iTUracrccCiAlK1DiuBxTccrfkKgtkhzBk/3tvZnbg6Cr3ZIU5i3yMurmp/2mlzRb0ZwbKXRlaQDwKUCkDOohBIjtmAtWqbQQjDzIIiQeXAoaRIquxjxY0SnOBEjS5CSJEga/KrrEFKgyUxBKTaYuhU+t19lbk5c/LjSE2JSNbIb5H7fcVL248UM6+ZYTfW4OgtJtUZhICR+7QeWuf29Kd8UIlhMc3E6nsrU0z9LiQYtJUkAIJjWEiCO5HX9aYU/mzZlhJuMsJVmub5hEE+w1TMNAtlwerdUm3XhEC/brUXCOhxSVJkXAiYsDz1moqIhIlqOp+GY/cH6VT4tUKb/cuf8AyVdjzNQR5jrAPmvoaqcQbtXTdlzkP9p2rKjBHMVjqyjqeaR0P5VblPE5+8BHCftfgv8AOqjCXz3T9Snl95PbSrZV1PSU+YchPm9lFWLzinCtoX4piO5N+16MLvE21TpCtCrsSJmb/KpiX2kSSOLMoKKSkkyrRSZBTaINToQnKZRJUBxJWU5TzSVKOZUJGmsxcg1vbOlI4FK4lJCQCAIRlESOQA61K2W+UoIJIjQKSIJPc/GYOlSse0FFTiUuHOo2MhBGnCg6EazmF+VqrPouUoSAcoIF02MjkTpc8+tN7TWllkEApKMxnzJgAJAiIOtuQk9+cVTCnYzJAV0KSQRfiuCeWverPY+AWyhYW2CoKvxJBg5YAVICk6nWKg4xwlQSlCGxMhSFJIB9aFImZII1m+lJTR5vZRZlSloIUI1IJPbOQJuRaLU2jgSQmNQeNSD8OO1YFh4iLmMqrSY+rVyp7xCwkLxgAH1069C/8Km6b01mJeUbL3SkGJyLAVIBgkAkDmJiKSqzw+yC7i75Ap0KnKlR8z4iFWHtorXlo8dp/hJ3Nhm86pUoKElU5lWAvfMaoMLh1tNPNucCkLAVfQwLSNdauPDezYGFbU4kFtSiYuD5VCYNvKRSeJUJGZSQSVBtSpkysiFHXtXHG8ulnCnxBhzBT/eSDOozN3q/wKQMbihPrEjlN5Ns17mOfurLPPS7hbaLnmLlaevsrRvAIxuLmdTe03vWvbN6Wr/hMuuFaXylJNkRmSPeVGb3q0SCENJmcqgJI1ISockHvzP61J2SRum4MiNet6hNmyf3h+PF1Un8h7auHNTKajpicug8g1n7f4akeJlRhwowMq0k9I0tbvUNvyq/d9vt/i/hVjtdkuYfKJlRNgAZ4FEDnzA0p8nS4dsq/tFtlK0AbxC/Io21BvBTyk/CqbYj0hN/XrrEsOubstIUvdqIVAKu6RlgwLntT6QrMkrAbKSJTu8nrmBlQkAEi8mOV6kq2cmVDiZ/H1++PvGqlwAhk/7Jwf8AEq+WeJoSfPpfTMCbz8qo8SkwzZRG7XoCRfNHPuIoDCetGu4H/ERrNW2eFPe0aEfaHVQjXtVNg5lRIVG5gkggTvE66Xqzeeyl8gkEBPu4k6cVQjV7CUS5iYyJIMArjiJOaRKTJgEfCmX3cQl5t1KQAUelu2sSBCbKmDoOEdOtcvbNCkKUvdEAhVykqgkC4mQb6dKp9pJYw6UrW2gpJAEJSe9/h86Synpc7Sxji0SpKllBhKAUpOsGDECJJiKZxiUtJSlPHxg3TOU5QDy0hIJPK/el2cHX2VuJbUpMS2qW+JMcQKQbEQO+tVzO0MqLpTClWBSmCoARbNBPtnnVRdYfFuYh9tuW1TmSDfUJKtCYElI5VO2nsLE5kZhKdcgyQT1zKiPZ2FUnhx30+c2XBOUE5knkoagJ5TIOg7VqV4hSgMy1KtzM/nWbvfDU17YdjCqT6DE4cJaunepyBc5SmUuFRBWZ0g+y1rhRwYWXAFrJWXMrhaU2SQQQU5RIv15CrnGKLgCXSVp+yq4n2GoitlMa7lv/AAp/hU8b+TcRmMGw1n3RUFrIJ3q2coIzHVAkeY2vypaeb2Wxrum5/Cmfypausvybn4UHg1M4hXo1ghLcBaiQfRE+toU8+pF6d8RBeXOmVANtiYtobXF4HSmPBrLYfVlcU5wtyJE/VGCIJ82tM+MscoBtkFMKbbJSLaZiDOk2vqazPst6ZvaLpLrJtNiI5cVuQq5efKsXiFX1VE6lOaQRPKI93Ws/tAAONjQA3Mj7WpIsK1H0VI45UVK80kFJVAukxIFuvPTp09sem12M5LLZ7frTTQsmB/anSdb9EH+uVc4N5LTaApaBH3km8kgAze1Vzm220FIzJInMZPEDJtAUR315/FjeVynCxQDkVY/Vnr9v8NS/ELmTDgq5PI1n8yB1qpY2g0ps+lRoUxKQbnNN1aD9RT+1Mch/DFIWmc02yq8oUqIBMcI+famd3ExnKscxysOlwMHhU+UwRIiJAI9ZNr3vPO9VW0GigpWVqUpa0qJOuYmTJ0IvNtKscW1ZwAEZcUmOcyQkT01+VVWIYLi1AqKcjpFkzJBSAT/iHwmueLpnHBSApq6frTzH20965wiylDMKAHpAZUOciYkTGvanlNzk9KscUxCvtc8x0n86rWMUcjXcOH1uQ7K6/wAorbCYX8wcSVSA11HJSYOse+a4dAKnpPqDpGqD1qNvpS4Y/sZ58lp5kmpLzaIKitUlIzARH9kTr+JPzoJmHWVu4hNzBFptEAmOnPnUJx50QVZ0AiRMgRJAgcrcjU7CYUJW8oKXmWkjWI0SSI7E8+dcs7GcUkhkvqIvmS76MiJgEGAZB5m5iKGqvfDWPKmy2pRK7EX1TPdWtjb89KzynGg2gLzTNyEzKoPkJBItA05ntIjZxEKSp5skfVhZKkak5rW5agc6f+nrQplJW4pgoWreHPqFLBJIEgygp0602aRtkYst4puFFJWopVeZRIARNhFhoDpqeWmXthQsMLiDFpAag9xLkxVHim4fYcIgKUACogEwqZSVazawuQOtUGPGJ3rkY9pIzqhJxRBSMxgEciBaKbG8TtZRBP0d8ZYsQ3KpIFoXy1vFqT/TSv8A9bEfBv8A56xOETid28Djm1KKU5SMSTkO8TJJ9UEWnvHOo6UYwf8A57X/APSabRv1bWIg7h85hMBKJFyIMq1tPsIorF4hvF7tnLjEBWVWY7+As51QQY4oED3RRV2L/wAHJWHQpbqSkoRBSNPRHMRAEybj9Kq/HaUgtGyTkRIkyUwqD7CZq28GNKS+qWkNHI3HQkNGQbnymw/WrbH7EZxDKS46RwDgKEEmxGZJsTraZjLaK5y6yb1uMRhNkIdXlU24uJzFtRMSbHd5cxHKx+FWbGGfby75BShWYXtcpMaSCbfI1fYzCrQhtrDFtKZzKcSGwecJWlRUVcuICb661wMC7kIeUh4kcAztcLgkAwhI5E6yK1uM6rO4J9j6Q6h4JDe8WMxCQfWHCSLmb3tbS1WX0HAKCUb4iDI9IxJnkTeY6HT3VVeKcM8nCtF4pU9mJIaCYCcoHElsDKZ5nXMdKzOALhWk5VwCJkkQJ1MqtrrU0u9LTbrAaWpDRXATqogmd3BuB1j86ufDaJZdUdQpVr24eekC/wAapfF2JR9IXlVmEXiSAdCNb6D4gcqvvBnpMM9lMXcJnSQ0VRqZMSZpeidtRtDHow6VkoK88RKjAVKjMCdOXsBrJt4nMRJEhRFhEkLZkmdSTcnqfZRtnHlanSVcIXlQmbQCRNtZIme/aq9hev71f+dg0xxk5XLLaRg3UnLE624U/wB4kfrVdgRLbV+Tn5U5hHrp/EP+K3/GouBdgNR1dHyFaZPtp4V/uFf5/ZTrqpSr8I/yYc/pTOBUCm5M7o9IjOq8lQvb+YqQtsnykGQIHbKkWhX3J1Pt6hfbKxrbSt46jeISk5kyOKckfNQNWmN20w6kpaYDRzIBVIsDf1o7c6ybzp3bgOoQeuo3HfvUnANlxSgI1aJnSN2onnWLjLy1KsV4Z51CdweMmZlPlCCSNSOp91CtpgNu5ZUhCmRvErcKVApMlIC7ARBAME+6m8bsR1xlKkBLiULBXkUlMkIKY4lAC6hz6wTUJ3w8psR6XdyQgZk5Qn1gpQEWNje3xqwvZvaO1HMViWzJWhC21hWRKTxKCQLXKe96odrPYIPOhbb2YOLzELTBVmMkDkJmr13bClLbQplpo50hag2oEkqkBeUZCo8JBnmOdq52iMfvXcim8m8Xl+onJmOWZEzHW9VlS7PewZQ+EofjdAqBWm6Q43ZPQyR7pqF9IwE+TE/4m60OD+nw5nLZOQ5I3PnzJImOUBWtvlTGbaUeVon/AMD+NEQ8a5gtzhypOIyQvJBbnzyrNIjU2jlRVu8rH7pqG0FfFnHoYFxki8aTpRRVn4ES3v1btty6GpC4uNycoEcwNe9PeIoLjQLr4JZSBu5CPWt0BHU9qleFAQtKVqmEJBUnzKOQyTJ/hrTPiXDhSmipx1B3KbNKIEX1AIlVY9t+mfxikhQO8x3IcJsISLxm7X7k12lYyojEYoSVRIvokwri0E8+9P4ppK1p9PiUFRSJClBI4QJPHYcyddaexDoUygofeRlUpJOqjwpPFK4iNO5NVkww8v1MWvUeduZkdpisztAFRvmJLhlRVZWt8vIHWtNsjElyycQXJIJ3jd8o1+1AvrTGI2KgOZ8pCS4oiDKTJJEdo7VKIDGyypqR0J0v50iZ63+Z7Vq9kYV1rBPqSLha76GIAj2foBUNK8rdhHCr/O3Wr2OoOYR5KoAK3BOsXF4FzV5P+MAl4Ob0qzAzmFzdSpMgROs1JwuzHVtreQkFAKiSVpnhS0VWJk+RXLlV/iNjYVqS85wk8KSgoJURYqcMEAfZ0uTrThW0ptTGGW2Spt3KA6DBLS+fSU8+uta3EktYfBtqJkJJAXqAr7bZjTtTWEw6/RcC7LX6p5gVssE4MKE4dLpDpg5UpCgtZAKlZ1CL6D3daf2di3Vvcacki7qlNAReJyrJNlchyEVdxNViGsM7lPo3PqlDyq1zExXTWAeUgDdOeUTwLgQlPavTdr7fwzLSlJcAcIVkSVFUrAMCEz84quT4oS8yynfNpcUAC3lUoqUSD6QAKyp5iw566Vm5fpqY/tkG30BtxndPF0p4VjyZcqZlJSDPBrIp/DtOyoNoUpZ3UJAuQEKkgGZiCfdV7hdqErzB5kAWu27xC/Rk2vz602vHIRiFLU2h1JbTZKVhE5nAcoOUxGs9TrQiTsLDuKZSHCEqPnQeSpMyExqb6VztHCBsDePtpGgK1pQkyJITmNzoDpoair22yVLXiELQ0oqKW2gyhSVQNcxKlJItfnpzqu28+zjG0t4UOAtq3ilvZfLdJzQqAJWkWjTrU016MYzaCVISnMsnetagAE71NyQbWFVG3WsH9IezrfCt4sqhLcSVEmOcXptxaZtqHU8uWcd7VcbdbxO/d3eDZWjMYUppJKh1JKr1pmqjZbWDh7I48ZaVmlKbIlJJHewqIMPgP75//wAtNXeARiePNgmE+jVGVpIzKiyDBuD0qGU4r/u9j/yB+iqI5xLGDLDMuuhAU5lOQSTwFQI5RIj20VMcD+5R/wBgaKt4vg3RhKcrcKAm0mRPPKOlLRGo8HlYxJ8iRlRBgT9WZzXPupfE7uQIMvIG5TZAk6k5tR8K58E4VCcR6NMkpQIJkEBshPTkBXe3dqJacbXmdUEtAlOQlJNwZuNDoO1c/brelFtF6VGXcUmyBKPKklIhVl8+feadG10kKG/Wkyu+Ua8KbDMeHoOZJqxxXilKSZa6GzROqcwAhffTrVRgsbmhX0x1AzKIlvuOG6jYQY9tac9/7/Vo9loLTe8XiEqzAj0qIII5c4qlxqlBZkEDeGLQj1jb9O1XOzsbvAYfC7f2jRFrdRp/EVmdqOHOokK+sMH1efl7dOwoqwmW7fZV/nbrVeHF5WFm8h1ZEa8iKyezsUoNpCQM2aRzMhSeQuRf8q2PhfEKCM0SoLVAjUBIAsSJtzq0ip8SKW7AVnMJUeKZJF4Nr1m9nYvcbxQkRvACkkEZsiBCrERmNwbda1fjnaKnHWt4hKIQsJEAHlMyTz71iMYEgvC0Zj0/2Z+cc6vpPaA5j+NThuClQhQClEKJJzLUrNJmJuY9lOb9G7atB3YNkquYAPlMayf41GfbhBKFWUCIKhcZQY7err0qzGBdbCW1YcZ2RKiVKyuDXqBA7EEg1BGxbmZhIcDRAMNkZQ4mRJzZTOojiE2PeZGF22zlw6XJQGCrKEhalG48xJi99OlPMY3duMupaZSoqUIyKU3myRlyhWYiFETm17VE8QuYZ5KVtKWX1HM4rdhLcBOiEAykXHSY5mn6X9pDeOQ9umkPSUSEJU1lTGplV+kmaMVi22yAtOcKQggICePOVQE506g5u3IDnTPhHBYffBTy1lIFwEggqItfkBVlh8j7zoD4SprKlp5JWpSUAqgCDAABNxrmPsoQuwVKadOZIyLByZmgUzlJlKDpOQGQRIB1qfidjtNtZFqWSpUFamglQTckJUScyQQmLaGsw1jFhJWtxy6/RlZJk5VtyJMJkqIM2jnatqtS3cM0MS4U7tIK1KSVKs2qSbwq8ac+1S3XtcZbxIyqsGlLaVLCVvKUEhtAN1TZwlJtooxGoHWuPEeHZOJdKsYpslUlAbcOWw5gwetW68C080pSXs7LcOAZVAkgKlOUKHECDziq3xE6kYhycDvTI9J6Ti4QeQjt7q1tLNIWymWgpyMaV+ictkcGUZDK7n1daipw7fLaJ/wu/wDNUzZryCtQ+g7uUOXly4yKlNx62nvqCcS1/wB3H/G7/wAtEWC2E/R0gY+AHFek9IJJSjg1m0T76KaViGfo8nBKy736veOTOTzzE6CI0ooNT4AeUrEKClEiGtSebIJ+JJrrxli1pUnKpQjDoIgxfPE27UUVzv2dP6s1tPabyXoS4sDdoMZjqWUqJ+Jmu8Ltp8YVte8VmLiwSYMgZYFx3NFFdI5brUeF8Wp5JLpCjlFylPPXQVltrOqLriSTlDioE2EFQEUUVPath4cwiIQnKIL7QI6pVqD1FXDOIU0znbOVSWkqSRFlblJn4kmkooTtXeIXFOtvuOEqWl5KUqJMhJQuQOg4R8KxDj6hiyAbZkqjlmEQb9Mx+NJRV/qT7Ll9tO/xDhSkq+ihfElJGfy5gkiAYA5U1gMSreNotlW3nUMqbrCIzTEiyQLdKWisem79kHxqZzacKzEACOBscqyyVnL/ALpoorcYyeg/sx2a0+yvfNpXC1RIuOAc9YtpVZtFR/0ktgFW6Q8oJRJgJDRUBrcA9aKKz7a9Gf2gNgLYIniSVG5jMVKkgTAmOVW/iB4/Rnr6INLRXL5O8W8P7IOx9mtFKkqbSQlZAzCYBSCQCb6mqjxRtnEN4txCHlpQMsJCjA9Gk295oorve3L0h7C25iFvBK3lkZXDBPMNqI+YBqCPEuK/v1/L+FFFZ2LNPiHE/RS5vVZ98EzA8uRRjTqKKKKb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74" name="AutoShape 18" descr="data:image/jpeg;base64,/9j/4AAQSkZJRgABAQAAAQABAAD/2wCEAAkGBxQSEhQUERQWFhQXGB0bGRgYGBgfGBgWHhgbGBoYGBgYHSggGBolHBgaITEhJSkrLi4uGiAzODMsNygtLisBCgoKDg0OGxAQGiwkHCQ0LCwsLCwsLCwsLCwsLCwsLCwsLCwsLCwsLCwsLCwsLCwsLCwsLCwsLCwsLCwsLCwsLP/AABEIARMAtwMBIgACEQEDEQH/xAAbAAABBQEBAAAAAAAAAAAAAAAAAQMEBQYCB//EAEwQAAEDAgMGAgYHBQQHCAMAAAECAxEAIQQSMQUTIkFRYQYyI0JxgZGhFDNSYnKxwQdz0eHwQ1OSshU0Y4Kz0vEkVYOTosLD40RUlP/EABgBAQEBAQEAAAAAAAAAAAAAAAABAgME/8QAIxEBAQACAgICAgMBAAAAAAAAAAECESExEkEDMlFhIkLwcf/aAAwDAQACEQMRAD8A9aFFFFbZFLSUVAtFFFAtFFFAUtJRQLRRTeIcypn2fmBQOUtJRQLRRRQLRSUUC0UlLQFFFFAUUUUQ1RRRRoUUtFTYKKKWmwUUUU2aFFFLTZoVE2qPRL93yINS6q/E/wDqrn+7/nTQWtJRS1NmiUtFFNgoooq7BRRRTYKWkpaAoooqoaooorLQpaSigWikpaBaKSloCiiigWqXxi4U4RzKJJKBHbOmdBVzVJ4ydSnCrzKCbpjqTmFh3pBcYZwqQlR1KQT7SJpymsMtJSN2QUxaNI5RTtAUtFFAUUUUBRRRQFFLRQFJS0lEN0VzNLNFLRXNFB1RXNLNQdUVzS0C0UlFAs1gv2qPkIZBCVIlSiFJSdMqQRmP3+lbsmvPf2uJlDRtYL9vmbH61rD7Jl00fgNxRwaAoAFBUmEgAAAyLJtoa0QrK/s8TGFIP96v9DWpBqZd1Z06pZrmisjqiuZpZoFopJomqOqK5miaDqiuaKbDE0TSTRNUdTRNczRNB1NLXM0TUV1RNczSzUCzRNJNJNApNea/tWdN02gICgefEtIg/wCD5mt7tTaCWGy4sKIBAhIJJJ5ACvHvE2MViVuwqxMJJHqBUgcunOunxzd2zneHof7On5YcT0cn4pH8K1oNeT+DNtjDOHeqhCgJMcxYfMz7Jr1Np0KSFJMggEHqCJBqfJNZGF4PTSzXE0s1ht1RXM0TQdUtczRNB1RXM0TQdUUk0UQxRXM0TWkdUVzNE0V1S1zNE1B1RNczRNQLNITQTXJorz39oe1lbxWH4FICUqIiVBUk2v0ix7VlE4kAEbpJtM5JOvK8T7qtfGLo+nYjSwSf/Qj+VVT2PKNEJJSnNccypCYPbi+Vd8eI52SunXQRZtNo0bEn42Ire+AdsleZlZTwpGQJTFh5uXca1g14jKFEhPCoJ9xJuqtJ4DeAxZmACkhJ5KMAkAzrcWqZ8xceHpc0s03NLNcW3dFczRNB1RXBVp3/AITSzQdzRNcTSzQdzRXE0UQ1RRRWkFFFFAUtFFAUURSxU0EqNjyQ05Bg5FQRqDlN6kxTGNHo1/gV+RppXjD68ysy0FaiJKiZJgaExfSKjqbJU5E2EAAGfrEm0A/Zj3ipSxp+E8ux+7TZTK19f/sHY16NOZ1LfpFyJkixn7UcxyBNP7K4Xm1AAHOm4BHP2c6aZT6Q94+R9n9dqcwCYWjssXj288oqVY9mNAoVrQK4NlpCaWkoIGJ2m0laEqdQDmMgqH2Tr099Tm1hQBBBB0IMgjsa8Z2x/rDv41fma9V8Nf6qx+7T+Vdfk+Pxkrnhn5WxZ0tJRXJ02WiikppHFFdRRFUc0tLSxQcxSxSxSxQJFLFdAVndp+Jt3kLaAtKp1MGQvJ/P31rHG5dJbJ20EVC2xiA0y4tQJASbDW9uftqYyvMhKzaUhXxE1mdv7cbcwryUpXdPMCNR3NJjabjzktntofyNRlrO8cBHIG3dQUNSOtP57i3qK+GVX3f6moroGdX4E9eibeX+uldmUnDKlauXl15k6RE9KeaORQVIMKnpOthNRcMQFK9qOvQxyqQl7l0V0PrZgeXOoPZziElAXMBQkSQNRMX50rLyVSEkGImDIvPMeys14mazYLDm9gnQTEoil8AsEB0wb5bkRMFYPtrn4fw8l8v5aamKIpyKSK5tPKtp7NSp5ZBI4jPtk16JsVsDDtAaBCR8qxOP+tX+I/ma3Wxx6Bv8Ir1fP9Y4fF3UqKIrqKSvM7kiiuhRQVn0g9f8v8a63iu/y/jVO3sxR9cf1aqXbxeadCUumCkEx1lQ1r1eEvErz7rV4tywzE6jWK4f2s22JW5A63/SqnZcDDpW46UgKyyQTfUfKqnb+JD5GUGEyJgCZNjANXHGXgts5bIY9H2z86bXtZlJhToB6GapfDm1mmmt25ZQJ5agmdaqtrkOvrUmySRFvugae6kwm9VN3Sx8QbZcDim0KIRa4kEym4J6XqlSjh/3h+Yp8vKcVmWZVa8AaCBoK6UOCepFdJJJpFq3ilKwuVRPC4APw3tVdj3AWXQPsmuHHFFJRPATJHKRUJTYCXYHqH9KlnFancZ1sXFvUV06L+7/AF3qK+BnVb+yT+n3f66UNuXTc3bX7NHKZXdy+m4T0/U1w27JeCKcyiBP1c3HS3qd/nyp4G5sfrE/+77v9dRUVhIlWmjZ1T0tzp+AFK/ep5p144+fvps09PxOInCspA1CRr93+VQtguKZStwyQCoZZMGCf1M1O+lIVh8OkEEpiR0hMGfearWlcLg5Zl/M10x+unOzlocNtYrTOWPeTWNexClOOypX1irSbXNa7w/iUJbKSRmBJjmRHLrWVbUFuPKGinFEewkkVcdS3hmy8GnGp5mda0WC2rYNpVxAaQZ+NZ3EWJ6xUvYBl9sqPrRf2RWr1yzpYbV2qtsQCSo99B171nl4lbnCtRVcm8a9fbV14tyh8Cw4By7mqVlPF8auOtb0li62ICGyBIGY6ewUV0hwowhywFF2M1pAgG0+z50tJynisGdikalHzP6iqfbuFSl0BJB4bxyNz+UfGsg5+0FRGjsxHnGnw+dWHh7aYxQJSgpCTluZnh/nWMe+a61Ow+Mzpcb+y4CIFtCCSZ10+dVu3dpnDJCkozA6mYywRHI1bYPColZAA5kgXsoBQ07z7qY2rhkrSpFlAg6yOU8vdU3rHhbN5Imy3t+2lxQy5rwDMCepAq1QyRbmLfpVX4WJGGbgTlHQnnEd60aEhxAIjNGY3uRr1mteSTE0htSJE5TE29kim8T5dCdDPuqwShJ1PlRJnpBqvRi4V2AtfoKkq6NuOcIA01/O/wA6jLHC7+A1aY/dJSMkTa02APSar3HQGljmQetu3vmrb/FJOWGZ1bB03a/zcppavSf+AP15TUpDQ9FBnhUBdPMuVEcHGL/2Ea91VwdUrDO3Xc+Rv8h97+u9PycyuLR5MCdLrn1qhsEDPf1G+fYdqlE8SxJ+tTaRa6+2lFbPZjnK86jpAqxDsAgDzEn3zJqowieJMGCR/H+FT23UgGVAzp0m/wAK7a4ckPH4lRWYJEWsab2edR7/ANKe3OUyuFA6DrI9ldpCAmRyF9enersOtPpCiVlIV3IHyqSMQIbVIIC0kx0nt2rP41IW5wSQRzt7afSooELgTYX5j5f9atjMqT4jxAceWseW0T7AKq0ApAy1NebykFV7Tl6/pz5VHbAIFrflPtrWPTN7IXFHU0VIbwxJMRaPboNAJopbGpHmLiv6/wClaLYilDA4lSCRBFwYjyweutVfiHZv0d8tiYhJExJBHOAOc1L2a+Rg3UAE51xNrWSf0rz73HX2uNjeJS0rDtZM8gpUSq5zrULezW/SrjErSSsqJueeXpBBOnw6Vi8A2RiMIoalYERHlcTzB5lXyq/2ztRO7flGVRJHltAgFQHQg/Op6rVW2wkpQEpaWTGYHQG6FkaE9PlUpbxbKU5QDmIkgZtCf60rMeGNoS+Rcy2BFpm6EkHoM59xNaXF7NSpSDmc4lQcqgAISrS1lcIE9Jqc3iHE5pE7VhMZBBAUfLeTF+G8ET37a1KwyUrErIGUwDAFxe5iY7VWN7NTlBlzyIPntxKggDp0HI1Z4rCBDEJSowqYWcxkzcmbazNTWUu6bl4iFtbHM51KRxTEJykT1IV75/lT+NaKUXiCLESfVB1iOdUL2DcW6MraiL3ixiBqbGrhp87stqF0yIi8xf26V2vEYjITJbNrJVz7r6qNQHPOn9wdDbVXerEKu3cmZmZ6q1vVc8qFIjTcq5nln71xbONK+s/dt6f7vep9s7lz9YOn2lff/rpULCrPGQTO7b5n7veasVmFL/eCNdMxuOL+FFbvZ+HO6CiAUmb85lVu+lRscyrh+yOU8z+X8qqPpy0lQCilKZvygmIvbr8qlrx+JyBQfXpoT7xoa6zbnYsMiSka8oOlul9TTIAE3kk2CoBj2zXL2KTC5SLiARCpVIuItMXiZ1qE5gwri3xWU8whZjndURSZJYcKQlwKNk8ibDrz110FN7SZJKZuDz5f1aouXORlAgcR0E/H8qe/0lkdUkrytAmxveLdTry0rXlU8Zp0yojXitzkxT7LoCwVAAXuIgW6DS9N5AogjKSIFptIkZgYA+HSuloWISIUCYIjvE8ouetLlDSR9JukhRIkyBPTn1oqA86WRpBOoJnr000oqoz37Q0AYlJB1bT7NVae6q3AgHCqkiN79mfVTyrZY7YTWLzOLKwW2yAEwBKUhWpmRKu1YrZqv+zLuBCwb9wOx+NefC7jtlOUttfpsEZzQ57NFt2iTUracrccCiAlK1DiuBxTccrfkKgtkhzBk/3tvZnbg6Cr3ZIU5i3yMurmp/2mlzRb0ZwbKXRlaQDwKUCkDOohBIjtmAtWqbQQjDzIIiQeXAoaRIquxjxY0SnOBEjS5CSJEga/KrrEFKgyUxBKTaYuhU+t19lbk5c/LjSE2JSNbIb5H7fcVL248UM6+ZYTfW4OgtJtUZhICR+7QeWuf29Kd8UIlhMc3E6nsrU0z9LiQYtJUkAIJjWEiCO5HX9aYU/mzZlhJuMsJVmub5hEE+w1TMNAtlwerdUm3XhEC/brUXCOhxSVJkXAiYsDz1moqIhIlqOp+GY/cH6VT4tUKb/cuf8AyVdjzNQR5jrAPmvoaqcQbtXTdlzkP9p2rKjBHMVjqyjqeaR0P5VblPE5+8BHCftfgv8AOqjCXz3T9Snl95PbSrZV1PSU+YchPm9lFWLzinCtoX4piO5N+16MLvE21TpCtCrsSJmb/KpiX2kSSOLMoKKSkkyrRSZBTaINToQnKZRJUBxJWU5TzSVKOZUJGmsxcg1vbOlI4FK4lJCQCAIRlESOQA61K2W+UoIJIjQKSIJPc/GYOlSse0FFTiUuHOo2MhBGnCg6EazmF+VqrPouUoSAcoIF02MjkTpc8+tN7TWllkEApKMxnzJgAJAiIOtuQk9+cVTCnYzJAV0KSQRfiuCeWverPY+AWyhYW2CoKvxJBg5YAVICk6nWKg4xwlQSlCGxMhSFJIB9aFImZII1m+lJTR5vZRZlSloIUI1IJPbOQJuRaLU2jgSQmNQeNSD8OO1YFh4iLmMqrSY+rVyp7xCwkLxgAH1069C/8Km6b01mJeUbL3SkGJyLAVIBgkAkDmJiKSqzw+yC7i75Ap0KnKlR8z4iFWHtorXlo8dp/hJ3Nhm86pUoKElU5lWAvfMaoMLh1tNPNucCkLAVfQwLSNdauPDezYGFbU4kFtSiYuD5VCYNvKRSeJUJGZSQSVBtSpkysiFHXtXHG8ulnCnxBhzBT/eSDOozN3q/wKQMbihPrEjlN5Ns17mOfurLPPS7hbaLnmLlaevsrRvAIxuLmdTe03vWvbN6Wr/hMuuFaXylJNkRmSPeVGb3q0SCENJmcqgJI1ISockHvzP61J2SRum4MiNet6hNmyf3h+PF1Un8h7auHNTKajpicug8g1n7f4akeJlRhwowMq0k9I0tbvUNvyq/d9vt/i/hVjtdkuYfKJlRNgAZ4FEDnzA0p8nS4dsq/tFtlK0AbxC/Io21BvBTyk/CqbYj0hN/XrrEsOubstIUvdqIVAKu6RlgwLntT6QrMkrAbKSJTu8nrmBlQkAEi8mOV6kq2cmVDiZ/H1++PvGqlwAhk/7Jwf8AEq+WeJoSfPpfTMCbz8qo8SkwzZRG7XoCRfNHPuIoDCetGu4H/ERrNW2eFPe0aEfaHVQjXtVNg5lRIVG5gkggTvE66Xqzeeyl8gkEBPu4k6cVQjV7CUS5iYyJIMArjiJOaRKTJgEfCmX3cQl5t1KQAUelu2sSBCbKmDoOEdOtcvbNCkKUvdEAhVykqgkC4mQb6dKp9pJYw6UrW2gpJAEJSe9/h86Synpc7Sxji0SpKllBhKAUpOsGDECJJiKZxiUtJSlPHxg3TOU5QDy0hIJPK/el2cHX2VuJbUpMS2qW+JMcQKQbEQO+tVzO0MqLpTClWBSmCoARbNBPtnnVRdYfFuYh9tuW1TmSDfUJKtCYElI5VO2nsLE5kZhKdcgyQT1zKiPZ2FUnhx30+c2XBOUE5knkoagJ5TIOg7VqV4hSgMy1KtzM/nWbvfDU17YdjCqT6DE4cJaunepyBc5SmUuFRBWZ0g+y1rhRwYWXAFrJWXMrhaU2SQQQU5RIv15CrnGKLgCXSVp+yq4n2GoitlMa7lv/AAp/hU8b+TcRmMGw1n3RUFrIJ3q2coIzHVAkeY2vypaeb2Wxrum5/Cmfypausvybn4UHg1M4hXo1ghLcBaiQfRE+toU8+pF6d8RBeXOmVANtiYtobXF4HSmPBrLYfVlcU5wtyJE/VGCIJ82tM+MscoBtkFMKbbJSLaZiDOk2vqazPst6ZvaLpLrJtNiI5cVuQq5efKsXiFX1VE6lOaQRPKI93Ws/tAAONjQA3Mj7WpIsK1H0VI45UVK80kFJVAukxIFuvPTp09sem12M5LLZ7frTTQsmB/anSdb9EH+uVc4N5LTaApaBH3km8kgAze1Vzm220FIzJInMZPEDJtAUR315/FjeVynCxQDkVY/Vnr9v8NS/ELmTDgq5PI1n8yB1qpY2g0ps+lRoUxKQbnNN1aD9RT+1Mch/DFIWmc02yq8oUqIBMcI+famd3ExnKscxysOlwMHhU+UwRIiJAI9ZNr3vPO9VW0GigpWVqUpa0qJOuYmTJ0IvNtKscW1ZwAEZcUmOcyQkT01+VVWIYLi1AqKcjpFkzJBSAT/iHwmueLpnHBSApq6frTzH20965wiylDMKAHpAZUOciYkTGvanlNzk9KscUxCvtc8x0n86rWMUcjXcOH1uQ7K6/wAorbCYX8wcSVSA11HJSYOse+a4dAKnpPqDpGqD1qNvpS4Y/sZ58lp5kmpLzaIKitUlIzARH9kTr+JPzoJmHWVu4hNzBFptEAmOnPnUJx50QVZ0AiRMgRJAgcrcjU7CYUJW8oKXmWkjWI0SSI7E8+dcs7GcUkhkvqIvmS76MiJgEGAZB5m5iKGqvfDWPKmy2pRK7EX1TPdWtjb89KzynGg2gLzTNyEzKoPkJBItA05ntIjZxEKSp5skfVhZKkak5rW5agc6f+nrQplJW4pgoWreHPqFLBJIEgygp0602aRtkYst4puFFJWopVeZRIARNhFhoDpqeWmXthQsMLiDFpAag9xLkxVHim4fYcIgKUACogEwqZSVazawuQOtUGPGJ3rkY9pIzqhJxRBSMxgEciBaKbG8TtZRBP0d8ZYsQ3KpIFoXy1vFqT/TSv8A9bEfBv8A56xOETid28Djm1KKU5SMSTkO8TJJ9UEWnvHOo6UYwf8A57X/APSabRv1bWIg7h85hMBKJFyIMq1tPsIorF4hvF7tnLjEBWVWY7+As51QQY4oED3RRV2L/wAHJWHQpbqSkoRBSNPRHMRAEybj9Kq/HaUgtGyTkRIkyUwqD7CZq28GNKS+qWkNHI3HQkNGQbnymw/WrbH7EZxDKS46RwDgKEEmxGZJsTraZjLaK5y6yb1uMRhNkIdXlU24uJzFtRMSbHd5cxHKx+FWbGGfby75BShWYXtcpMaSCbfI1fYzCrQhtrDFtKZzKcSGwecJWlRUVcuICb661wMC7kIeUh4kcAztcLgkAwhI5E6yK1uM6rO4J9j6Q6h4JDe8WMxCQfWHCSLmb3tbS1WX0HAKCUb4iDI9IxJnkTeY6HT3VVeKcM8nCtF4pU9mJIaCYCcoHElsDKZ5nXMdKzOALhWk5VwCJkkQJ1MqtrrU0u9LTbrAaWpDRXATqogmd3BuB1j86ufDaJZdUdQpVr24eekC/wAapfF2JR9IXlVmEXiSAdCNb6D4gcqvvBnpMM9lMXcJnSQ0VRqZMSZpeidtRtDHow6VkoK88RKjAVKjMCdOXsBrJt4nMRJEhRFhEkLZkmdSTcnqfZRtnHlanSVcIXlQmbQCRNtZIme/aq9hev71f+dg0xxk5XLLaRg3UnLE624U/wB4kfrVdgRLbV+Tn5U5hHrp/EP+K3/GouBdgNR1dHyFaZPtp4V/uFf5/ZTrqpSr8I/yYc/pTOBUCm5M7o9IjOq8lQvb+YqQtsnykGQIHbKkWhX3J1Pt6hfbKxrbSt46jeISk5kyOKckfNQNWmN20w6kpaYDRzIBVIsDf1o7c6ybzp3bgOoQeuo3HfvUnANlxSgI1aJnSN2onnWLjLy1KsV4Z51CdweMmZlPlCCSNSOp91CtpgNu5ZUhCmRvErcKVApMlIC7ARBAME+6m8bsR1xlKkBLiULBXkUlMkIKY4lAC6hz6wTUJ3w8psR6XdyQgZk5Qn1gpQEWNje3xqwvZvaO1HMViWzJWhC21hWRKTxKCQLXKe96odrPYIPOhbb2YOLzELTBVmMkDkJmr13bClLbQplpo50hag2oEkqkBeUZCo8JBnmOdq52iMfvXcim8m8Xl+onJmOWZEzHW9VlS7PewZQ+EofjdAqBWm6Q43ZPQyR7pqF9IwE+TE/4m60OD+nw5nLZOQ5I3PnzJImOUBWtvlTGbaUeVon/AMD+NEQ8a5gtzhypOIyQvJBbnzyrNIjU2jlRVu8rH7pqG0FfFnHoYFxki8aTpRRVn4ES3v1btty6GpC4uNycoEcwNe9PeIoLjQLr4JZSBu5CPWt0BHU9qleFAQtKVqmEJBUnzKOQyTJ/hrTPiXDhSmipx1B3KbNKIEX1AIlVY9t+mfxikhQO8x3IcJsISLxm7X7k12lYyojEYoSVRIvokwri0E8+9P4ppK1p9PiUFRSJClBI4QJPHYcyddaexDoUygofeRlUpJOqjwpPFK4iNO5NVkww8v1MWvUeduZkdpisztAFRvmJLhlRVZWt8vIHWtNsjElyycQXJIJ3jd8o1+1AvrTGI2KgOZ8pCS4oiDKTJJEdo7VKIDGyypqR0J0v50iZ63+Z7Vq9kYV1rBPqSLha76GIAj2foBUNK8rdhHCr/O3Wr2OoOYR5KoAK3BOsXF4FzV5P+MAl4Ob0qzAzmFzdSpMgROs1JwuzHVtreQkFAKiSVpnhS0VWJk+RXLlV/iNjYVqS85wk8KSgoJURYqcMEAfZ0uTrThW0ptTGGW2Spt3KA6DBLS+fSU8+uta3EktYfBtqJkJJAXqAr7bZjTtTWEw6/RcC7LX6p5gVssE4MKE4dLpDpg5UpCgtZAKlZ1CL6D3daf2di3Vvcacki7qlNAReJyrJNlchyEVdxNViGsM7lPo3PqlDyq1zExXTWAeUgDdOeUTwLgQlPavTdr7fwzLSlJcAcIVkSVFUrAMCEz84quT4oS8yynfNpcUAC3lUoqUSD6QAKyp5iw566Vm5fpqY/tkG30BtxndPF0p4VjyZcqZlJSDPBrIp/DtOyoNoUpZ3UJAuQEKkgGZiCfdV7hdqErzB5kAWu27xC/Rk2vz602vHIRiFLU2h1JbTZKVhE5nAcoOUxGs9TrQiTsLDuKZSHCEqPnQeSpMyExqb6VztHCBsDePtpGgK1pQkyJITmNzoDpoair22yVLXiELQ0oqKW2gyhSVQNcxKlJItfnpzqu28+zjG0t4UOAtq3ilvZfLdJzQqAJWkWjTrU016MYzaCVISnMsnetagAE71NyQbWFVG3WsH9IezrfCt4sqhLcSVEmOcXptxaZtqHU8uWcd7VcbdbxO/d3eDZWjMYUppJKh1JKr1pmqjZbWDh7I48ZaVmlKbIlJJHewqIMPgP75//wAtNXeARiePNgmE+jVGVpIzKiyDBuD0qGU4r/u9j/yB+iqI5xLGDLDMuuhAU5lOQSTwFQI5RIj20VMcD+5R/wBgaKt4vg3RhKcrcKAm0mRPPKOlLRGo8HlYxJ8iRlRBgT9WZzXPupfE7uQIMvIG5TZAk6k5tR8K58E4VCcR6NMkpQIJkEBshPTkBXe3dqJacbXmdUEtAlOQlJNwZuNDoO1c/brelFtF6VGXcUmyBKPKklIhVl8+feadG10kKG/Wkyu+Ua8KbDMeHoOZJqxxXilKSZa6GzROqcwAhffTrVRgsbmhX0x1AzKIlvuOG6jYQY9tac9/7/Vo9loLTe8XiEqzAj0qIII5c4qlxqlBZkEDeGLQj1jb9O1XOzsbvAYfC7f2jRFrdRp/EVmdqOHOokK+sMH1efl7dOwoqwmW7fZV/nbrVeHF5WFm8h1ZEa8iKyezsUoNpCQM2aRzMhSeQuRf8q2PhfEKCM0SoLVAjUBIAsSJtzq0ip8SKW7AVnMJUeKZJF4Nr1m9nYvcbxQkRvACkkEZsiBCrERmNwbda1fjnaKnHWt4hKIQsJEAHlMyTz71iMYEgvC0Zj0/2Z+cc6vpPaA5j+NThuClQhQClEKJJzLUrNJmJuY9lOb9G7atB3YNkquYAPlMayf41GfbhBKFWUCIKhcZQY7err0qzGBdbCW1YcZ2RKiVKyuDXqBA7EEg1BGxbmZhIcDRAMNkZQ4mRJzZTOojiE2PeZGF22zlw6XJQGCrKEhalG48xJi99OlPMY3duMupaZSoqUIyKU3myRlyhWYiFETm17VE8QuYZ5KVtKWX1HM4rdhLcBOiEAykXHSY5mn6X9pDeOQ9umkPSUSEJU1lTGplV+kmaMVi22yAtOcKQggICePOVQE506g5u3IDnTPhHBYffBTy1lIFwEggqItfkBVlh8j7zoD4SprKlp5JWpSUAqgCDAABNxrmPsoQuwVKadOZIyLByZmgUzlJlKDpOQGQRIB1qfidjtNtZFqWSpUFamglQTckJUScyQQmLaGsw1jFhJWtxy6/RlZJk5VtyJMJkqIM2jnatqtS3cM0MS4U7tIK1KSVKs2qSbwq8ac+1S3XtcZbxIyqsGlLaVLCVvKUEhtAN1TZwlJtooxGoHWuPEeHZOJdKsYpslUlAbcOWw5gwetW68C080pSXs7LcOAZVAkgKlOUKHECDziq3xE6kYhycDvTI9J6Ti4QeQjt7q1tLNIWymWgpyMaV+ictkcGUZDK7n1daipw7fLaJ/wu/wDNUzZryCtQ+g7uUOXly4yKlNx62nvqCcS1/wB3H/G7/wAtEWC2E/R0gY+AHFek9IJJSjg1m0T76KaViGfo8nBKy736veOTOTzzE6CI0ooNT4AeUrEKClEiGtSebIJ+JJrrxli1pUnKpQjDoIgxfPE27UUVzv2dP6s1tPabyXoS4sDdoMZjqWUqJ+Jmu8Ltp8YVte8VmLiwSYMgZYFx3NFFdI5brUeF8Wp5JLpCjlFylPPXQVltrOqLriSTlDioE2EFQEUUVPath4cwiIQnKIL7QI6pVqD1FXDOIU0znbOVSWkqSRFlblJn4kmkooTtXeIXFOtvuOEqWl5KUqJMhJQuQOg4R8KxDj6hiyAbZkqjlmEQb9Mx+NJRV/qT7Ll9tO/xDhSkq+ihfElJGfy5gkiAYA5U1gMSreNotlW3nUMqbrCIzTEiyQLdKWisem79kHxqZzacKzEACOBscqyyVnL/ALpoorcYyeg/sx2a0+yvfNpXC1RIuOAc9YtpVZtFR/0ktgFW6Q8oJRJgJDRUBrcA9aKKz7a9Gf2gNgLYIniSVG5jMVKkgTAmOVW/iB4/Rnr6INLRXL5O8W8P7IOx9mtFKkqbSQlZAzCYBSCQCb6mqjxRtnEN4txCHlpQMsJCjA9Gk295oorve3L0h7C25iFvBK3lkZXDBPMNqI+YBqCPEuK/v1/L+FFFZ2LNPiHE/RS5vVZ98EzA8uRRjTqKKKKb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QEBQUEhQUFRQVFBUXFBUVFRcXFxUVFxUWFhQVFRcYHCggGBolHBUUITEhJSkrLi4uGB8zODMsNygtLisBCgoKDg0OGxAQGywkICQvMiwsLCwsLCwsLCwsLDQsLCwsLCwsLCwsLCwsLCwsLCwsLCwsLCwsLCwsLCwsLCwsLP/AABEIAQMAwgMBIgACEQEDEQH/xAAbAAABBQEBAAAAAAAAAAAAAAAAAQMEBQYCB//EAFcQAAEDAwIDBAYDCA0JBgcAAAECAxEAEiEEMQUTQQYiUWEUIzJxgZEzQqEVJVJiscHR0yQ0Q1NUVXJzdKKz4fAHJjVjZJSywtJGgpKjtPEWNkRFVoST/8QAGgEAAwEBAQEAAAAAAAAAAAAAAAECAwQFBv/EAC0RAAICAQMCAwgCAwAAAAAAAAABAhESAyExQfAyYZEEEyJRcdHh8YHBQqGx/9oADAMBAAIRAxEAPwB+KWK7tpba+ls+aOIpIpy2ltosY3FLFd20W0WBxFLFdxRFOwOIoinLaLaLAbilinLaLaLENxRFORRbRYDcURTltFtFgNxRFOW0W0WA3FEU5FFtFgNxSRTttFtKwGooinLaLadjG4opy2inYBbSxTltFtZiOIotpy2i2lYziKLactotosBu2iKdtotoAbtpbactotp2A3bRbTkUisR76LCji2ltpy2i2ixDdtFtOW0W0WA3FFtORRbRYDdtFtOW0W0WA1bRbTttFtFjGraLactoiiwGraWnLaKqwC2lCacCaWKysBu2i2nLaWKLGNW0ttOW0W07AbtpbactotosKG7aLadii2iwG7abeUBE9VADE5NSbai6/HL83UD8v99TJ7DirY7FLbXdtLbVWSN20W05FEUWA3bRbTttFtFgNW0W05bRbRYDdtJbTttFtFhQ1bRbTltFtFjGraKdiinYwtpba7ilis7HQ3bS213FLFFhQ3bSxXcUsUWFDdtLFdxRFFhRxbRFdxSxRYUcRUDi4MNEDZ9sk9AJIk/OPjVlFUXa5F2nUiG7l2pRdIIUo4IMiBIEnzrPVlUTXRhcy6iiKb4eoqabJiShJMbTaJipEVomZuI3bRFORRFFio4ikinIoiiwobiliu4pIosKOIoiu4oiix0cRSRTkURRYUNxRTkUVVjoQCliu4oisbKo5iiK7iiKMgo5iiK7iiKLCjiKWK7iliiwobtpYruKIpWFHEVT8eYCy2Cd3Gx/W/uq8CazXGtUlOoBOEpU1crJEhU5x0BGax15fDR0ezR+Oy70bJQ2hJ3SkJMbSBBj5U9FKdUhx13lm5IcJCowbyVyPEZI+FdxWkJXFGU41Jo4iiK7iiKuyaOLaIruKIosKOIotruKIpWFHFtJFORSEUWFHEURXcURTTChuKK7iiqsMRAKWKKWsLNcQiiKWilkGIRRFLRRkGIRRFLRSyDEIoiilp5DxI3EJDSoxMCZiCSAD7qzx0KjgrSFSmcq+sCUmbgenhWh1uqCBkeyla5mPZsgTGJzVal8hSEhMZYB3xemFdPAR+ivP1tSTmz0tDTSgiv0+kcQ4h1DiSgAlQ70qSop6EkfGtJo3w62hYwFpSoA7i4AwfPNUq+IDlJKkp+jWqFKgG14JsyPBH5qndnHwvTIgzEpPiCCQZ+Vbez6kt0zH2nTjSaLKKIpaK6sjjxCKIoopZBiJFEUtFGQYiRRFFFGQYiRRRRTUh4hRRRVZBic0tJQDWdlULS0lLNKwoKWkmiaVhQtLSTRNMKFopJomgdFPxFxXMjBT3sEAjCEnMpPU1RcDeUdTqEkyEatFgPQcxeJ8PLpV3xEHmjp3leH72jzqi4J+3NV/SUdJ/dFf461w1z31PRvjvoXRXbpkWkRa6ZgfwhIHT8Y1M4Tur+Sj3e050FQnxGmQAZFjmY/2hHifOpvCd1fyUflcp6Pi9SdfwehZUUTSTXacAtFJNE0gFpKJomgAopJomgYUUk0TQgClrmiqAbupZqH6T7vnXXpNTTJtEq6luqJ6TSek+6lTHaJl1LNQfTB4p+ddHVjxFOmGSJl1cuOhIJUYA3J6VEGsT1UI8s/ZNQOOO3Nrg90tK8iSFCP+apcqdFxjkrLtK52M+6uqz/A9T6hSZygDPiC4EfkNPvPpIIBGEnwocqdFKFqzp7UetyAfWOCbASISiMx9vlWY9NLfEVAAQ8dMVdMlKDIzG5k4q9dV6weHOcG4/Bb38ayuvMcRa//AFeo8EeVckFd/Q7Jvg2TmqUERGzZMRdnnJHUT8KkaR5SnZMjuKEbfvR+MSfmarXUy2qT+5qG/wDr0Z36Y60/o1hKx4lMHrnltHHyo0vEhavgZeXUXVEa1F23lvA399Q9dxIoTKd5AyMefWu08+y3upLqodHxhSlQQNug64qYrXGJtPv6U8WGSLK6i6qdXElATAjwmCfdUXV8XUCINoI2gKPnnFKt6C+pobqS6qo6tzw8/ZP+Oh+VIX3YBjB2Mf3U8RZeRa3UXVUL1Tid4+z8lcp16yQBGaaiGRc30VTHXL8qKeDDMbWmetu0SSfz0vKVEhw7+GPncaiITMC+DnAA6YO9Ph20gkgxnvAbfCKyd9DRYt7jzTClGOZnH/EmfsxXLYK1uJn2CAPMW3ZHj+inWdWieZ3UoJCO7BSFYOeown7RXKG1occMGFONEwCTaUESSBgSoGsZakkzaOlFxRWcY0blwtmLSuJ9kJwpZ8IkdKn6VTa+Um4FTm6QkygdSqQBBExE7VV9teKq0yUqQEkrSts3fgqGfjgV32XeQEs6hcgmQIzCbVC6AD4gfCr95LCyVpRzocZZsfdbR7PNd6ZGSG8/+D7ac4i6VNOkQECwIxBMpCj8Mx86ttApPN1Ekd93uncyEBcz4Rn4VQcOR6QnVC7dUoBMSe+QBOB/fUqV7vpReNbLrYvCj6kx9YlJIkEgKCxkbZjaoeiWS6oEmBzRAlRwoAYJ3qx0DHqEET9YkHxNskeIwM1F4Volc1SyDaCs+EhZxBqs18TDB1HYsn55qR/tDnj+C35e/wCdZHiBJ17Wc26U/akdf0Vq9Qv1yNs6hXh1DPnWO4mf2az/ADelP9cCsNP+jbU4Ni8k2LGPYX7sPoPh7/8AGac0hhfwTt/MtnwHhTTvsqG3ddH/AJyMb0raQCk4JAbIBMSfR0433Impg6djmrTRYFBUMeKTULibgKP+9A26dKfOoUDIGMyR0O2JOdx471XPpu8fdnMHYfkrdarT3MnoKS2GNJqCg3JifP3jNS9a0b0LEwVCT03nw99StHpm2WFuqtWR7JIJSMAxBMEzP2VC1PGC8m5SioAxbI6ARCRgdM1fvMnaMvdqKpnfEF95A2MLOcDpGTjoar9c6DaRERuDinuLrKrIMgIOxke2r81QWd2BgpKDjp+6foNUn1Icb+EuVaxSFycpBEj8pnyknHhTDeqcDgSVEi60gwAcxOBiq/SlSyUE7yM9IIA+VSyJcyPr5Sf5WQfDwpN0y1G1SLV1YAlX5zNdBHkKgarCIAiBIG/Wfyiu9NrL0hUnI6bedXCeRnqaeFE2PL/Hzpai8/zPzorTcyKLirbwc5bRAcDqhOfq33naYBSTt1qp4ijVtI5jziUoUQkKIkLKgSAAkZwD7s1ptUoK1bzrYWSX3Cjuq2UFe1CTicYOCM9KoO0eqcfY5RYePLU24kctRBzBggQe6pZx0BPSvOjq7I9BwKdHEX0tqQHITN0QPaiJyPCvUuF8eT3WSJU+IuNtqQptSUZP8n7a8hUlSe6ttxBKSRehSZAkT3gJ2Iq77WKvYQd/VMlUbSe9np9ar1EpUGntZrdc7zEqcBV31BSUibUzJhIGwz9lUXAdaVNNtA4FwUABhJ6ydjcofKnezyrtE2kdBB32JVmrTiOoIdQoyoIaMDJElEwJGACnbBpZU6Fje44p8tpHLKCtKwrvFBBRZyyVAEjbE7bVK1DqEouDhKsld1oVAUUhKiFqJI2+Iqn4boFvNuOpgFYULSqIksKSBIGPbH6al8Q4W8pLttknmRKwMHWpWJ8O4D8cVUvkEXW41omeUBDk4xB7pGx+MhQ+FSL3EtlREQMDpMGesHpVDoNQttllGClS3G1CAfrrJiR4/lNX7OpSvTOeyVNhV0R7QmBBEjAGNoNKd9SoVWxIU6S435vCdvwWjWM42qNaz09Vp98n6TxrXLUC40YTl5v7UtZj5Vi+On9ksn/UM7fzyqjT5HPg2mpUYXJP7v0PR1HSaYeVAQomQnkqIyIHo0bmfGntYcLz/CfDELRimlanlokhJ7jI7wBwdMomMb4P21EGXJArW/RSmQu0kJmUpMHJI8I8vlTmpecaJABSkSNu6bhaTO2RMEeUU0+82paCoLSZSQbRAJxccySLvs608tZSuxs802o71mZTNqSgghQCRgRGa12I3qiBrX5SU5yD/wAu3zNOaPT2JdEDulME7k94GPAd0z7012lJSoBSFJPeUSdzvmD7xt+SuNGpKHCsi5RAhIIESYz7ykZ9+9VntROFyTO+K6sFSW4i0KmSkXEmLt8YjHkDmZrrhXA3Ft3CMAAEkQklSm7QBMjInaPnUbUZdUowLiT3Tdb4D2emcY+FPaDiYYaWlDpKZGI87hCTtmSelJtqNRFjHK2WjnDQjTO2uctQdUCFQb1QkqSmYjcke741SWAJuKVlQmEzv4Y3jvT8KuHtM642tJz65Tl5IKiUosIt8MeNVj+nHLBUSlV9uciMRIAkGD4AedKE/Mc4MmL09kXG4LQICd0rgKWkgnoLxM5jp0r3WLEgBS05kCwEKSfAz3T+mpOkcWpaCFBwIUSoAgFIKShN2wBkqHWofGnSvUlAMLtTIKgI6xcTHVJ+NOM5JhOMZItPTNL+N8z+misi5q20kpUoAgkEWk5GDmirp/ORO3yiekBKgtAt7sZXiEm4+efh51LTozcod3AVbkd6EkJxOJqBwrWLc1GsbUZQ0toNiB3QtlC1Z694k/Gq37tv/chrU3+uPIuVanNz6G14iMpJHxrzt79P9nUUP+UjTWqaUoASlwCCDMFJ6Hz+01VdoNMUadwEpMIREAgxKE7XY26zWn/ygcLVq39G0lQRdz+8QSMBs7A++sbxB0vaZxaggqtElKSAIKRv1PvJrq0ZXFd9TCapssey7x9HA26T8T+k/KuuKDlgrQlMgTiIASDgj6wz/wC9c9jnCWkjAzAzuAZwNtyd5rb8TbQdO62QAg80SmExB2EJgGDvBOetV/myZSaikiBwNy7ThaiVLWi5RMDey0DGwSEj3g4qx1Kh39vr/wBsmqbs4AlpaUnCS4BMgwCkCcpn3gCrfUK+k/7/AFP76n8b/Hl10W1EN3ZT9lmmC2FOE3jUuJE8uASoWlNySfrb+M7VoNJwsOOPKabUU398BTYSpRRkJSqLkpCk5BiZ3g1jG3UtaFb3eJa1LkAHu3L7kkT4HxrTcL4qgtuJC1IXY44EmItQhMqM4OfyGsJt2bwSoj6lMPo/pDeNo7reImPlWI7RGNQ1/R2/7dfn+etvrSnnpMpn0hr4ylEdN6wnamOc1BTHoyNsj9sOeVPS5DU4NxrwIXBPtarBCh9ZON89M1F1SvVxE/tYJnxLC5PXpNP6wgFyFJHf1nXwsJmBuKh6haYEmTOkgpz3uQ5E7HpPyqIlsj6pxboQkG3lykFObQpIwfgEnfYmuXlkNKS2ZBE5mbrk5OAf7vdVk240iwqauhQJSUpFyJPsqVJCzAzIAnrBprUcPeNspeKcqHdQg2KhQISXfcPIeO9apmbH2tFfauEtmSLQRbKQc+8iT16VBf0QKw4oODu7ADrcU3Ce7gggR59altI79iiTaoBbaoKrFRaDCiLjJ8vKnHlot7jSTCQJ5icEdU2xJyM++RUptBSDhnBXXUKhtRSpxyVdxRu29n2jj3bnOas9OxyVJISq9EyClDRAWAcpcOfZG2R8artRxBfo6rXlEKbcuKVEXHvhVwBiZGaz3bFILzkCLtG2oQYAPPSSrHUgET4YoxydMLSRrTrVBaElFsuAHrIWq1ShBzF8mKc4rxIu6dSWUhJIUSkQdzJi2CDgR76znAWwBqFpSATqnSDC8JUtIABSQMFAOQRjEVoezhUhwkb2L6HqU+IrHUSi9jaG6tlWwyISplt1t1U3SoAuHMuAbpgyLekxNRdW6pfFElREqaElAhJITEjw2qXxZ9z0gjuqkKSBKUiUrm4SAbjdmJmqPi6CrVpCTaVNIAyTaS4kZPXfNbx338jF0l/JRa+C64bTlavrn8I+VFbtPBdIAAckYJKVySNyY60VovaF5ke5Lbgn7f1/mrTH/wAgD81USVf5voHhy/6uqT+ir7g4++OuH4ukPzbWPzVR/wDZ9Xld/V1R/RXAuV/H/Dp/JM7XH9n8LP8Ar3ftSmvONO6PRtQkxMY2n2k/o2r1PtMDzGHEspdU1zVoucDYSoNyk5PekgJ8pnpXn3bHRoZ1C0oQG0nTpXana5WTnPzrX2eXTvkz1V1JXYxv1bRk5WrwwRI8PKvT9D2eZ1iVqdvw6oQlagIhJyPjXlXY5u1LRwblyPL20/H2ftr2rswr1a/50zn8VFPXdXQopOrMNo2g2vUNpCrUOOATceiD1Vjep2oP0m/7p4/viKhIE6jVx++K6eLTZxIP+OlTNQPbx1c6fjtn8GumPQxfUwz2rHoz7BzzHipP8pDyBG85C/6vnUPU6gJfEHZDwPkS24IMbb12pq5RPRrULkSUnvrAGYxkeHSo/DtG27rylxUpPNcWE5g2qWWwQe9GASIzIHjQqTb+o3bSX0NihUlkmcuaUzJ3LSDtWN7Un1jX9G6z01L3jmto+hCXEBIMJd0sSkzAa7s4xgDrVHxbgiH7Vl1TdrChaGSuQNS5kEKTmVbRsCayhJJ2bTTaovtYvLn85rdpP1UHPT/299RnnAQgqEgK0pOFbcl6SB1O+BT2uCe+UqmXNdMoODy0yBkyNs4nwqn44+W9PcgwZ0n1Jxy3hBB3/NUR3HLgtndStTyHEuOykqgpaeSpQIICSTMmTP8AfUl/iZUQA8VKBBcuK1S0tJgApEhXcH+DVRpXlPto76WicLULisELPeQALcgAwT5YiaudL2cbb0LjwdUpYEgpSlKbUldoKc5gKnzJptpci3ZnO1bzpeBCijBzeUgixChF2470bTM+E1faHVOllPPdMLT7KYCimVgQpJEeyDPXb31Xp6S4UKSDCGu8VQQVJSFECIxP9U1O7OaoOOsgOrVapIcacSeUuSlJA3iCeo8/Oqk/hquBJb2Xq+Cw0YYcWkoatsu76XWUKUrAMEKUsY8BULXcFcKm3Bo3V/VIN5ITB7qkmO7OffFep6UixFqQlPLRakbJAEADAxjwFOK6e+scmXRh2eHqbacS2wpAcHfAQu4yq4jJMZzg1CW09cCnTPDu2DuKItwPrT5delejKTiuQMfCpV9dx/Q841PCHHXAHGXS2ArHJQqFLglXQ5I6nGKeR2JS4pDi+YlYiJTtCrgISqImMTXoIGTSKG3vqrYUYJfY50knmjf8Bz8xorfRRTthR5rwhf3y1nm1pPyP1RqP+b73l6R9mqX+irrhxjiWr/mdL+V+qOZ4FqR/Sv8A1DhrFPf0H+S77XafmJb7jS4S/h1dgyypOIImZg+AJPSsP29BGozAPobeBtscT4Yra9rRKGvoNnvp5tywvaPt/FvrH9rNNzdW0gEC7SNyUiRFq9vLGKrRe6J1OBrsRo1KbQtKhaFkqBIERcMePT/Ar1zs/qEtMuKWQlIdEkwBlDdeY9nk+itFCDekqSoE4IUpLalIAGDABMiR8Ku+1Lig20lBn9ld8ZHqw00FKycn7cmOtaaiybJjtQqXB6TrDghTkpOFXDkoBIPUSCPeKef1SO93kyS5GRnLZxnNef8AaDiBSgNpXCrk3hCiDhCN4PiVVn/TnJCi45cBAN6pAMSAZwK6IXSMpUrRpXAUq1F8pSpaFA7Y5/tD4EUnZYFeuWlKU4Q8VEmD3klsZPitxI+NUzLzjgS2FFRetQLifa5ibSSc7/lr0HgPBE6dxSvVlwwFKBXdh5F28JA6mPDrUajq/M0grSXyJjzF6wUlB7+mPtpJwiCJJye8mPG4RVK5qA4yFJUILLmY/wBpJyAfParPTKJXv10/j1S3WQ7NKw+JOGztP755VEVt9KKk96NchFwULk/S63cRHqUTJnpuT5VA7QcMUvTltBQVgsEjmIEBtLtxyemfkanJc7i+nrdZnPTTp8v8RXSnCFu5PsrP9XUf3Uk2imrVFQ3zGAmQ2FGUhN03qQMyCk5hChgjJ+FWjHENQWlJTyrFgA98Ad1Stu5j2lCd81SMa15eueR6jlofeuC0GShLxChMQDB3MVM7VLcsa5AbSFl1LhSU2pAt7xI2PtbZx41T8ST6kLixmG3dW7aYKVNBMuYWpQKyBGF94qjyil4C0W3FgkJWkZHeCgSEqiI7vtfZWZ4O5bqm1hSVgFIBcCglZttjaSBsPcNq2KCVPrcUhSS6FOJSCRCZgYUrKQUK8cD5vU22DTNNx/jTmnZ0kaHUawqZMqZe1DYTCyAFBlJBJ8TmofDe0zq0vzwfVotYKgFP6sl081octNyBCjJVIkwg9JqJ2z1zLTOi52t1ulllUDTAkLAXuuHE5G3XrVTwXimlUjVW8S4o5GmUVFactpDrMrb9d7cwOmFGpXH7G+S1Pax/+ItX/wD11n6qpfGe0T6NS+lPBdS6EvOgOpVqrXAFqAcTa2RCt8GM1ilcY0Uf6U4wfgPzvVYdpOK6NOt1IXr+LIUNQ8FIas5aFBxQKW5dHdBwMDEVVd7iNO/x98aZlQ4K+pSnHgWv2SVN2hmFK9XMLk7j6hjrS8L48+tTgPBXm4YeUCpOo76ggkNC5Ayo4xmsvquKaP0Jg+mcWsL2pCVp5fMUoI01yV+t9kBSbc/WVt1Oz3EtGpb1up4sqNNqCrmlqAgNKKlIhw+sABt86dbcBZefdzVfxC78tR+rorI/dDQ/wnjfza/WUVVCvzPQdGR909T/AEfTf8T4qlSPvLrPfrP7dyrXTOffN/z0zH2OPVVJV96NcPxtd/auGuH8Gpddoymxk3Mib/pU3DLKsIEe1/yhQ61le0LKHOIaVLikhB0jckQlMgOQUziCQIFaPjrxS3pzeG7lRJbC7paUbYINu0z+LHWst2geKdbo1cy4+iNnmIQFBWHAVoQnGc7YAM9KvSJnwXi9LplkFTwJE/uqdyI/C9/zNSH+HMukKW5eZBBKkEhQGCPMeNZ3VWcwXcoySO9pZVN12VAY2nPXNcaphtSyVDSHO62l3T5lIia03IyQnFuCaVklTqUoK7uXc4UgwAPEDGNtoFYbiTrfMhlMITAmSb1CJUJ2GMeQFX3bDShKGlJSgSpYJbWspJAQdleye8PfIrJN/o/KK203sTKjX9ktAHYUqZbAKN+6oqEbZnqPhW5YnmklJErdiQBI9IaIPjmsL2Z1fKQkFUcwADbBSVETdgDfPStZqdchOoW+k+pLaEygC0FC0qWojyBFZal5GkKSO9C73wJP/wBL4fgIOPlWX7OHvagZmxe0Thw+NX/CtSlbohXtFoTaoiUtpB7oEgDGwO4p7g/Y1xp95B1GnlaF/WWEwVTvbmAfsPgaadJ2J7tUOhZtcGT67VDxIHITAGfOmFOwpz+Qs+B2ez8jV+/2fKUG7VaYC9xXecx30BCU5GTIOPOqNWiclxTRSsCRfAKQqVFSSlXgkwZHj51CZZntI5brtaqCQlWsUQI2CyevwqD2l4kNSltJa5RaU5IWe8oLKSMBAgiKmafhjyHXw6oFx1jUTgiStBM+zGSOlT9HwbSBU6tzvOuqtBQvaAcKbcSEgz9YHY1vcU8jH4mqMq6GuSAkuXgmAVgotME4xbMER7vHGg7N8ULzlihaW24QAZARMxcTO6jt50x2z0Om06kBkFQUg2qSSlNwV3gUuXqXhSdlAVT9mdXZqkyAQoWkR8Un4Kg/CnKpQtCjcZ0z1Xj+tdaY0Ya4g1opaVKXGi4XO/gpIbVAE+W9QOFcaeUH7uNMuWsKUCnTLHKIW360+pFwG0Z9rbFTO0iVnT6Plo4Yv1Sp9O5YI7wMNXqGMyY8RUDhDboD8t8CE6dccosZNyID0K+i8ZxNtYrjv7Gz5IC+0bo/7QNfDRu/mZqbx/j7jerfT93AwA64A16I8rli4wi5LRCo2kE7VAKHv3vs2Php/wBNTuP8z0p6B2fjmLj0j0fnbn6W7N/jNVS7/RIrnaFY0ravu5BLz453oj3ftRpzZby5Fl0yRB5vkaOD8fWpaweOF2GH1R6I8my1pZ52UCbIujrEU29zDpWv/l+ec/MjT8mOXp4sxHM3u6xy/KuuCqcvXKuAfQP/AEKdPM8lcXwn6L8LpbM06Vd/YNyD/wDEq/8A8hX/ALm//wBNJXfOf/fezny0/wD0UVdLv9BuaFk/fR3+iM/2rtVjf+i+Ify9f/xuVYI/0ov+hN/2zn6armj97uIjwc1/5VmuH8Gpa8VetZ05C1JkoBtTdILZwfAdZ8hWV7TPX6zRqF8K0qCJIbVnmHc+yc5n3Vp9er9jaUy6O819FvlH1vxPGsp2iSOfob7iDpkg85Nyz7f0ieqvHzqtPkmfBMU2SpRCnkz+DqkwP5IIMb13qnXThKNWAFTe24hQOwt7x267TvUPUanTd8PJCl4CSdOsgQQVTakzgiu9RqW4KCtm3ClpKtQgRaFXFKYGBBrWjEpe2ySENXKWTcruraSgjAySjecbmRWMbP5vyit/2/dnTsJhMXKUkpIkhSZHnBGc15+2fzflFa6fAG8/yetIUh4rRda2FD2cEX7hW4MDaPjUnUa9D7LPosDJUtsqtgpslKhtkFQnwHlVF2P4i2yHuYu0FsWp73rCLjbKQQOgkwM1YajiGmQ0pGnVyyQSQi9UkJUANpTsO8NopNPKyk1RWaniLp1Hqk2rQ5cOVccJMmQDBEgdBPlWh03HnFqD/qy4hUyFKTCwEkyOYNiT7WPKsvwpgPPuLJnN3eIk3LAyfHINPaDW8lpSbFLN61C1SgBkSDbttM0S34CPBpOM9sNTrW1pccQlCZSEABFymySVgmSfqiJG/wA61jijzDaVS2QoNpSEJbOCD7QMnoc7mao0azl6ewghV6pBxhSE7/IfOuU8PLikKvbCQkJlSxHdAH5SMdJHjVKKS8hXZsEcXKVtlS0SVWiAgKQpbToBVYoEAHefhTPF+Pgut+sXyFIUoGFKvUTAACj0joRuRWe+5BAWrmIUA2owlQ3CD4x+MOp3ipOhYS46yA0UNh1NxBJKUztmSke0SNpPnU4x5Hk+Dji75eZbWfbuWFJyq0GMg9RiqvSpKXO6LyAfZCj0z0BkSfjXro4lpRCbhMJjuHqAR9XwIqva4ah3WLUhYSlbaPq94KSXJMGCEkKTHjHgBSjq1yglptu7JvHeEl7SaIJ4crXhDawFB5bXLBUInlkBV2/wqHwfgK0h/wC8Zau06051TyubJT6rK+7MTI/Bp/tnwxjkaJDyNa6UIdCVaQJ/CTJcBQqCcR7jVNwThekT6Rbp+Ki7TOpVzAjvJNpUlv1Q9YYEb9aS4579R9TpXZxZn/N7f/bXv1lWHHuBrXqnlDgiXwpxR5x1TieZJ9q0OAD3VljwXRfwLjXya/U1bdpuE6ReseUvR8UWsrJUpqzlk+KPUnHxNV1579RFivgbnozaRwRBIeeVyjqnIQChgBwK5mbrSInHL8664TwZ1K1TwRpoFl9MjUrVcSysBoy7gLJsnpdON6q18J0nobSfQeKFHpDxCO7zEqLenClK9V7BCUgY3SvfovBOFaVDq7eH8USSxqUlSyIKTp3QpA9UO8oSlPmU77UdO/uMf+4b38QMf70r9dRVd9zdL/FfFvs/U0Vffe4jXT99D56L8j5/TUHR/tPiXk7rf+EkYPvqWo/fRPno1/Y83+mougH7H4kP9dqftaSfz1w/g2LArC9PprkuGOQRZAyW5B39kdayfa8w7oinmD1MC5YQ5ucFZwlXiTWt0KrtHpPa9lj2d/o+v4vjWW7U8Offd0aWGytYZUSl2CYCgPWXRO9Vp+IU+Dn0ZxSjadVCsEt6lJCYAIKREiY/LT2rS7FyVanAAtRy1nYCe+N+pz41Ua7hupaSXdRp9MlJwVlIJVm20WqJnHXGKf4q20UplOkuhH0gcbkWAbgSdxAPStXHvn+zGyD2z+haB9q4k3NBCspO4TisW2f7vnW17ZKPIaSB3A5ghxKxNpH8oYnc9KXgXZ9KGkrIcLiglVyQggBQkAXnoCJqoyxQ1Gyh0SeQqXgUpWnHdSqSOhn2d/tFSFdpV+jFqIUUlFwVFqSQSAAPhv1rSazg6XW1IIeJzapQawq0kHuqkZhO32SaymnYlo2pIUVYXOABNwItknbII2qotS5CSxex1wZtYaWtCjulIQCckx3hkAH4VH4npVMrhSwskXGDMSSCCepkVptbwvUs6ZteoTy0uKSLyRctSkyhMpOMA+HWspxVwuOkdUmwZ8CRJJ8STTi9wa2IxelMY3mevhHu2rT6J4JQlJiUyZgKTJbBEymY6bHMVXcJS02gq1CFYdCDaW8DJJCVAleRB2x8at1sJfQtenS4oJugkpAx3pgAGIMAb0SdglR0EJKZJkknugp8PrEjGSRg7VEdcQ0WnQCkpt5gBBNyVwRv3pBPyG1RNTqQRjGAdx18wJH99WHEuFg8PadR3lqUiUhJuKlEpgG43SR+COnxhWuS5U+DS6VpLjCdWp21swMXZWkAWgAwMwM1J4IlrUoKrXLryClYQIhIgBRkGZEjMXVxw7ThjRtsuJQtQKisd6ASlsEYicgn4msp2x1EPNWJSge1CR3SoEQq0kiYqIyt0DTSs3XanVJY02iCte/opQ6IYSpYdgokqLbiQLZ/rGIqq4HxJtXP+/GudjTOk3NujlgRLqZePeT09+9W/EdW6jQ6Eta7TaUqQ4VF9CV8w3JMoPLWIEmYibhvUbhHE31F27iuichh0ixoCwgCHFQwJSnqM+6rV49/YT5M+OLsH/75xL/wO/rqse0vE2U6t0K4txBohWW20LKEYGEkOgR1260iuLaj+O9D8GB+oqw47xN5OocCeL6RkAiGlsypAtGCeSZ8d+tPe+/sIr3OKMehtn7q8Rt9IdAdtVzFHlsktn1vsCQRndatuvPB+JacuKjinEXDydT3VhUADTulSx6095IBUn8ZI23qyc4q96MlX3X0wPOcHN5MpUAhohsDlbiSqY+uPhzwri7ynCDxnTu+qfNqdPBBDLhDk8oYQQFkdQkjMxTV139gKD7saX+NuK/I/raKtvurqP480/8Aux/VUVXfewbFy4Pvo3/RHf7Vqo3Dfo+Jfzz39g3RRXGuO/mbEjh37Q0f8nT/ANmKq+K917SQTjSPHczMo69aSimufUTOu2X7Wf3+mYjJx3enhVDq+IOAe2d07wd2As7/AIxmiitdJJrcw1W09iH2nXfpWlEJkuZISkfUV4CtHotIjltGMhDR3O6G7UdegWr50UVMuDSBJY0DYIgezZHeUY5YUEbnMBSvf1msnwU+oAxGeg6uGc/AUUU4cMJjvbjXuuafThbilJhw2km2UOLQghOwITiYrDqNLRW64M1yTGFktlJ2lP2qzXoHZoW6R9ScKBWQR4gJj37n50UVMykUOu0yEo1UJAjVIggQQFNukid4kDG1WGl0aEaJpxKYWrUaYlUmZ5kfDaiipm9xrgvOOpsi3Ekg+4BNYXtMslxqfwT/AMVFFZ6XiLnwev8AZ/hrL/DdJzmm3bUKt5iErtk5i4GJgfIVP03A9Mgqt0zCZSpJhlsSkjKTAyD4UUUPkEthg9n9J/BdL/u7X/TTmr4PplrKl6bTqUd1KYbUT0ySmTRRQFIbc4Tp+WE+j6e0KUoJ5DVoUQkFQTbEwAJ8hTbHCtOlRKdPpkmxwSlhoGC2oESE7EEgjqCRRRTQUMfcnTfwXS/7sz/0UUUVdhS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QEBQUEhQUFRQVFBUXFBUVFRcXFxUVFxUWFhQVFRcYHCggGBolHBUUITEhJSkrLi4uGB8zODMsNygtLisBCgoKDg0OGxAQGywkICQvMiwsLCwsLCwsLCwsLDQsLCwsLCwsLCwsLCwsLCwsLCwsLCwsLCwsLCwsLCwsLCwsLP/AABEIAQMAwgMBIgACEQEDEQH/xAAbAAABBQEBAAAAAAAAAAAAAAAAAQMEBQYCB//EAFcQAAEDAwIDBAYDCA0JBgcAAAECAxEAEiEEMQUTQQYiUWEUIzJxgZEzQqEVJVJiscHR0yQ0Q1NUVXJzdKKz4fAHJjVjZJSywtJGgpKjtPEWNkRFVoST/8QAGgEAAwEBAQEAAAAAAAAAAAAAAAECAwQFBv/EAC0RAAICAQMCAwgCAwAAAAAAAAABAhESAyExQfAyYZEEEyJRcdHh8YHBQqGx/9oADAMBAAIRAxEAPwB+KWK7tpba+ls+aOIpIpy2ltosY3FLFd20W0WBxFLFdxRFOwOIoinLaLaLAbilinLaLaLENxRFORRbRYDcURTltFtFgNxRFOW0W0WA3FEU5FFtFgNxSRTttFtKwGooinLaLadjG4opy2inYBbSxTltFtZiOIotpy2i2lYziKLactotosBu2iKdtotoAbtpbactotp2A3bRbTkUisR76LCji2ltpy2i2ixDdtFtOW0W0WA3FFtORRbRYDdtFtOW0W0WA1bRbTttFtFjGraLactoiiwGraWnLaKqwC2lCacCaWKysBu2i2nLaWKLGNW0ttOW0W07AbtpbactotosKG7aLadii2iwG7abeUBE9VADE5NSbai6/HL83UD8v99TJ7DirY7FLbXdtLbVWSN20W05FEUWA3bRbTttFtFgNW0W05bRbRYDdtJbTttFtFhQ1bRbTltFtFjGraKdiinYwtpba7ilis7HQ3bS213FLFFhQ3bSxXcUsUWFDdtLFdxRFFhRxbRFdxSxRYUcRUDi4MNEDZ9sk9AJIk/OPjVlFUXa5F2nUiG7l2pRdIIUo4IMiBIEnzrPVlUTXRhcy6iiKb4eoqabJiShJMbTaJipEVomZuI3bRFORRFFio4ikinIoiiwobiliu4pIosKOIoiu4oiix0cRSRTkURRYUNxRTkUVVjoQCliu4oisbKo5iiK7iiKMgo5iiK7iiKLCjiKWK7iliiwobtpYruKIpWFHEVT8eYCy2Cd3Gx/W/uq8CazXGtUlOoBOEpU1crJEhU5x0BGax15fDR0ezR+Oy70bJQ2hJ3SkJMbSBBj5U9FKdUhx13lm5IcJCowbyVyPEZI+FdxWkJXFGU41Jo4iiK7iiKuyaOLaIruKIosKOIotruKIpWFHFtJFORSEUWFHEURXcURTTChuKK7iiqsMRAKWKKWsLNcQiiKWilkGIRRFLRRkGIRRFLRSyDEIoiilp5DxI3EJDSoxMCZiCSAD7qzx0KjgrSFSmcq+sCUmbgenhWh1uqCBkeyla5mPZsgTGJzVal8hSEhMZYB3xemFdPAR+ivP1tSTmz0tDTSgiv0+kcQ4h1DiSgAlQ70qSop6EkfGtJo3w62hYwFpSoA7i4AwfPNUq+IDlJKkp+jWqFKgG14JsyPBH5qndnHwvTIgzEpPiCCQZ+Vbez6kt0zH2nTjSaLKKIpaK6sjjxCKIoopZBiJFEUtFGQYiRRFFFGQYiRRRRTUh4hRRRVZBic0tJQDWdlULS0lLNKwoKWkmiaVhQtLSTRNMKFopJomgdFPxFxXMjBT3sEAjCEnMpPU1RcDeUdTqEkyEatFgPQcxeJ8PLpV3xEHmjp3leH72jzqi4J+3NV/SUdJ/dFf461w1z31PRvjvoXRXbpkWkRa6ZgfwhIHT8Y1M4Tur+Sj3e050FQnxGmQAZFjmY/2hHifOpvCd1fyUflcp6Pi9SdfwehZUUTSTXacAtFJNE0gFpKJomgAopJomgYUUk0TQgClrmiqAbupZqH6T7vnXXpNTTJtEq6luqJ6TSek+6lTHaJl1LNQfTB4p+ddHVjxFOmGSJl1cuOhIJUYA3J6VEGsT1UI8s/ZNQOOO3Nrg90tK8iSFCP+apcqdFxjkrLtK52M+6uqz/A9T6hSZygDPiC4EfkNPvPpIIBGEnwocqdFKFqzp7UetyAfWOCbASISiMx9vlWY9NLfEVAAQ8dMVdMlKDIzG5k4q9dV6weHOcG4/Bb38ayuvMcRa//AFeo8EeVckFd/Q7Jvg2TmqUERGzZMRdnnJHUT8KkaR5SnZMjuKEbfvR+MSfmarXUy2qT+5qG/wDr0Z36Y60/o1hKx4lMHrnltHHyo0vEhavgZeXUXVEa1F23lvA399Q9dxIoTKd5AyMefWu08+y3upLqodHxhSlQQNug64qYrXGJtPv6U8WGSLK6i6qdXElATAjwmCfdUXV8XUCINoI2gKPnnFKt6C+pobqS6qo6tzw8/ZP+Oh+VIX3YBjB2Mf3U8RZeRa3UXVUL1Tid4+z8lcp16yQBGaaiGRc30VTHXL8qKeDDMbWmetu0SSfz0vKVEhw7+GPncaiITMC+DnAA6YO9Ph20gkgxnvAbfCKyd9DRYt7jzTClGOZnH/EmfsxXLYK1uJn2CAPMW3ZHj+inWdWieZ3UoJCO7BSFYOeown7RXKG1occMGFONEwCTaUESSBgSoGsZakkzaOlFxRWcY0blwtmLSuJ9kJwpZ8IkdKn6VTa+Um4FTm6QkygdSqQBBExE7VV9teKq0yUqQEkrSts3fgqGfjgV32XeQEs6hcgmQIzCbVC6AD4gfCr95LCyVpRzocZZsfdbR7PNd6ZGSG8/+D7ac4i6VNOkQECwIxBMpCj8Mx86ttApPN1Ekd93uncyEBcz4Rn4VQcOR6QnVC7dUoBMSe+QBOB/fUqV7vpReNbLrYvCj6kx9YlJIkEgKCxkbZjaoeiWS6oEmBzRAlRwoAYJ3qx0DHqEET9YkHxNskeIwM1F4Volc1SyDaCs+EhZxBqs18TDB1HYsn55qR/tDnj+C35e/wCdZHiBJ17Wc26U/akdf0Vq9Qv1yNs6hXh1DPnWO4mf2az/ADelP9cCsNP+jbU4Ni8k2LGPYX7sPoPh7/8AGac0hhfwTt/MtnwHhTTvsqG3ddH/AJyMb0raQCk4JAbIBMSfR0433Impg6djmrTRYFBUMeKTULibgKP+9A26dKfOoUDIGMyR0O2JOdx471XPpu8fdnMHYfkrdarT3MnoKS2GNJqCg3JifP3jNS9a0b0LEwVCT03nw99StHpm2WFuqtWR7JIJSMAxBMEzP2VC1PGC8m5SioAxbI6ARCRgdM1fvMnaMvdqKpnfEF95A2MLOcDpGTjoar9c6DaRERuDinuLrKrIMgIOxke2r81QWd2BgpKDjp+6foNUn1Icb+EuVaxSFycpBEj8pnyknHhTDeqcDgSVEi60gwAcxOBiq/SlSyUE7yM9IIA+VSyJcyPr5Sf5WQfDwpN0y1G1SLV1YAlX5zNdBHkKgarCIAiBIG/Wfyiu9NrL0hUnI6bedXCeRnqaeFE2PL/Hzpai8/zPzorTcyKLirbwc5bRAcDqhOfq33naYBSTt1qp4ijVtI5jziUoUQkKIkLKgSAAkZwD7s1ptUoK1bzrYWSX3Cjuq2UFe1CTicYOCM9KoO0eqcfY5RYePLU24kctRBzBggQe6pZx0BPSvOjq7I9BwKdHEX0tqQHITN0QPaiJyPCvUuF8eT3WSJU+IuNtqQptSUZP8n7a8hUlSe6ttxBKSRehSZAkT3gJ2Iq77WKvYQd/VMlUbSe9np9ar1EpUGntZrdc7zEqcBV31BSUibUzJhIGwz9lUXAdaVNNtA4FwUABhJ6ydjcofKnezyrtE2kdBB32JVmrTiOoIdQoyoIaMDJElEwJGACnbBpZU6Fje44p8tpHLKCtKwrvFBBRZyyVAEjbE7bVK1DqEouDhKsld1oVAUUhKiFqJI2+Iqn4boFvNuOpgFYULSqIksKSBIGPbH6al8Q4W8pLttknmRKwMHWpWJ8O4D8cVUvkEXW41omeUBDk4xB7pGx+MhQ+FSL3EtlREQMDpMGesHpVDoNQttllGClS3G1CAfrrJiR4/lNX7OpSvTOeyVNhV0R7QmBBEjAGNoNKd9SoVWxIU6S435vCdvwWjWM42qNaz09Vp98n6TxrXLUC40YTl5v7UtZj5Vi+On9ksn/UM7fzyqjT5HPg2mpUYXJP7v0PR1HSaYeVAQomQnkqIyIHo0bmfGntYcLz/CfDELRimlanlokhJ7jI7wBwdMomMb4P21EGXJArW/RSmQu0kJmUpMHJI8I8vlTmpecaJABSkSNu6bhaTO2RMEeUU0+82paCoLSZSQbRAJxccySLvs608tZSuxs802o71mZTNqSgghQCRgRGa12I3qiBrX5SU5yD/wAu3zNOaPT2JdEDulME7k94GPAd0z7012lJSoBSFJPeUSdzvmD7xt+SuNGpKHCsi5RAhIIESYz7ykZ9+9VntROFyTO+K6sFSW4i0KmSkXEmLt8YjHkDmZrrhXA3Ft3CMAAEkQklSm7QBMjInaPnUbUZdUowLiT3Tdb4D2emcY+FPaDiYYaWlDpKZGI87hCTtmSelJtqNRFjHK2WjnDQjTO2uctQdUCFQb1QkqSmYjcke741SWAJuKVlQmEzv4Y3jvT8KuHtM642tJz65Tl5IKiUosIt8MeNVj+nHLBUSlV9uciMRIAkGD4AedKE/Mc4MmL09kXG4LQICd0rgKWkgnoLxM5jp0r3WLEgBS05kCwEKSfAz3T+mpOkcWpaCFBwIUSoAgFIKShN2wBkqHWofGnSvUlAMLtTIKgI6xcTHVJ+NOM5JhOMZItPTNL+N8z+misi5q20kpUoAgkEWk5GDmirp/ORO3yiekBKgtAt7sZXiEm4+efh51LTozcod3AVbkd6EkJxOJqBwrWLc1GsbUZQ0toNiB3QtlC1Z694k/Gq37tv/chrU3+uPIuVanNz6G14iMpJHxrzt79P9nUUP+UjTWqaUoASlwCCDMFJ6Hz+01VdoNMUadwEpMIREAgxKE7XY26zWn/ygcLVq39G0lQRdz+8QSMBs7A++sbxB0vaZxaggqtElKSAIKRv1PvJrq0ZXFd9TCapssey7x9HA26T8T+k/KuuKDlgrQlMgTiIASDgj6wz/wC9c9jnCWkjAzAzuAZwNtyd5rb8TbQdO62QAg80SmExB2EJgGDvBOetV/myZSaikiBwNy7ThaiVLWi5RMDey0DGwSEj3g4qx1Kh39vr/wBsmqbs4AlpaUnCS4BMgwCkCcpn3gCrfUK+k/7/AFP76n8b/Hl10W1EN3ZT9lmmC2FOE3jUuJE8uASoWlNySfrb+M7VoNJwsOOPKabUU398BTYSpRRkJSqLkpCk5BiZ3g1jG3UtaFb3eJa1LkAHu3L7kkT4HxrTcL4qgtuJC1IXY44EmItQhMqM4OfyGsJt2bwSoj6lMPo/pDeNo7reImPlWI7RGNQ1/R2/7dfn+etvrSnnpMpn0hr4ylEdN6wnamOc1BTHoyNsj9sOeVPS5DU4NxrwIXBPtarBCh9ZON89M1F1SvVxE/tYJnxLC5PXpNP6wgFyFJHf1nXwsJmBuKh6haYEmTOkgpz3uQ5E7HpPyqIlsj6pxboQkG3lykFObQpIwfgEnfYmuXlkNKS2ZBE5mbrk5OAf7vdVk240iwqauhQJSUpFyJPsqVJCzAzIAnrBprUcPeNspeKcqHdQg2KhQISXfcPIeO9apmbH2tFfauEtmSLQRbKQc+8iT16VBf0QKw4oODu7ADrcU3Ce7gggR59altI79iiTaoBbaoKrFRaDCiLjJ8vKnHlot7jSTCQJ5icEdU2xJyM++RUptBSDhnBXXUKhtRSpxyVdxRu29n2jj3bnOas9OxyVJISq9EyClDRAWAcpcOfZG2R8artRxBfo6rXlEKbcuKVEXHvhVwBiZGaz3bFILzkCLtG2oQYAPPSSrHUgET4YoxydMLSRrTrVBaElFsuAHrIWq1ShBzF8mKc4rxIu6dSWUhJIUSkQdzJi2CDgR76znAWwBqFpSATqnSDC8JUtIABSQMFAOQRjEVoezhUhwkb2L6HqU+IrHUSi9jaG6tlWwyISplt1t1U3SoAuHMuAbpgyLekxNRdW6pfFElREqaElAhJITEjw2qXxZ9z0gjuqkKSBKUiUrm4SAbjdmJmqPi6CrVpCTaVNIAyTaS4kZPXfNbx338jF0l/JRa+C64bTlavrn8I+VFbtPBdIAAckYJKVySNyY60VovaF5ke5Lbgn7f1/mrTH/wAgD81USVf5voHhy/6uqT+ir7g4++OuH4ukPzbWPzVR/wDZ9Xld/V1R/RXAuV/H/Dp/JM7XH9n8LP8Ar3ftSmvONO6PRtQkxMY2n2k/o2r1PtMDzGHEspdU1zVoucDYSoNyk5PekgJ8pnpXn3bHRoZ1C0oQG0nTpXana5WTnPzrX2eXTvkz1V1JXYxv1bRk5WrwwRI8PKvT9D2eZ1iVqdvw6oQlagIhJyPjXlXY5u1LRwblyPL20/H2ftr2rswr1a/50zn8VFPXdXQopOrMNo2g2vUNpCrUOOATceiD1Vjep2oP0m/7p4/viKhIE6jVx++K6eLTZxIP+OlTNQPbx1c6fjtn8GumPQxfUwz2rHoz7BzzHipP8pDyBG85C/6vnUPU6gJfEHZDwPkS24IMbb12pq5RPRrULkSUnvrAGYxkeHSo/DtG27rylxUpPNcWE5g2qWWwQe9GASIzIHjQqTb+o3bSX0NihUlkmcuaUzJ3LSDtWN7Un1jX9G6z01L3jmto+hCXEBIMJd0sSkzAa7s4xgDrVHxbgiH7Vl1TdrChaGSuQNS5kEKTmVbRsCayhJJ2bTTaovtYvLn85rdpP1UHPT/299RnnAQgqEgK0pOFbcl6SB1O+BT2uCe+UqmXNdMoODy0yBkyNs4nwqn44+W9PcgwZ0n1Jxy3hBB3/NUR3HLgtndStTyHEuOykqgpaeSpQIICSTMmTP8AfUl/iZUQA8VKBBcuK1S0tJgApEhXcH+DVRpXlPto76WicLULisELPeQALcgAwT5YiaudL2cbb0LjwdUpYEgpSlKbUldoKc5gKnzJptpci3ZnO1bzpeBCijBzeUgixChF2470bTM+E1faHVOllPPdMLT7KYCimVgQpJEeyDPXb31Xp6S4UKSDCGu8VQQVJSFECIxP9U1O7OaoOOsgOrVapIcacSeUuSlJA3iCeo8/Oqk/hquBJb2Xq+Cw0YYcWkoatsu76XWUKUrAMEKUsY8BULXcFcKm3Bo3V/VIN5ITB7qkmO7OffFep6UixFqQlPLRakbJAEADAxjwFOK6e+scmXRh2eHqbacS2wpAcHfAQu4yq4jJMZzg1CW09cCnTPDu2DuKItwPrT5delejKTiuQMfCpV9dx/Q841PCHHXAHGXS2ArHJQqFLglXQ5I6nGKeR2JS4pDi+YlYiJTtCrgISqImMTXoIGTSKG3vqrYUYJfY50knmjf8Bz8xorfRRTthR5rwhf3y1nm1pPyP1RqP+b73l6R9mqX+irrhxjiWr/mdL+V+qOZ4FqR/Sv8A1DhrFPf0H+S77XafmJb7jS4S/h1dgyypOIImZg+AJPSsP29BGozAPobeBtscT4Yra9rRKGvoNnvp5tywvaPt/FvrH9rNNzdW0gEC7SNyUiRFq9vLGKrRe6J1OBrsRo1KbQtKhaFkqBIERcMePT/Ar1zs/qEtMuKWQlIdEkwBlDdeY9nk+itFCDekqSoE4IUpLalIAGDABMiR8Ku+1Lig20lBn9ld8ZHqw00FKycn7cmOtaaiybJjtQqXB6TrDghTkpOFXDkoBIPUSCPeKef1SO93kyS5GRnLZxnNef8AaDiBSgNpXCrk3hCiDhCN4PiVVn/TnJCi45cBAN6pAMSAZwK6IXSMpUrRpXAUq1F8pSpaFA7Y5/tD4EUnZYFeuWlKU4Q8VEmD3klsZPitxI+NUzLzjgS2FFRetQLifa5ibSSc7/lr0HgPBE6dxSvVlwwFKBXdh5F28JA6mPDrUajq/M0grSXyJjzF6wUlB7+mPtpJwiCJJye8mPG4RVK5qA4yFJUILLmY/wBpJyAfParPTKJXv10/j1S3WQ7NKw+JOGztP755VEVt9KKk96NchFwULk/S63cRHqUTJnpuT5VA7QcMUvTltBQVgsEjmIEBtLtxyemfkanJc7i+nrdZnPTTp8v8RXSnCFu5PsrP9XUf3Uk2imrVFQ3zGAmQ2FGUhN03qQMyCk5hChgjJ+FWjHENQWlJTyrFgA98Ad1Stu5j2lCd81SMa15eueR6jlofeuC0GShLxChMQDB3MVM7VLcsa5AbSFl1LhSU2pAt7xI2PtbZx41T8ST6kLixmG3dW7aYKVNBMuYWpQKyBGF94qjyil4C0W3FgkJWkZHeCgSEqiI7vtfZWZ4O5bqm1hSVgFIBcCglZttjaSBsPcNq2KCVPrcUhSS6FOJSCRCZgYUrKQUK8cD5vU22DTNNx/jTmnZ0kaHUawqZMqZe1DYTCyAFBlJBJ8TmofDe0zq0vzwfVotYKgFP6sl081octNyBCjJVIkwg9JqJ2z1zLTOi52t1ulllUDTAkLAXuuHE5G3XrVTwXimlUjVW8S4o5GmUVFactpDrMrb9d7cwOmFGpXH7G+S1Pax/+ItX/wD11n6qpfGe0T6NS+lPBdS6EvOgOpVqrXAFqAcTa2RCt8GM1ilcY0Uf6U4wfgPzvVYdpOK6NOt1IXr+LIUNQ8FIas5aFBxQKW5dHdBwMDEVVd7iNO/x98aZlQ4K+pSnHgWv2SVN2hmFK9XMLk7j6hjrS8L48+tTgPBXm4YeUCpOo76ggkNC5Ayo4xmsvquKaP0Jg+mcWsL2pCVp5fMUoI01yV+t9kBSbc/WVt1Oz3EtGpb1up4sqNNqCrmlqAgNKKlIhw+sABt86dbcBZefdzVfxC78tR+rorI/dDQ/wnjfza/WUVVCvzPQdGR909T/AEfTf8T4qlSPvLrPfrP7dyrXTOffN/z0zH2OPVVJV96NcPxtd/auGuH8Gpddoymxk3Mib/pU3DLKsIEe1/yhQ61le0LKHOIaVLikhB0jckQlMgOQUziCQIFaPjrxS3pzeG7lRJbC7paUbYINu0z+LHWst2geKdbo1cy4+iNnmIQFBWHAVoQnGc7YAM9KvSJnwXi9LplkFTwJE/uqdyI/C9/zNSH+HMukKW5eZBBKkEhQGCPMeNZ3VWcwXcoySO9pZVN12VAY2nPXNcaphtSyVDSHO62l3T5lIia03IyQnFuCaVklTqUoK7uXc4UgwAPEDGNtoFYbiTrfMhlMITAmSb1CJUJ2GMeQFX3bDShKGlJSgSpYJbWspJAQdleye8PfIrJN/o/KK203sTKjX9ktAHYUqZbAKN+6oqEbZnqPhW5YnmklJErdiQBI9IaIPjmsL2Z1fKQkFUcwADbBSVETdgDfPStZqdchOoW+k+pLaEygC0FC0qWojyBFZal5GkKSO9C73wJP/wBL4fgIOPlWX7OHvagZmxe0Thw+NX/CtSlbohXtFoTaoiUtpB7oEgDGwO4p7g/Y1xp95B1GnlaF/WWEwVTvbmAfsPgaadJ2J7tUOhZtcGT67VDxIHITAGfOmFOwpz+Qs+B2ez8jV+/2fKUG7VaYC9xXecx30BCU5GTIOPOqNWiclxTRSsCRfAKQqVFSSlXgkwZHj51CZZntI5brtaqCQlWsUQI2CyevwqD2l4kNSltJa5RaU5IWe8oLKSMBAgiKmafhjyHXw6oFx1jUTgiStBM+zGSOlT9HwbSBU6tzvOuqtBQvaAcKbcSEgz9YHY1vcU8jH4mqMq6GuSAkuXgmAVgotME4xbMER7vHGg7N8ULzlihaW24QAZARMxcTO6jt50x2z0Om06kBkFQUg2qSSlNwV3gUuXqXhSdlAVT9mdXZqkyAQoWkR8Un4Kg/CnKpQtCjcZ0z1Xj+tdaY0Ya4g1opaVKXGi4XO/gpIbVAE+W9QOFcaeUH7uNMuWsKUCnTLHKIW360+pFwG0Z9rbFTO0iVnT6Plo4Yv1Sp9O5YI7wMNXqGMyY8RUDhDboD8t8CE6dccosZNyID0K+i8ZxNtYrjv7Gz5IC+0bo/7QNfDRu/mZqbx/j7jerfT93AwA64A16I8rli4wi5LRCo2kE7VAKHv3vs2Php/wBNTuP8z0p6B2fjmLj0j0fnbn6W7N/jNVS7/RIrnaFY0ravu5BLz453oj3ftRpzZby5Fl0yRB5vkaOD8fWpaweOF2GH1R6I8my1pZ52UCbIujrEU29zDpWv/l+ec/MjT8mOXp4sxHM3u6xy/KuuCqcvXKuAfQP/AEKdPM8lcXwn6L8LpbM06Vd/YNyD/wDEq/8A8hX/ALm//wBNJXfOf/fezny0/wD0UVdLv9BuaFk/fR3+iM/2rtVjf+i+Ify9f/xuVYI/0ov+hN/2zn6armj97uIjwc1/5VmuH8Gpa8VetZ05C1JkoBtTdILZwfAdZ8hWV7TPX6zRqF8K0qCJIbVnmHc+yc5n3Vp9er9jaUy6O819FvlH1vxPGsp2iSOfob7iDpkg85Nyz7f0ieqvHzqtPkmfBMU2SpRCnkz+DqkwP5IIMb13qnXThKNWAFTe24hQOwt7x267TvUPUanTd8PJCl4CSdOsgQQVTakzgiu9RqW4KCtm3ClpKtQgRaFXFKYGBBrWjEpe2ySENXKWTcruraSgjAySjecbmRWMbP5vyit/2/dnTsJhMXKUkpIkhSZHnBGc15+2fzflFa6fAG8/yetIUh4rRda2FD2cEX7hW4MDaPjUnUa9D7LPosDJUtsqtgpslKhtkFQnwHlVF2P4i2yHuYu0FsWp73rCLjbKQQOgkwM1YajiGmQ0pGnVyyQSQi9UkJUANpTsO8NopNPKyk1RWaniLp1Hqk2rQ5cOVccJMmQDBEgdBPlWh03HnFqD/qy4hUyFKTCwEkyOYNiT7WPKsvwpgPPuLJnN3eIk3LAyfHINPaDW8lpSbFLN61C1SgBkSDbttM0S34CPBpOM9sNTrW1pccQlCZSEABFymySVgmSfqiJG/wA61jijzDaVS2QoNpSEJbOCD7QMnoc7mao0azl6ewghV6pBxhSE7/IfOuU8PLikKvbCQkJlSxHdAH5SMdJHjVKKS8hXZsEcXKVtlS0SVWiAgKQpbToBVYoEAHefhTPF+Pgut+sXyFIUoGFKvUTAACj0joRuRWe+5BAWrmIUA2owlQ3CD4x+MOp3ipOhYS46yA0UNh1NxBJKUztmSke0SNpPnU4x5Hk+Dji75eZbWfbuWFJyq0GMg9RiqvSpKXO6LyAfZCj0z0BkSfjXro4lpRCbhMJjuHqAR9XwIqva4ah3WLUhYSlbaPq94KSXJMGCEkKTHjHgBSjq1yglptu7JvHeEl7SaIJ4crXhDawFB5bXLBUInlkBV2/wqHwfgK0h/wC8Zau06051TyubJT6rK+7MTI/Bp/tnwxjkaJDyNa6UIdCVaQJ/CTJcBQqCcR7jVNwThekT6Rbp+Ki7TOpVzAjvJNpUlv1Q9YYEb9aS4579R9TpXZxZn/N7f/bXv1lWHHuBrXqnlDgiXwpxR5x1TieZJ9q0OAD3VljwXRfwLjXya/U1bdpuE6ReseUvR8UWsrJUpqzlk+KPUnHxNV1579RFivgbnozaRwRBIeeVyjqnIQChgBwK5mbrSInHL8664TwZ1K1TwRpoFl9MjUrVcSysBoy7gLJsnpdON6q18J0nobSfQeKFHpDxCO7zEqLenClK9V7BCUgY3SvfovBOFaVDq7eH8USSxqUlSyIKTp3QpA9UO8oSlPmU77UdO/uMf+4b38QMf70r9dRVd9zdL/FfFvs/U0Vffe4jXT99D56L8j5/TUHR/tPiXk7rf+EkYPvqWo/fRPno1/Y83+mougH7H4kP9dqftaSfz1w/g2LArC9PprkuGOQRZAyW5B39kdayfa8w7oinmD1MC5YQ5ucFZwlXiTWt0KrtHpPa9lj2d/o+v4vjWW7U8Offd0aWGytYZUSl2CYCgPWXRO9Vp+IU+Dn0ZxSjadVCsEt6lJCYAIKREiY/LT2rS7FyVanAAtRy1nYCe+N+pz41Ua7hupaSXdRp9MlJwVlIJVm20WqJnHXGKf4q20UplOkuhH0gcbkWAbgSdxAPStXHvn+zGyD2z+haB9q4k3NBCspO4TisW2f7vnW17ZKPIaSB3A5ghxKxNpH8oYnc9KXgXZ9KGkrIcLiglVyQggBQkAXnoCJqoyxQ1Gyh0SeQqXgUpWnHdSqSOhn2d/tFSFdpV+jFqIUUlFwVFqSQSAAPhv1rSazg6XW1IIeJzapQawq0kHuqkZhO32SaymnYlo2pIUVYXOABNwItknbII2qotS5CSxex1wZtYaWtCjulIQCckx3hkAH4VH4npVMrhSwskXGDMSSCCepkVptbwvUs6ZteoTy0uKSLyRctSkyhMpOMA+HWspxVwuOkdUmwZ8CRJJ8STTi9wa2IxelMY3mevhHu2rT6J4JQlJiUyZgKTJbBEymY6bHMVXcJS02gq1CFYdCDaW8DJJCVAleRB2x8at1sJfQtenS4oJugkpAx3pgAGIMAb0SdglR0EJKZJkknugp8PrEjGSRg7VEdcQ0WnQCkpt5gBBNyVwRv3pBPyG1RNTqQRjGAdx18wJH99WHEuFg8PadR3lqUiUhJuKlEpgG43SR+COnxhWuS5U+DS6VpLjCdWp21swMXZWkAWgAwMwM1J4IlrUoKrXLryClYQIhIgBRkGZEjMXVxw7ThjRtsuJQtQKisd6ASlsEYicgn4msp2x1EPNWJSge1CR3SoEQq0kiYqIyt0DTSs3XanVJY02iCte/opQ6IYSpYdgokqLbiQLZ/rGIqq4HxJtXP+/GudjTOk3NujlgRLqZePeT09+9W/EdW6jQ6Eta7TaUqQ4VF9CV8w3JMoPLWIEmYibhvUbhHE31F27iuichh0ixoCwgCHFQwJSnqM+6rV49/YT5M+OLsH/75xL/wO/rqse0vE2U6t0K4txBohWW20LKEYGEkOgR1260iuLaj+O9D8GB+oqw47xN5OocCeL6RkAiGlsypAtGCeSZ8d+tPe+/sIr3OKMehtn7q8Rt9IdAdtVzFHlsktn1vsCQRndatuvPB+JacuKjinEXDydT3VhUADTulSx6095IBUn8ZI23qyc4q96MlX3X0wPOcHN5MpUAhohsDlbiSqY+uPhzwri7ynCDxnTu+qfNqdPBBDLhDk8oYQQFkdQkjMxTV139gKD7saX+NuK/I/raKtvurqP480/8Aux/VUVXfewbFy4Pvo3/RHf7Vqo3Dfo+Jfzz39g3RRXGuO/mbEjh37Q0f8nT/ANmKq+K917SQTjSPHczMo69aSimufUTOu2X7Wf3+mYjJx3enhVDq+IOAe2d07wd2As7/AIxmiitdJJrcw1W09iH2nXfpWlEJkuZISkfUV4CtHotIjltGMhDR3O6G7UdegWr50UVMuDSBJY0DYIgezZHeUY5YUEbnMBSvf1msnwU+oAxGeg6uGc/AUUU4cMJjvbjXuuafThbilJhw2km2UOLQghOwITiYrDqNLRW64M1yTGFktlJ2lP2qzXoHZoW6R9ScKBWQR4gJj37n50UVMykUOu0yEo1UJAjVIggQQFNukid4kDG1WGl0aEaJpxKYWrUaYlUmZ5kfDaiipm9xrgvOOpsi3Ekg+4BNYXtMslxqfwT/AMVFFZ6XiLnwev8AZ/hrL/DdJzmm3bUKt5iErtk5i4GJgfIVP03A9Mgqt0zCZSpJhlsSkjKTAyD4UUUPkEthg9n9J/BdL/u7X/TTmr4PplrKl6bTqUd1KYbUT0ySmTRRQFIbc4Tp+WE+j6e0KUoJ5DVoUQkFQTbEwAJ8hTbHCtOlRKdPpkmxwSlhoGC2oESE7EEgjqCRRRTQUMfcnTfwXS/7sz/0UUUVdhS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https://encrypted-tbn1.gstatic.com/images?q=tbn:ANd9GcSEu-DPPW12W-yWPEOplnvkBUsFZEYpt2TZai9nzV7iOpeXgO6itw"/>
          <p:cNvPicPr>
            <a:picLocks noChangeAspect="1" noChangeArrowheads="1"/>
          </p:cNvPicPr>
          <p:nvPr/>
        </p:nvPicPr>
        <p:blipFill>
          <a:blip r:embed="rId6" cstate="print"/>
          <a:srcRect/>
          <a:stretch>
            <a:fillRect/>
          </a:stretch>
        </p:blipFill>
        <p:spPr bwMode="auto">
          <a:xfrm>
            <a:off x="3048000" y="2286000"/>
            <a:ext cx="3581400" cy="1600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https://encrypted-tbn0.gstatic.com/images?q=tbn:ANd9GcQZtyB_VIDXT-wgAO8ddA0dm3n95-aa4zY1Kj24qDq1PhOdhzet9w"/>
          <p:cNvPicPr>
            <a:picLocks noChangeAspect="1" noChangeArrowheads="1"/>
          </p:cNvPicPr>
          <p:nvPr/>
        </p:nvPicPr>
        <p:blipFill>
          <a:blip r:embed="rId2" cstate="print"/>
          <a:srcRect/>
          <a:stretch>
            <a:fillRect/>
          </a:stretch>
        </p:blipFill>
        <p:spPr bwMode="auto">
          <a:xfrm>
            <a:off x="4114800" y="2438400"/>
            <a:ext cx="2476500" cy="5029200"/>
          </a:xfrm>
          <a:prstGeom prst="rect">
            <a:avLst/>
          </a:prstGeom>
          <a:noFill/>
        </p:spPr>
      </p:pic>
      <p:pic>
        <p:nvPicPr>
          <p:cNvPr id="18441" name="Picture 9" descr="E:\Statue Of Liberty 1.jpg"/>
          <p:cNvPicPr>
            <a:picLocks noChangeAspect="1" noChangeArrowheads="1"/>
          </p:cNvPicPr>
          <p:nvPr/>
        </p:nvPicPr>
        <p:blipFill>
          <a:blip r:embed="rId3" cstate="print"/>
          <a:srcRect/>
          <a:stretch>
            <a:fillRect/>
          </a:stretch>
        </p:blipFill>
        <p:spPr bwMode="auto">
          <a:xfrm>
            <a:off x="6172200" y="2743200"/>
            <a:ext cx="2971800" cy="4114799"/>
          </a:xfrm>
          <a:prstGeom prst="rect">
            <a:avLst/>
          </a:prstGeom>
          <a:noFill/>
        </p:spPr>
      </p:pic>
      <p:pic>
        <p:nvPicPr>
          <p:cNvPr id="18443" name="Picture 11" descr="https://encrypted-tbn1.gstatic.com/images?q=tbn:ANd9GcQt90Vyt2LYe20irhXYpAc_7PLyKEJQOw8TNf0zh0D477Ze6g8aAg"/>
          <p:cNvPicPr>
            <a:picLocks noChangeAspect="1" noChangeArrowheads="1"/>
          </p:cNvPicPr>
          <p:nvPr/>
        </p:nvPicPr>
        <p:blipFill>
          <a:blip r:embed="rId4" cstate="print"/>
          <a:srcRect/>
          <a:stretch>
            <a:fillRect/>
          </a:stretch>
        </p:blipFill>
        <p:spPr bwMode="auto">
          <a:xfrm>
            <a:off x="0" y="3352800"/>
            <a:ext cx="4648200" cy="3505200"/>
          </a:xfrm>
          <a:prstGeom prst="rect">
            <a:avLst/>
          </a:prstGeom>
          <a:noFill/>
        </p:spPr>
      </p:pic>
      <p:pic>
        <p:nvPicPr>
          <p:cNvPr id="18445" name="Picture 13" descr="https://encrypted-tbn1.gstatic.com/images?q=tbn:ANd9GcSgoSUkjtjALUP1ie3m5NTDpbdBpelupWOU1DPPKiSg9-dMUUsr"/>
          <p:cNvPicPr>
            <a:picLocks noChangeAspect="1" noChangeArrowheads="1"/>
          </p:cNvPicPr>
          <p:nvPr/>
        </p:nvPicPr>
        <p:blipFill>
          <a:blip r:embed="rId5" cstate="print"/>
          <a:srcRect/>
          <a:stretch>
            <a:fillRect/>
          </a:stretch>
        </p:blipFill>
        <p:spPr bwMode="auto">
          <a:xfrm>
            <a:off x="5486400" y="0"/>
            <a:ext cx="3657600" cy="2743200"/>
          </a:xfrm>
          <a:prstGeom prst="rect">
            <a:avLst/>
          </a:prstGeom>
          <a:noFill/>
        </p:spPr>
      </p:pic>
      <p:pic>
        <p:nvPicPr>
          <p:cNvPr id="18434" name="Picture 2" descr="https://encrypted-tbn3.gstatic.com/images?q=tbn:ANd9GcS8g7Wz-rZohkJyGCfWg1XYrcXzswOTfAaX2Ec96R4vBHK5ihhl"/>
          <p:cNvPicPr>
            <a:picLocks noChangeAspect="1" noChangeArrowheads="1"/>
          </p:cNvPicPr>
          <p:nvPr/>
        </p:nvPicPr>
        <p:blipFill>
          <a:blip r:embed="rId6" cstate="print"/>
          <a:srcRect/>
          <a:stretch>
            <a:fillRect/>
          </a:stretch>
        </p:blipFill>
        <p:spPr bwMode="auto">
          <a:xfrm>
            <a:off x="-26294" y="0"/>
            <a:ext cx="5486400" cy="3352800"/>
          </a:xfrm>
          <a:prstGeom prst="rect">
            <a:avLst/>
          </a:prstGeom>
          <a:noFill/>
        </p:spPr>
      </p:pic>
      <p:pic>
        <p:nvPicPr>
          <p:cNvPr id="1026" name="Picture 2" descr="F:\Homework\Statue of Liberty.jpg"/>
          <p:cNvPicPr>
            <a:picLocks noChangeAspect="1" noChangeArrowheads="1"/>
          </p:cNvPicPr>
          <p:nvPr/>
        </p:nvPicPr>
        <p:blipFill>
          <a:blip r:embed="rId7" cstate="print"/>
          <a:srcRect/>
          <a:stretch>
            <a:fillRect/>
          </a:stretch>
        </p:blipFill>
        <p:spPr bwMode="auto">
          <a:xfrm>
            <a:off x="4191000" y="3810000"/>
            <a:ext cx="2895600" cy="2457450"/>
          </a:xfrm>
          <a:prstGeom prst="rect">
            <a:avLst/>
          </a:prstGeom>
          <a:noFill/>
        </p:spPr>
      </p:pic>
      <p:sp>
        <p:nvSpPr>
          <p:cNvPr id="2" name="Title 1"/>
          <p:cNvSpPr>
            <a:spLocks noGrp="1"/>
          </p:cNvSpPr>
          <p:nvPr>
            <p:ph type="title"/>
          </p:nvPr>
        </p:nvSpPr>
        <p:spPr>
          <a:xfrm>
            <a:off x="533400" y="0"/>
            <a:ext cx="7620000" cy="838200"/>
          </a:xfrm>
        </p:spPr>
        <p:txBody>
          <a:bodyPr/>
          <a:lstStyle/>
          <a:p>
            <a:r>
              <a:rPr lang="en-US" dirty="0" smtClean="0"/>
              <a:t>Statue of Liberty</a:t>
            </a:r>
            <a:endParaRPr lang="en-US" dirty="0"/>
          </a:p>
        </p:txBody>
      </p:sp>
      <p:sp>
        <p:nvSpPr>
          <p:cNvPr id="3" name="Content Placeholder 2"/>
          <p:cNvSpPr>
            <a:spLocks noGrp="1"/>
          </p:cNvSpPr>
          <p:nvPr>
            <p:ph idx="1"/>
          </p:nvPr>
        </p:nvSpPr>
        <p:spPr>
          <a:xfrm>
            <a:off x="116402" y="683753"/>
            <a:ext cx="6553200" cy="2163763"/>
          </a:xfrm>
        </p:spPr>
        <p:txBody>
          <a:bodyPr>
            <a:normAutofit fontScale="70000" lnSpcReduction="20000"/>
          </a:bodyPr>
          <a:lstStyle/>
          <a:p>
            <a:pPr>
              <a:buNone/>
            </a:pPr>
            <a:endParaRPr lang="en-US" dirty="0" smtClean="0">
              <a:solidFill>
                <a:schemeClr val="bg1">
                  <a:lumMod val="95000"/>
                </a:schemeClr>
              </a:solidFill>
            </a:endParaRPr>
          </a:p>
          <a:p>
            <a:pPr>
              <a:buNone/>
            </a:pPr>
            <a:r>
              <a:rPr lang="en-US" dirty="0" smtClean="0"/>
              <a:t>You can go in the Statue of Liberty. </a:t>
            </a:r>
          </a:p>
          <a:p>
            <a:pPr>
              <a:buNone/>
            </a:pPr>
            <a:r>
              <a:rPr lang="en-US" dirty="0" smtClean="0"/>
              <a:t>There are tours for you to learn about the </a:t>
            </a:r>
          </a:p>
          <a:p>
            <a:pPr>
              <a:buNone/>
            </a:pPr>
            <a:r>
              <a:rPr lang="en-US" dirty="0" smtClean="0"/>
              <a:t>statue. They have a museum you can see.</a:t>
            </a:r>
          </a:p>
          <a:p>
            <a:pPr>
              <a:buNone/>
            </a:pPr>
            <a:r>
              <a:rPr lang="en-US" dirty="0" smtClean="0"/>
              <a:t>You can have a nice picnic with a view </a:t>
            </a:r>
          </a:p>
          <a:p>
            <a:pPr>
              <a:buNone/>
            </a:pPr>
            <a:r>
              <a:rPr lang="en-US" dirty="0" smtClean="0"/>
              <a:t>of the city.</a:t>
            </a:r>
            <a:endParaRPr lang="en-US" dirty="0"/>
          </a:p>
        </p:txBody>
      </p:sp>
      <p:sp>
        <p:nvSpPr>
          <p:cNvPr id="18436" name="AutoShape 4" descr="data:image/jpeg;base64,/9j/4AAQSkZJRgABAQAAAQABAAD/2wCEAAkGBxQSEhQUEhQUFBQUFRQUFBQUFBQUFBQQFBQWFhQUFBQYHCggGBolHBQUITEhJSkrLi4wFx8zODMsNygtLisBCgoKDg0OGhAQGywkHyQsLCwsLCwsLCwsLCwsLCwsLCwsLCwsLCwsLCwsLCwsLCwsLCwsLCwsLCwsLCwsLCwsLP/AABEIAQgAvwMBIgACEQEDEQH/xAAcAAACAgMBAQAAAAAAAAAAAAABAgADBAUHBgj/xABBEAACAgECAwUFAwoFAwUAAAABAgARAxIhBDFBBRNRYZEGInGBoQcy8BQVI0JTYrHB0eFDUoKSonKywhYkM2OT/8QAGAEBAQEBAQAAAAAAAAAAAAAAAAECAwT/xAAjEQEBAQACAgICAgMAAAAAAAAAARECEiExA0ETYXGBBBQi/9oADAMBAAIRAxEAPwDo+qKxgJiEzqwDSsxjBASoQIajgQAFjqIQIalRAJYTQux4cxd+Hxmu7b7SHDYHzMAQmnYsF3ZgvM/Gcs9ne3cWDjM2aw65GYonej3S7k3uKJANb1sTOfPt46/2svH7dlEsRZWsuSdEMBMnDQ5yvGAOcsL+EVYyA0ux5JRjMd2obTGNMgua2mM/EGKmQ3F4jc7S8ePlLQBuNoiIJepm74ZhNAlmrwiK1RlMxWoa4jP4R2XaU6YhWiMUy7u4O7mmVFSVLu7jrigY+mECXlJAkCsCWBZNMcCBidodnY8+NsWZA+NxTKwsc7B+IIBB8pyP2J7A4Q8cceZAwUOMS5APeyowrXW2rSGNGdpCzjPtERw/abFQUCZ0yUKArUuQkV0IJPzkqXw7MqRgIQI1Q0ZTCDFAjgSjIxNLRKkEuQSUhdMbu44EMmrillhUSwiLUupitxATHMpMsSrkySStY9yYute4EmiB+cIaaQpSEw3EJkUhElQwiQACNpkkuQSpzv7V+BF4MgUAnvFZgBZrQVs9es6Jc819oHAd9wjEc8RGQV/l+6w9Gv5QnL0yPZPtkZeDxZGP3R3eQ86ZABbeAI0m+lzZ8XxwQ4msHHkcY9QIoNkH6Jr8CwC/HIJz37OO1O5x5kLYx7wI73Icagi7ohTuRp9Jp/aDiHy58q6zixBlZcXDs642OkM2a2C82sfdFkE+ZJ28OwpxQOQ4xuVUM/7uokID5mmPwXzEz0WcO9nu3MuHMqJlzZMObIgyKujv9bAJj05H2onQt2Nuoqdg7MdgAO5bGOut0difFmVm1HzJlhLrZR1eUkwgzeGskZIweYuqMGk6r2ZBeIXlBaLcmGsgtKyYlyXLIlqwGWIsoUywNFiysAmAyCAyAEyXJBUipcgkqGoEgjRTIBc1PtVxwxcLlYi7QoBztnGnl8yflNtU0/tT2fkzcOVxUHBDDUaG13v85U5bnhzbgeIHD5cRUEsHDtXjY90+dBh5AX4RvbftTFk4wulgthRSz9GoghVHKlYi9976VNV2N7xBJPvFAfAg7gegm24vsxXNuLdro1yWgB8Lqz8DI8+/TU9k8Wv5XheqRcuMjoCFa6rrynf5w7D2FRc2G1JWMjnjfZlyDxIqvAgkdZ1T2e9oF4gBXIXNptk3F1zZbA9OksdeNje3GBlYMNzcWnJhuVgxpZSiZIpjATN81YEkaobAmpcSzTKJYMW0OJhGfKJzvKtyNXUBjCEJGhNMlS0CAiTVxVCIxEFRoWSpLguA2mMsQGHVA5Z27g0dp5VQClAyBVAAD5MajlyH3WilGc0TsSBQ/wAR+u/7Mfy67XvvaricXfsQgLhVRiPvORZVPqR5b+ExezcB97I9FqoAfdUf5F8r9YeTlctDRpAHPmXPXSOdeE1mPI6NjyoafGwPptR8jRB8mEzO1chxgUNXQ7kHzrbckg7GuXOa3BxAotdoRqB/dIAP1RT841nbJrqbdpYxiXKTSuFI8feF1XiBd/AzJxZgyhlIYHcEbgicubim7utRYAk102HIeZr6T2XsGFbhjkVtRyZHYjcaCtIE0nlQUes1Hfhz7PRgwiQCQmVswMOqVGMBGmHLRQLMgEZTJViEVE1SEyEyKS5NUW4paZU5MBaV6oC0CwtFLSovFLwLS0GqVaoNUuIu1SBpTqkBjBzDDxOvJkytz1sFHXUav/uHpPR8MKCj5n8fGppO30VeLZMYoF9bD9/SGY/Mt9JsMXEben8LP8oePlPIsneCxytTfmrWa+c0Wbhe7TIvQ94cflYDlD8+XlfhPQ8Mw7tarly+Zmu47hwSSPvacgHkSpr6V6SUea7f4kYEQA0WNUPqR6fi51r2F4Q4uBwDa3U5DX/2EsPnRWcUxKeOfG+mmtUVQb+/pHPxuvUT6K4bhwiKg5KqqPgor+UvF2+OYAEbRLgkk07F0SFYGMUvIGcRFEgMtAgVosVlmQoitA1rPELxTJpkw0S0BaQpJ3cuGl1SCWLij93GIpgqX6Iy4ZRSmO5aMUvXHLAsYOT+0OIrxfEk2KK1fgygkj4io3eaMSmuS38TV/wm2+0Lhv8A3CUa141B+IdxfpU8yOM70ZSNkVWRPPkNX028vjMV5+U8t9hO1dQFB9JTn+/8SD/xqIuU+9vy/rKMtucfvFTqoEc9lb5H5yazY9/7P+zHCYWHEYcKq7qCCLKqGAPuKdl+XyoT0U1Psvl1cLiN3QKf/mxT/wAZtZt6p6TVFLSEQAQpWMr0y8LDUCkJLVhAhqBDJJJAwFxw6JbDN4xpBjjBIYYw0ugSDHHhjDVXdRwkaGpMXQCx6gqGBzv7WGK92R+sjoD4bjWfQj1nk+Dw6cVeNfWhPb/azwpbBhPhlKnwpkJs/wCyeR4jFWMAE3pG/gSQf5zH25c/Z8/Gpju2BZr041NuaFkkdB5mazhO1GZumtclDGVNKult721b+B8IvZqqc6LQtEzaiDdlgN/jtM5MABDACxkB+VPY9QPSZxj26f7EavyRC+myzn3brn4Hly8TtW831TR+xGILwWGgBYZjQIGpnYk1N7NvTx9BUFRqhqFLJUaoIAqSGpJBJJIIVjyQQzq5CIYIRJpiRpAYZNXAhqGSNVJIJJFaj2v4EZuEyqdtK94D54/e+oBHznKO0czuua/dVCFAU7nYG2b+Q2+M657R5gvDZSeq6fjqIFD1nHePzVicAHdh8yLJ9K+klcfk9sbsNv0ygctFbeZ3mydWKPpbSyuh1c6XXvYPMUxmn4HE2LPjLA6WVhfmBf8AAGb7Bk0F73BBJ+FL0+RkjEdV9lcTLwfDhhR7tTXgG3A9CJtZqvZXMG4PhyDf6JFvzQaT9VM2tyvVPSQwXJqkUTAYpaSQGCC5JRLkuAmJ3kIrkghnRzwYbi3DcmrhrhuJclxq4fVJqi3Jcga553tP2oOLI+MYwdJrUWoXV8q/nN9kFgiyLBFjmL6jznC+Ox5tb6s2Z2DsC2prJDEXz8pjny6rON5enseK7WyZbGXIGF2ASAAa22FeJmBnwI496qHKidh8p5FseTq2WvFmI+FGMnBAkAk357/Wcb8if61vuvWZGQ/erY2LsUaO49TK+Kda1LoYiuvMbXdH4meZPAKD0+bAfzmbg7Mx0Pu/71+m8flan+L+3vvZPtocPjONwTj1FlK0dAcnUK6rYJ28TPa8NxK5FDodSsLBHUfOcOVMmNqRmWwWr9WhXP18J032E4rK/DfpQgCMUTTzIG7Ft65mtq5Tpx59jpy4+3qQZItyXN4aMkXVFL7wHkYxdUVmgIzxg3lK7lsCnVAWicoDKi0NCDKLhDyKv1SXKdUYNAsDSjtHie6xZMlXoR3rlelSav5R7lfFYhkRkYWrqysDyKsKI9DKjwWb7QXNju1VdLDZqbUQwUhr2o6Ty6HlPEHJfNidups6up3lntf7OZ+BdAGGVGU6G1OpOmtQZb2I1DqbmlwYWcXpC3sSW5fO/GeXl2+69HHPqNsWU1WkVewr05ecxez+Fx4V0g3barYnY1W1V4CYw4Jl39yurXagdd+UGggXqx6QfvAKVsfvAVM41v6bFs+MG9Q60LNDy5/x3k/LlHJuoPM7V03bzmswlmUsjowW+WnnzqqicNhyNR70gHy/oI6nZ6PHnV6IejVneqO2x5g3tt5T2vsn7SDAjpnB03rQqt7G9jXiAvldzmvBYMrK2plyUxQWFDbAcuRPPxlwztju9abG7sgnzv59ZZbL4S5Z5d84PtHHlBON1cA0dJujV0Zf3k8n9nXB5VwO2VShyOCoZShK6FpipAIu6o+E9aBPVxts8vPcl8BvIHjVFqVBuAwyQAFhkkgY0UmEyBYCSXHKwaIUtxwYQkbTIBIYwElSo5z9q+54cEXQysN65lB4jwnNu0MF8K1kn3vE8te21zo/2qZiMuFd/wD4yfDcseW4390f26+EbAz4KB3LdeezXvz8J5ud/wCnfhPDXcHgH5Hk+Jrnt93b8eMbs3gx+T5dvEg/6RNhi4EjAyfrE/6d6g4DgGXFkUtZYmudAEUBvMdm8YPYXCAJm2v3R/B+Uz+Cx04oGqIO4Fbcue/xj8FwhRclkH3Ry+DQ8HiBYEEEb71RB5crH4EdtM9G/JwGUgUbzEHlv3alTsBv/WZ3sqGPEcMpOpQ3DHSaNk5RZvxsCIODYkEHYO1/6kFdJZ2PhKZcbEUQuLw5rmFi7iXyWeHd0xXLkw1ziK0Jeei2uGQ71Md1jl4jvEKrkuCC50YNcFwXJcCupJsD2dQ59PrMFhXOZnKVcpYYtyapdMWASGIGjCRUklq4DL+4EXlE6uQ/aZkI4sAkn9ChUaTYtn2Gmr3BO9nczyYR2TZiNz+rR5nqd56b7TsobjHZSCqImOwQbYWWF78ixFeIM8rkzaF2YczsQBVmyJ5eXmvRMkK2PJpoOT4j3T/FZk8NgejbEA+AUfwWV/lClQGNEgGiVHl6yp+LHTcHne1AeFA77TPlVpxkBirtVE9BdA+UThsp1gbj4sVtR1FGHvlexZr7os0CSPhfWWcJwRtSCNjZvf47hSZT+GZwus6ipNAg0dLbhQenWOM+Q+6yq2xJ3K82BPP4eI5yzhEKM173pAtt+RvbpVeXOHjFtSAOYO1DwuvCB2rhs9qpIokAkXdWLq+stLTB7PcNixsDYKIQfEFRMierHDVpaJBck1GaMkEEINw3FkuBsuO4ihQ+cwALu5GzXFLznI6UhEGmG4wm2DYcdzIGMCUJlqQ5Zm61GSGmk9qO3U4bEbasjqwxCibYDntyAsb+YmzUmeN+1LAh4VHawyZQqsCRQcHUP+K+kxy9NT28BxYDe8TqJbUxYe8zHdifU7mU+4bvkLrlflfhzmrzLZ2Lm+VMwFdfnK04ZSQCz1VsSxNH8VOLpa29CttV9De1devOI6KV3u/Enbc7UL8+s1iYFAIttRJo2Te+xkz8OuxCsRfvXqJ+IjDfDZhsYYD5kEjlX+ao2HJjQUACKIUWNj6bzT/ki8tB2OxN0RfLy+E2X5IgrTj2G1EG7irK22LOGHy2ogcvEfjn6q4HmOtfAeXzlA4XHpGpCNuYsHdh19fSUpjGmxkdTt51ZW9j8T6SDpHsP2vqXuXa2Wyl3ZX9Ybnp4eE9XOXex/Bs3F4v0tgXkrSNRKjVV9OYnUDPT8d2OHyTKMkFyXOjC5GFHzlUI3imRRuSCOHEWjHBkyZQoJYgAcyTQHznOeL+1LGpbTj1ANkAttJOlAcdVd6mO52obcxPEe0vtzxHFhLIQY21hU1KC12C2+9DYfEzF5yLjpnt77aNwJXHiVXyFC5Bs6VJKqSB+8J4TjvtL4ltADFV5uy6UyMxCsyKdJVVW9I2J/W5zwfE8bkybu7N5sSx3O+5PjvXiZQgJ35zNtXHV+0/tZc4lGHGqZGFu2rvQgs7AFRbbC76Hl4ariPtR4069JxpYxhaUNoZN3YXz1nnfIbDxngGB/HjN12X7N5M2MZA6qCSN7J90kWa+Elv7WN72p7fZ8+c5VfJh91AqpmYIrqAGeuW9Daukz17bzZ8R7x71u2RloBWymwW09NhQ+Hxnn//AEnk65E/2n+s3HZ3ZrY8Yxlg1X73LmSf51Od1vj7U6TvuOXgD89zHGQVq1LYvoLAvy8pmHs4b+//AMjMfL2cKrWvT8GFV5e0sSUGfmbFKxsj/pEXiOL39zI1nldkKQb+PjE43sZMui3AK6roDf5fAj0mbi7PC1bjblsB+OUYrFPElRu7Dc1v97w36SzFkJB3Px8T8h+KmU3CA/rDY384y4RX3x6byYso8BnJU2zCiR5ch4iDLxYDBWIrSzEtVUD58ucK4tq7xtJBG9dQR1F9fpL/AM148i2cm9Ot0OTUT/CJC1ldkdoNgyLkRUbT9VYUeXlU6d2d2ni4nH3mEsUJIBZWQ7HnTAEjznLsPA1VOCOXPe9ust9nn4vhQyK4OPvA4Ra3U5Q+QanB0krqG3PyPvDfC5WOfl1OSeU4f2x658D4kClmyB1yKtAk7KNRFDnXXl1m67M7Yw8QCcGRcgFXpPiAf5id5yl9OWY2QkMr1SXKhy0gEruDVA+UC/ntMvBwOagRjcg7ghTRHSpry06fwepcaAcgigbeA2nDlcdJNeCbsjMf8LJ8ljjsjP8AsX9J79XfxHpAWbx+n9pns10eDHYnEfsn+nh8Z6rsXhHTDhVlKkM+sVdL75X66fWbMZG8d/h/aQ5W6k/j5SXks44hTwH0P9Ivcm9wfQy5CfE3+PKAsx6n8fKRpX3Plt8JG4XwseG3iKlpsjmfWWKprmfWBhpwpFc+vT+/xmQcPkfpGa/E+sAB8/X+8gK4BXJr+X9Yow+Or6SFDvufX+8RVPn6/wB4U3EYWZSFsHajfgRfX4zJxWoOxrpVc/WYy4ifH6/1kbHt15fjrGmMhwD+qfp/WW4sBAsat/P5dDMIYtvx/WNh4jTkTFR95Mj3q5aGUVXnr5+UqMjjMOQowFm1K1fMHY9fC547s7hOM4d9a48uqqNNsVG4B0ncWAfkOtEe1yOa2JHziYczeO45S6zeOvTeyHb5fGuPOx7xVA1ZAVZmolrJ2NbC+pB8RfqFyA8jfw3nMDxD8zXxqIOJY9F9P7zpPkZ/G6nri6pyLtb2gOPBlQ0S+laNsFbUHU0eWyNK+w/tCyIjK5J0jGuPZfdVQ2omqBJ936zX5IxeOPEDsnD14hv9OBj/AOQnq8XbmELQGU8v1K5ADaztygkmLG5yxkcN23ibYpk9Fj/nVSa7nJXQ6kuqu6qSSc7Gpao4ftJVZz3WT3yCbZaGlQo0+HK/jHHbCfsn/wByySRh3qfnMagwxZLCsunWlEMVNkdCNA38zL/z4vNsWUnmSWXcm75SSQWgO2lOwxZPmVh/PI5dy/P/ADLJJBojt1f2OT5EVE/P69cWT1EkkG0fz4vXFkrbqImbt5QLXE55GjV+B3gkg7Uje1OIckyfOoR7RoRtiy+HNZJJrrInemb2gWtsOU+PvLKV7YTvRkOHL7qsg99KIcgsaqwfdEkkyvarz7R0TfDnSfujvAWP/Vt7vyuUL22bOrAQP3Minf5gSSSm1E9oCxP6Fgor/EXVVgGxX0lqdrkWBhY+HvrdfjpJJIu1gdoBcxOpMwsqSECN93UBzP70w37Jw2R3mex07ken3jy9JJJNSy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438" name="AutoShape 6" descr="data:image/jpeg;base64,/9j/4AAQSkZJRgABAQAAAQABAAD/2wCEAAkGBxQSEhQUEhQUFBQUFRQUFBQUFBQUFBQQFBQWFhQUFBQYHCggGBolHBQUITEhJSkrLi4wFx8zODMsNygtLisBCgoKDg0OGhAQGywkHyQsLCwsLCwsLCwsLCwsLCwsLCwsLCwsLCwsLCwsLCwsLCwsLCwsLCwsLCwsLCwsLCwsLP/AABEIAQgAvwMBIgACEQEDEQH/xAAcAAACAgMBAQAAAAAAAAAAAAABAgADBAUHBgj/xABBEAACAgECAwUFAwoFAwUAAAABAgARAxIhBDFBBRNRYZEGInGBoQcy8BQVI0JTYrHB0eFDUoKSonKywhYkM2OT/8QAGAEBAQEBAQAAAAAAAAAAAAAAAAECAwT/xAAjEQEBAQACAgICAgMAAAAAAAAAARECEiExA0ETYXGBBBQi/9oADAMBAAIRAxEAPwDo+qKxgJiEzqwDSsxjBASoQIajgQAFjqIQIalRAJYTQux4cxd+Hxmu7b7SHDYHzMAQmnYsF3ZgvM/Gcs9ne3cWDjM2aw65GYonej3S7k3uKJANb1sTOfPt46/2svH7dlEsRZWsuSdEMBMnDQ5yvGAOcsL+EVYyA0ux5JRjMd2obTGNMgua2mM/EGKmQ3F4jc7S8ePlLQBuNoiIJepm74ZhNAlmrwiK1RlMxWoa4jP4R2XaU6YhWiMUy7u4O7mmVFSVLu7jrigY+mECXlJAkCsCWBZNMcCBidodnY8+NsWZA+NxTKwsc7B+IIBB8pyP2J7A4Q8cceZAwUOMS5APeyowrXW2rSGNGdpCzjPtERw/abFQUCZ0yUKArUuQkV0IJPzkqXw7MqRgIQI1Q0ZTCDFAjgSjIxNLRKkEuQSUhdMbu44EMmrillhUSwiLUupitxATHMpMsSrkySStY9yYute4EmiB+cIaaQpSEw3EJkUhElQwiQACNpkkuQSpzv7V+BF4MgUAnvFZgBZrQVs9es6Jc819oHAd9wjEc8RGQV/l+6w9Gv5QnL0yPZPtkZeDxZGP3R3eQ86ZABbeAI0m+lzZ8XxwQ4msHHkcY9QIoNkH6Jr8CwC/HIJz37OO1O5x5kLYx7wI73Icagi7ohTuRp9Jp/aDiHy58q6zixBlZcXDs642OkM2a2C82sfdFkE+ZJ28OwpxQOQ4xuVUM/7uokID5mmPwXzEz0WcO9nu3MuHMqJlzZMObIgyKujv9bAJj05H2onQt2Nuoqdg7MdgAO5bGOut0difFmVm1HzJlhLrZR1eUkwgzeGskZIweYuqMGk6r2ZBeIXlBaLcmGsgtKyYlyXLIlqwGWIsoUywNFiysAmAyCAyAEyXJBUipcgkqGoEgjRTIBc1PtVxwxcLlYi7QoBztnGnl8yflNtU0/tT2fkzcOVxUHBDDUaG13v85U5bnhzbgeIHD5cRUEsHDtXjY90+dBh5AX4RvbftTFk4wulgthRSz9GoghVHKlYi9976VNV2N7xBJPvFAfAg7gegm24vsxXNuLdro1yWgB8Lqz8DI8+/TU9k8Wv5XheqRcuMjoCFa6rrynf5w7D2FRc2G1JWMjnjfZlyDxIqvAgkdZ1T2e9oF4gBXIXNptk3F1zZbA9OksdeNje3GBlYMNzcWnJhuVgxpZSiZIpjATN81YEkaobAmpcSzTKJYMW0OJhGfKJzvKtyNXUBjCEJGhNMlS0CAiTVxVCIxEFRoWSpLguA2mMsQGHVA5Z27g0dp5VQClAyBVAAD5MajlyH3WilGc0TsSBQ/wAR+u/7Mfy67XvvaricXfsQgLhVRiPvORZVPqR5b+ExezcB97I9FqoAfdUf5F8r9YeTlctDRpAHPmXPXSOdeE1mPI6NjyoafGwPptR8jRB8mEzO1chxgUNXQ7kHzrbckg7GuXOa3BxAotdoRqB/dIAP1RT841nbJrqbdpYxiXKTSuFI8feF1XiBd/AzJxZgyhlIYHcEbgicubim7utRYAk102HIeZr6T2XsGFbhjkVtRyZHYjcaCtIE0nlQUes1Hfhz7PRgwiQCQmVswMOqVGMBGmHLRQLMgEZTJViEVE1SEyEyKS5NUW4paZU5MBaV6oC0CwtFLSovFLwLS0GqVaoNUuIu1SBpTqkBjBzDDxOvJkytz1sFHXUav/uHpPR8MKCj5n8fGppO30VeLZMYoF9bD9/SGY/Mt9JsMXEben8LP8oePlPIsneCxytTfmrWa+c0Wbhe7TIvQ94cflYDlD8+XlfhPQ8Mw7tarly+Zmu47hwSSPvacgHkSpr6V6SUea7f4kYEQA0WNUPqR6fi51r2F4Q4uBwDa3U5DX/2EsPnRWcUxKeOfG+mmtUVQb+/pHPxuvUT6K4bhwiKg5KqqPgor+UvF2+OYAEbRLgkk07F0SFYGMUvIGcRFEgMtAgVosVlmQoitA1rPELxTJpkw0S0BaQpJ3cuGl1SCWLij93GIpgqX6Iy4ZRSmO5aMUvXHLAsYOT+0OIrxfEk2KK1fgygkj4io3eaMSmuS38TV/wm2+0Lhv8A3CUa141B+IdxfpU8yOM70ZSNkVWRPPkNX028vjMV5+U8t9hO1dQFB9JTn+/8SD/xqIuU+9vy/rKMtucfvFTqoEc9lb5H5yazY9/7P+zHCYWHEYcKq7qCCLKqGAPuKdl+XyoT0U1Psvl1cLiN3QKf/mxT/wAZtZt6p6TVFLSEQAQpWMr0y8LDUCkJLVhAhqBDJJJAwFxw6JbDN4xpBjjBIYYw0ugSDHHhjDVXdRwkaGpMXQCx6gqGBzv7WGK92R+sjoD4bjWfQj1nk+Dw6cVeNfWhPb/azwpbBhPhlKnwpkJs/wCyeR4jFWMAE3pG/gSQf5zH25c/Z8/Gpju2BZr041NuaFkkdB5mazhO1GZumtclDGVNKult721b+B8IvZqqc6LQtEzaiDdlgN/jtM5MABDACxkB+VPY9QPSZxj26f7EavyRC+myzn3brn4Hly8TtW831TR+xGILwWGgBYZjQIGpnYk1N7NvTx9BUFRqhqFLJUaoIAqSGpJBJJIIVjyQQzq5CIYIRJpiRpAYZNXAhqGSNVJIJJFaj2v4EZuEyqdtK94D54/e+oBHznKO0czuua/dVCFAU7nYG2b+Q2+M657R5gvDZSeq6fjqIFD1nHePzVicAHdh8yLJ9K+klcfk9sbsNv0ygctFbeZ3mydWKPpbSyuh1c6XXvYPMUxmn4HE2LPjLA6WVhfmBf8AAGb7Bk0F73BBJ+FL0+RkjEdV9lcTLwfDhhR7tTXgG3A9CJtZqvZXMG4PhyDf6JFvzQaT9VM2tyvVPSQwXJqkUTAYpaSQGCC5JRLkuAmJ3kIrkghnRzwYbi3DcmrhrhuJclxq4fVJqi3Jcga553tP2oOLI+MYwdJrUWoXV8q/nN9kFgiyLBFjmL6jznC+Ox5tb6s2Z2DsC2prJDEXz8pjny6rON5enseK7WyZbGXIGF2ASAAa22FeJmBnwI496qHKidh8p5FseTq2WvFmI+FGMnBAkAk357/Wcb8if61vuvWZGQ/erY2LsUaO49TK+Kda1LoYiuvMbXdH4meZPAKD0+bAfzmbg7Mx0Pu/71+m8flan+L+3vvZPtocPjONwTj1FlK0dAcnUK6rYJ28TPa8NxK5FDodSsLBHUfOcOVMmNqRmWwWr9WhXP18J032E4rK/DfpQgCMUTTzIG7Ft65mtq5Tpx59jpy4+3qQZItyXN4aMkXVFL7wHkYxdUVmgIzxg3lK7lsCnVAWicoDKi0NCDKLhDyKv1SXKdUYNAsDSjtHie6xZMlXoR3rlelSav5R7lfFYhkRkYWrqysDyKsKI9DKjwWb7QXNju1VdLDZqbUQwUhr2o6Ty6HlPEHJfNidups6up3lntf7OZ+BdAGGVGU6G1OpOmtQZb2I1DqbmlwYWcXpC3sSW5fO/GeXl2+69HHPqNsWU1WkVewr05ecxez+Fx4V0g3barYnY1W1V4CYw4Jl39yurXagdd+UGggXqx6QfvAKVsfvAVM41v6bFs+MG9Q60LNDy5/x3k/LlHJuoPM7V03bzmswlmUsjowW+WnnzqqicNhyNR70gHy/oI6nZ6PHnV6IejVneqO2x5g3tt5T2vsn7SDAjpnB03rQqt7G9jXiAvldzmvBYMrK2plyUxQWFDbAcuRPPxlwztju9abG7sgnzv59ZZbL4S5Z5d84PtHHlBON1cA0dJujV0Zf3k8n9nXB5VwO2VShyOCoZShK6FpipAIu6o+E9aBPVxts8vPcl8BvIHjVFqVBuAwyQAFhkkgY0UmEyBYCSXHKwaIUtxwYQkbTIBIYwElSo5z9q+54cEXQysN65lB4jwnNu0MF8K1kn3vE8te21zo/2qZiMuFd/wD4yfDcseW4390f26+EbAz4KB3LdeezXvz8J5ud/wCnfhPDXcHgH5Hk+Jrnt93b8eMbs3gx+T5dvEg/6RNhi4EjAyfrE/6d6g4DgGXFkUtZYmudAEUBvMdm8YPYXCAJm2v3R/B+Uz+Cx04oGqIO4Fbcue/xj8FwhRclkH3Ry+DQ8HiBYEEEb71RB5crH4EdtM9G/JwGUgUbzEHlv3alTsBv/WZ3sqGPEcMpOpQ3DHSaNk5RZvxsCIODYkEHYO1/6kFdJZ2PhKZcbEUQuLw5rmFi7iXyWeHd0xXLkw1ziK0Jeei2uGQ71Md1jl4jvEKrkuCC50YNcFwXJcCupJsD2dQ59PrMFhXOZnKVcpYYtyapdMWASGIGjCRUklq4DL+4EXlE6uQ/aZkI4sAkn9ChUaTYtn2Gmr3BO9nczyYR2TZiNz+rR5nqd56b7TsobjHZSCqImOwQbYWWF78ixFeIM8rkzaF2YczsQBVmyJ5eXmvRMkK2PJpoOT4j3T/FZk8NgejbEA+AUfwWV/lClQGNEgGiVHl6yp+LHTcHne1AeFA77TPlVpxkBirtVE9BdA+UThsp1gbj4sVtR1FGHvlexZr7os0CSPhfWWcJwRtSCNjZvf47hSZT+GZwus6ipNAg0dLbhQenWOM+Q+6yq2xJ3K82BPP4eI5yzhEKM173pAtt+RvbpVeXOHjFtSAOYO1DwuvCB2rhs9qpIokAkXdWLq+stLTB7PcNixsDYKIQfEFRMierHDVpaJBck1GaMkEEINw3FkuBsuO4ihQ+cwALu5GzXFLznI6UhEGmG4wm2DYcdzIGMCUJlqQ5Zm61GSGmk9qO3U4bEbasjqwxCibYDntyAsb+YmzUmeN+1LAh4VHawyZQqsCRQcHUP+K+kxy9NT28BxYDe8TqJbUxYe8zHdifU7mU+4bvkLrlflfhzmrzLZ2Lm+VMwFdfnK04ZSQCz1VsSxNH8VOLpa29CttV9De1devOI6KV3u/Enbc7UL8+s1iYFAIttRJo2Te+xkz8OuxCsRfvXqJ+IjDfDZhsYYD5kEjlX+ao2HJjQUACKIUWNj6bzT/ki8tB2OxN0RfLy+E2X5IgrTj2G1EG7irK22LOGHy2ogcvEfjn6q4HmOtfAeXzlA4XHpGpCNuYsHdh19fSUpjGmxkdTt51ZW9j8T6SDpHsP2vqXuXa2Wyl3ZX9Ybnp4eE9XOXex/Bs3F4v0tgXkrSNRKjVV9OYnUDPT8d2OHyTKMkFyXOjC5GFHzlUI3imRRuSCOHEWjHBkyZQoJYgAcyTQHznOeL+1LGpbTj1ANkAttJOlAcdVd6mO52obcxPEe0vtzxHFhLIQY21hU1KC12C2+9DYfEzF5yLjpnt77aNwJXHiVXyFC5Bs6VJKqSB+8J4TjvtL4ltADFV5uy6UyMxCsyKdJVVW9I2J/W5zwfE8bkybu7N5sSx3O+5PjvXiZQgJ35zNtXHV+0/tZc4lGHGqZGFu2rvQgs7AFRbbC76Hl4ariPtR4069JxpYxhaUNoZN3YXz1nnfIbDxngGB/HjN12X7N5M2MZA6qCSN7J90kWa+Elv7WN72p7fZ8+c5VfJh91AqpmYIrqAGeuW9Daukz17bzZ8R7x71u2RloBWymwW09NhQ+Hxnn//AEnk65E/2n+s3HZ3ZrY8Yxlg1X73LmSf51Od1vj7U6TvuOXgD89zHGQVq1LYvoLAvy8pmHs4b+//AMjMfL2cKrWvT8GFV5e0sSUGfmbFKxsj/pEXiOL39zI1nldkKQb+PjE43sZMui3AK6roDf5fAj0mbi7PC1bjblsB+OUYrFPElRu7Dc1v97w36SzFkJB3Px8T8h+KmU3CA/rDY384y4RX3x6byYso8BnJU2zCiR5ch4iDLxYDBWIrSzEtVUD58ucK4tq7xtJBG9dQR1F9fpL/AM148i2cm9Ot0OTUT/CJC1ldkdoNgyLkRUbT9VYUeXlU6d2d2ni4nH3mEsUJIBZWQ7HnTAEjznLsPA1VOCOXPe9ust9nn4vhQyK4OPvA4Ra3U5Q+QanB0krqG3PyPvDfC5WOfl1OSeU4f2x658D4kClmyB1yKtAk7KNRFDnXXl1m67M7Yw8QCcGRcgFXpPiAf5id5yl9OWY2QkMr1SXKhy0gEruDVA+UC/ntMvBwOagRjcg7ghTRHSpry06fwepcaAcgigbeA2nDlcdJNeCbsjMf8LJ8ljjsjP8AsX9J79XfxHpAWbx+n9pns10eDHYnEfsn+nh8Z6rsXhHTDhVlKkM+sVdL75X66fWbMZG8d/h/aQ5W6k/j5SXks44hTwH0P9Ivcm9wfQy5CfE3+PKAsx6n8fKRpX3Plt8JG4XwseG3iKlpsjmfWWKprmfWBhpwpFc+vT+/xmQcPkfpGa/E+sAB8/X+8gK4BXJr+X9Yow+Or6SFDvufX+8RVPn6/wB4U3EYWZSFsHajfgRfX4zJxWoOxrpVc/WYy4ifH6/1kbHt15fjrGmMhwD+qfp/WW4sBAsat/P5dDMIYtvx/WNh4jTkTFR95Mj3q5aGUVXnr5+UqMjjMOQowFm1K1fMHY9fC547s7hOM4d9a48uqqNNsVG4B0ncWAfkOtEe1yOa2JHziYczeO45S6zeOvTeyHb5fGuPOx7xVA1ZAVZmolrJ2NbC+pB8RfqFyA8jfw3nMDxD8zXxqIOJY9F9P7zpPkZ/G6nri6pyLtb2gOPBlQ0S+laNsFbUHU0eWyNK+w/tCyIjK5J0jGuPZfdVQ2omqBJ936zX5IxeOPEDsnD14hv9OBj/AOQnq8XbmELQGU8v1K5ADaztygkmLG5yxkcN23ibYpk9Fj/nVSa7nJXQ6kuqu6qSSc7Gpao4ftJVZz3WT3yCbZaGlQo0+HK/jHHbCfsn/wByySRh3qfnMagwxZLCsunWlEMVNkdCNA38zL/z4vNsWUnmSWXcm75SSQWgO2lOwxZPmVh/PI5dy/P/ADLJJBojt1f2OT5EVE/P69cWT1EkkG0fz4vXFkrbqImbt5QLXE55GjV+B3gkg7Uje1OIckyfOoR7RoRtiy+HNZJJrrInemb2gWtsOU+PvLKV7YTvRkOHL7qsg99KIcgsaqwfdEkkyvarz7R0TfDnSfujvAWP/Vt7vyuUL22bOrAQP3Minf5gSSSm1E9oCxP6Fgor/EXVVgGxX0lqdrkWBhY+HvrdfjpJJIu1gdoBcxOpMwsqSECN93UBzP70w37Jw2R3mex07ken3jy9JJJNSy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440" name="AutoShape 8" descr="data:image/jpeg;base64,/9j/4AAQSkZJRgABAQAAAQABAAD/2wCEAAkGBxQSEhUUExQVFRQVFBQUFBgUFRQXFBUUFBQWFxgVFBcYHCggGBolHBUUITEhJSkrLi4uFx8zODMsNygtLisBCgoKDg0OGhAQGiwkHCQsLCwsLCwsLCwsLCwsLC8sLCwsLCwsLCwsLCwsLCwsLCwsLCwsLCwsLCwsLCwsLCwsLP/AABEIAOAA4QMBIgACEQEDEQH/xAAcAAABBQEBAQAAAAAAAAAAAAAFAQIDBAYABwj/xABEEAABAwIDBQUFBAgEBgMAAAABAAIDBBESITEFBkFRYRMicYGRBzKhscEUQlJiJDNygpKi0fAjc7LhQ2ODo8LxFVNk/8QAGQEAAwEBAQAAAAAAAAAAAAAAAQIDAAQF/8QAJhEAAgICAgEEAgMBAAAAAAAAAAECEQMhEjFBBBMiUTJhcYGhI//aAAwDAQACEQMRAD8AEEpuJISmEr3TzB5ck1SMF1Zp4r6eGaDYUiNgzRijo8ZAIy59VRlpi0XyI5hTUta5vkkltaKLXZq6KgYBkM0bo2gCyzVFXXt1RvZ7r5rkmn5OiLCwSucNExmHMvcGta0uJPAD5rzWl9oLjUEEB0WPi2zwy+rS02JA5jNcsssYy4vsqotqz1Jj02WRUZakAX4Wuqjq65VeItl90qmjN0NY+6u05WaMTOCgkCtEKCUoBIWhMe6yaX2VDaNTYJkhSaSYIRtOosFUqNqBo1uUJq9pXVYwYjkSumuujeShwqLhPpauxVuJOw0yp4K/RyrPvrAHBXaesDhkkcBlI0P28DjmhtVtc2c7gFUgILr8b5pKqJoPMEpVBWNyZRmr3G5v4FC6zajj3bozVubHkBcWvn9Fl6pvey04DorQimSm2h+J3NcmdoeiVUonZYJTCUrimtFzZOKTwRYiOpsiQ2c8HMZdNFPsGkAIJPqt7SwNLRoufJlpl4Y7RmKOjDmFjhYEZX5oP/8AFuJIaNCvSm0rTcWVKq2eG+5le1+tlOOXY7xmSoKJ4dbTL4o5LKaane8lvdHdD3YQ5x0bisbXOWiutoMr536IR7RJHxbOlcwZtAJyvYXyNuQdhPzySZJ2gxjR5/vRvSw3bK+SR2MSAB3ZsjJa4Wi+/hs8i7hppk4hYltewOBZiAuDbECcs+IAPoptmbsz1GJ2FxFsZI7znAgOxZHMWcCT+Yc0L2hQmM2v1zFjY6Hw6rk/Y6aurPad0N63VcbmvIfJHYue1tmOa4nAQDmDkQbjVqPUzS53ReX+yDEZZ8suzbc8iXZDzz/hXrVK0g5ldMH8RWthCGABWozZVRMmSVYS1YwQklVeacAZoVNVm6oz1R4oqBnIftHaPBqAbQq3uGqlrJxdCqmbgrwgSbKMpcVwcSnOfZRNcrpEmyZzDwXCMgp8c6mDxdY2itKSnMkI0KdObqpxRSA3QapJ8tc+qnkBdfI21vyQSOcghHI6wFtvVJJUPGVlIylwwu4HIlUJYLuN0TsL36qV8QdwWujNWCPsY5fNcjHZ/wB5LluRuICcmhp1RyPYEhOgVWpozG4Xzsn5rwJwZ2x6nvC9+i9F2bMMAXm1FF372y4LW7PqyLX0UMqsrjdGqimspA8FB2SngrlOSueiwSY4KCsYHAtIBaQQQRcEHIgjiCnMK54yugY8+3gpxRRPbTF0Vw1osQG2tYNLna2ANgNL3J0Xls8cc8rWPeWjFHG6SwJDO6y9r2IGWd9Bde1by0sRLpZcJYIHxtDwCBIXAgtB1cWl38JXg1UbOl6j4KVU2RS+R7ju7u/DSMEcIIbq4uN3vdpicfpoisjrIfQ1WKNjr5ljSfEtBSVM5HgupRHstOnIVJ1UVXE9zmclM5zQm40LY18/VV5Jrpsr7p/ZgpqABawFUJSUarITmgkzLFWjsnIiLrppyT2tSuYnEGsUzXKENSrUCyQvTCuukJRo1jS5TQzqAp0QWaNYRa85KxFIb56aX8FDBIxuo80tXtEEWYLeOqnRWy52rea5Ae0dzKVbgDmen1lTYHCACsXtOezsJ55m2vgtdtKAuHd5oc+haRn7w4rmg0i8k2Z+JotfjwRGhqr+Sp1sWE2bopqKAA95w8lV00Ig7SXOYKMU7TxQ/ZrGjjdFWkLnkyqGdsL6p8ktxqh9e8DNU2VvBZRsDZHvPTXge4DEWxvsMGM52uQ38VhrwuV4BXPILgQRrkRY+YK+ldlzXeDyDj6NK8F35p7VEp4lxJ81Kf5ULqz0aGVwsBwAVl8o4lC6aoxsY9ujmMd6tBUzGXFyV30TskkmsoXTuSPAv0XPw2Hp6pqBY2aQ2TRM/mkkKiuikLY5zidSopBwslKaSjQLIi1JZPJTSmFELE3CnEphKwDrJq664omOsuxJuJJdYxI8k6rmBNxKYMy6oWEk7VvL4LlVt1XIaDbPU6ipwoRWVvJN2vUELPOqTfXVckIXs6ZSCEkwPmqU3dOSaJVWnlurKJNsO0NdojUW0ATZYeGpLTkiMO07JJYxlM0m1Ju5dZl9Vnqp5a3GLIc/XRGEaBJ2afdeqxzhvDBIf5CPqvOPaNBad3W63W6UwbUsH4g9vqw2+Nll/abSntC6xsfTwXLm1k/oFlPc+sx0zRfNhLD5Zj4EI7HUXJbx4joeKyG4T85mdWuHxB+i1Vfs95aHNBa9ubCRkebTzaf6FdmN3BMWXZcjjBuqW03YWtP/ADIx5YhdO2ZXCVv4XDJ7Tq0/0VXeLKK/HG0+lyjKXwbQC69QuCtObfMcUNmf2rzG33W/rHDj/wAsfVO5UAkabi404deq4tUxakITClYhMKneFE4LAGFRlSkqNxWCdHa+afNDlcafJVyVZpHuPdA1QYUVyCmhW5shh4/JQCI8PgtZnEjBKaHG+XFFaOgJ114eCuRbMDDfV3VK5pDKDAXYu5JEd7B/9hKh7g3AP7YcbLNTtAKO7TmubILNHdTxrQ0iq9yge5SSCxsoirIkxt04SFNsntiJ0BWMSMlTw++StwbHeWlxGgvbirGy9lSOcO4bXzNsss0jkh0mVKJ7o5GPAJLXNcBzsQbIt7TKF7o8ZADQTbnY6G3p6rV7N2SxozaLlU9/6Yvpjb8It5f+guHPNSaaGcOKPK/ZS1n2yZr7E9mSwcyHt+QXpO1qu1m2GWVrLySPYMzCZW4g7C5ww4sTG4blxw53IIsNTccCL6jZ2ze2gimbPOC9o955cA7Q6m9r3tmqY2Zy1og3jmDJmGLKd+DGAO61jniMSScmlzmjjzyyuAqK2ukAxvezEGWaCyNl8RxXa0j7ovmCrDKp0Zc9wJmkdhaTqWNAa0i4xAHCL5kHA0p0DWvd3iXuAxE/dAGtlJvkwXQJO0aqFpBc4tII1DtXWaGm/dyWt3dmjfThzCLDJ5Nsn8bnTw6WWTqK7GHWb3M7Hok3apWPncx5OEML2i9gc2i3oeHJPim1LX+jNWtmydtGO+FhMjuUYxervdHqpmXOoA6Xv6lPihawWa0AdBknYDyXer8sgQPCgeFbniINlWcEwKICo7XVjBdEKDYUsti3Ic0HJLsKi2BJ47LQ7EpQIwdS45KrV7JLXW1ztpqj9E3A1oOtlHJPWisI0yM7OZmTbxVKt2Z+A20y0ROqGLIHLieCWKkHDMKSk0UaIKalIAv0Vh0YOqtxNDfoq9TEb3PwS3bGrRFgK5SYf7slWMZyapuoDMulZZRuiIzXYkjmbY17lGlcn0rLuA4XzRFNDsPZLcfezsLrSwbLjbezWi6DbJqml3lYI/K7K4XHkbs6oJUSsph0A4qxFn7oVanic7Lh0RmlpQ0KDZRAjbVV2MV7952TbC+fPwHXpzQCfb0TdntkkOLvyRht8TnubI6/jwvwS75Uck05aX2DWFzG6NDGtu+Rx+9mRkNdDlmfONs1TnYGAYGRMDYmn7jAL4vzON8RfaxJvnkBCTtnJOTc39dA7eDbcry8ZB8gDHYdI2Ek9i3x1cdTxOtyO42yY6iJxL3Y2vsbFvECxFx4+izf2e7r5hoLmtvmS9zTdx/Np6hWdi1DoJBJFZuADFxDiA7ED+JtwB5Hkrwq9oOqou7UAdVPY04mQARgjIEMs1xFtLuxHL8RPFWam/ZkRWaSLXtfLkOSdtXaIe8PbHH28vadthc4FkbWlzGhtw2+FhJJuSMKCP2m4Cwy8Qli6VGq6IaizWBvr46KbYFCyolDX3yY73db3BFzbSxKE1MhJz4rX+zFrX1DmOy7RgI6mM3t6OcfJPBpyVla0aCj3JYLEY7HW0hB+FlpabdYMAwdpbIkOllcMujnWWroNmgZ25WRhsIsnlkS6Qyx/ZhTu8XuJOWfBPm3aDgMtBbktr2Q5J2EJfekN7aMrsrdSNuZFz1Wgjo2sFgFbGSRzkkpuXYyil0ZvaOzgTe2fBD27IxG7zkBYAfNaSrQ2eSxsEykxWkUZKIGwtkPilqGBrcgrsEZ4lRT09zxsjZqBEALyNb8USmp7BNNh0VSt2iNEdt6B0LgC5D/ALZ1XJuLBaBc0rb6KGSbK3DgmSy3Nyqj3rtSOZsR6lgkw3VcZlWKaK7hfRFioMbKhcMzkthRG4Fzkse5zicuC027TicnZ/ILly7VnTD6NDRs5IgNFFG0BPkOS43suZDfjZU0hE0Fi5sZjc02DsOLFdrjpmB1yC8gjic973OJswY5Ccy51wA2/QuBt0Oq9r30q3R0kjm5EljbjUAvAPwuPNeXUVFigcBl2soBda9mRNu51hwvKR1LApy1I4s9J6BcWyD9ndI6wbjJvc3c4gDA0czhOfAXPQru/sd9RfBG5+InJoywxjEQOGgDf3hxKIbyTY3R00QIPuBupxOcXOJ5uta/UADKwXpmxoI6Gi7g91jgSNXYXlvd6ucCR+0BwCfnRKPyPHKndaaE4qhuB98TgHscWlwORwuJ0v8AFUZ6fLLPMjhcZOGi2m2YmR4qirNnOLbRi+K5GTSBnc8G6kG5wi7llopqqqfaJjYg4nJjGl4b+aR13HLVxICqnZRX2ZvaT7OAF7/M9FqfZNEyTaEAe4tIbI6OxFnSBh7rumEvPkFXlpYWDC2R00o94xvPZsIN85OJBFzhFtMyVb2du3LSvhrIpI8EL2y2DrPIabuGEiwBFxrfPMA5INeUWjNdM+ioY7BSOKBbA3khq4hJC6/4mnJ7Dye3h0Oh4EooJbpKOix0i667EuusYRxUL3p7lXnCICvUZqk4WVmUpgbdMgDRkkc5SYVBLksYqVrjZZWqYS481paie3BZra1aWk2AVsaJzZW7N65DvtzkqvxZLkh8jlA4pSUllciXNnU2LPkrAgseOqmoW4W8iVZZa+eak5bLKOizDBxWl2QxrWg2zWfEjTkDmidJPhGt1zTtorHRp2TiyaZ0ENYrMU11HiUsk2lA2aN0bxdrhYj4gg8CDmsZPQikY7ve43BGcvec4uBA/KHX6FjTyWzLl5rvrXvqKn7LCCe8GkNzOI++49ci0fskqWQ586Vfsk3A2L2z31QBc5pd2FzwZmH8jikwZnQRu5ra1INNTxxe/IA1pDM3OlIuI4r/AHic8R90XcbaGXYlGyhpmR3Ha9mBI7VrcGIvOXBpc89SQOSy+9G9BgcWxDFVuaQBr9mjcdDw7V2rjzsM7BJ+iNcUCt5GQ0ln1Mkb6o3NvfbTsOeCCI+888ZH2ucyVjqvas1VeNgMMDjm0HvydZXavPjkOACl2jscxO7SpeXzv7xablzBwxH8XTh4ozsLYkj2ghtgSACcmgchzPOy6IrWzSnXXYI7FsUZwizGZn87+HkD/eSuQzfoc4J/4bG6/eMjNOtgVZ3xpmsMdOzUNxvPE308BpkqksWGlu42Ek+EX5RMB9LyH+FUbtE13soUVRJS4JYnFkmJ2Fw4tB7zXD7zSbXHQL2vdTborKdsoADvdkaDfBI21x4Zgjo4LxLalfA9zYo4ntwMIxyGznknN4Zo0EnS5y65rX+ySvLZJoScnNbIB+ZhwuPmHM/hSOn0dWJtOmettcn3VeE3U6Q6jnFQyFPeoy1EBA8JzGp5YmlEAx7VSqFfkQ6scigMD1wJ42WR2o9wcQVpa+pssrtGW5K68SIZGUcS5NXK9EbLoCsRQC1yq6eJFmFEssxuOQT/ALSSnsp3SDIf7ojRbKcDdzbeKm2kOkyoyosFcgqyFPV7OBGQsVRipnZAg+KS00NtBVtYCFdpq3hdZ5gOnJEtnjMDXmpyih0zTRyXCEt2ZFSmWrwjFaRzdS4yPyLiSTzsALDvHkrtMcs0E3z2mMcUAOQkjxeTg63mc1y5AZWqF2tVSgRxQkdq8BgcTkzBd8kh8H4j+608EMbTx0cTqi2Ij9Vj998h1nk/MeA4C3ii+zIP0d1RJc9q4sYNHGEODGsbydI5rRflmsl7T9p9+OmYQS0NLrZAveA7LkO8TbgLKUezn72Bdk0slZUDVxc65PXUk9APovWKalDQGD3WNF9MhawHiT9UJ3F2J2NOC79ZIBbmGcPXX0U29tV2VM6OMf4k7hEDx73vW62Ko3bpCpeWYDaFR208s3Bzjg/y25N9Rn5pd6G9nTUbOcfan/qyOeP5XNULobB7RwBAt0BU+/tSx1U6GMl/YsZEcPutLGhuG+lxbNVfhAhttmV2jDZl+IcQBzbhLvlkiG622vs9Q2XVuYf+wdSOZGvVRxQF7s9GtdYDmeJKD0zcLnM5G48P7slemWi9fwfSVHV3AINwRfyQ7eLeltM0CxdI8OwgW7uR77ul7ePkvMN399poIxGYxK1pDWkuLXBoFsN7HlkVV2ntN08jpHXxOOQHBvBo6AfPqn4opLNS12G5N56h+RqJP3X4f9NlDtOrkbA+RznuyFi5zjm64Fr35Hw9EDDxEOtrk6256KCv2l3XNJ7rmgWGYxYrtfY6cb6haUqWiEU5PbZ6z7LqOSKgZ2rnkyOfI1ryDgY493DxAcO9n+Ja8LPbsbYM1NDJIA1742udbS9veA4AixtwujRqhzSUdq6FnfZZvbVdhyRatnyWX2xmCVXHHYs2Ba2rJQmZ11YmddVnBd0VRySlZGuS2SJhQgGqzTQglQ41LTvF0jKI1uzI2gI2xoI0WUodoNaAEbZXDJcc4uzpi0XXwA8FUqaPirDasc0klSCk2htAiakByt6KGkgwPPK6KdpzTDGDdPyEokmqQxpedGNLz+6LgeZsPNYCrZJLPAP+LK5uvB7729MQWv2uQ2nmvpgPlcgX8tfJB9039pWMmcMqdjnnl+rMbPPE4ei5cvZDNuSRod4q2NkrYRlBRQ9rJbiWtwsZ455dSvKdiMfX14e+5L5cTrfmN3W6Bt7I9vntDBSH/wCyskMrufZMJEY8ycSuezTZPZRSVDhbLA0+ObyPgPMpY62I9notLYvceDQ7TTlb4rGbbnxySym2CmZgZ+aabu38mh/q1aXZtSBBMeLQMXQuBfh8hbzusNvNN2VJHHfvyOM8n7TwC3+TAjHsEjPMkJxO4knyzKdJs8R08MlyXzmZ7yebZXNB87XVdh7jfije3Gfo1H/kX/iId8yV0XtCryBaVuvUIVtCls4uAzAOQ4t4/wBfJFqZV9sAhpc3UC48v9royWgwewH2xDrDMajTiERpC4/LMgfJD44/cPQ5ciDp8UTbJhbflp4qcWx5/SK9dMWm1+OfgQbD5KHZVEZ5WMPG1/2Gm5+GSoTz4n87H1K3G4+ziGulIzf3W3/ANT5n5BCC9ydeCtcYmvgcbWHdAAAA4Dkr7anCNVWgAbe6oVtRYruq2a6QWfXX4oJXVd8lWfVFVpJLp446ElMhlGahcpXlRlVJDLLktkqJi0U1PITSEoSSGUg3Vl1c48VSSoOIykEYtouHFEINpiwuc1nwuD7JHjTGUzSjaI4lRs2tY9FnnSFMxpfaQ3uGrnmErHsv7zSP6fGyi2fs11Ps+xymrJ2xN5tYCWNHUA9o+/IhAYKh2g1W33ombE+Np0o6eSY/tYOyYPElzj5Lj9VBRoWVS2edbXpHV+0zDGO5DaMcmMjAHoDc+i3m1p20sLYWAdxoHM34DxvbzTNxNimCB08g/wAepPavuMw1xuxvTIgnxtwVDb8tnOkdnhuR1PD0XNfgFasv7Eor0ZjuS6oqA1xPIAY3Dpm70WK39re0qMLcmtNgBoAMgPQBejUDOwpo3OyMVPiP+bNc/wCkuC8dmeZH4jxP1VMfYjLrY/8ADc42DWAOeTwFtfU2stHv1H2VPSxaFtPEDprgu74lZSZzpmsgGTJJo29XF7msBPQXNvErYe1aUdqGjhl8skzdyMlqzHUWgViujuz19FXoeH981elbdpVl0L5M3UODWtcedvUf7KtX14wCxzPw5kqbaDbxPHEZjyP9LrPTNzP98FzzbXR044p7Zs909iRyMEz+9mQ1vDum1zz8FtqabDoNFn91WYaZnUuP8xRXEvSw40oLRKUvkX5q/wAkOqJ7pr3KBxVVFIDk2cXJt0hSJhDiU1KkWMclSJVjF0hNspXNSYUBiKySylLUmFYxGuIUlkhasYhISYVNhSYVjDqD9bHfTGy/hiCO1hdVVEzXgj7RWRxOaeEFO10r2+YDPVZ/CtdurTXmxk3DY3y5/ikjgZf+ST1XD61dMK+jTV82Ft/h9F59Xt7aZkX4pGg+F8/hda/aTnFpNjnoeY0v1VPdfYwNT2jtGNxG/O1vquBDS3od7QaoR0zmXsXZnz7rR6AfHkvIIpgZGxjM6vP4QOHiUe9qm83bVBiiN8Nw53Bp+9g/NwLulhbiG3aoTa4HeebDnYKkH4BNeQvsmDHVUrf/ANVP6NlafoiPtPqP0gtIy18TofkFNuzS/p9ONcM1/wCBrj9EP9pTr1H8XzCN/IEOgFs9w4IrHmDxQPZ4yPkiWIFvy8lZMWS2CZ2d5w5kj1We7LMeFj4gI/O8B9iczp1siGyN32ktlc4nvFwYNMnZXPleyEcbyOkVjLj2HKCDs4mM/C0A+Ns/jdSlyc5RleolSIjXuURT3JpRMNKRKUlljCJE5IsYRcuSrGCJXJFyUY5cuSLGOKRcuWMIVy5csYQrbbmR3ie7WzGNA8JZTn/EPQLErbbkSkQSWzOOwHXuEfNxXL6xf8xo9hLaTi52fALOb/bwfYaUQx5TzjE4j3mR6A/tONwPNamRrIwXykBjG4nnwvl5rxHePabq6qknPu4rMHC4ya0dALedyvL7GYBipTYuOr3YR5a/HLyXptDsr7O1rbXkDG4ssm4gDh8c803ZG6LftFNC4k4GdvMLZNa0Ahp6kmyJ701JxGxtc3cqr6Qr3tlHcxt66I8jM7/tSD6oB7Q3fpB8T9FptwW/pRP4YJHepY3/AMlk9/ATOfQfUrR/IGPoC0ByPPJEDoAOX0VOlpy3Ijkn1W0mRA/edyHyVbpbN29FTatIHWB9Vod23HscJNyxxbfmDZw/1LKirdI65yHJard13ceOOP5tFlb0252GdpUEnKNykco3L0CZGU1OcmrGESJVyxhpSJSkKxhEq5cgY//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descr="F:\Homework\ellis island 1.jpg"/>
          <p:cNvPicPr>
            <a:picLocks noChangeAspect="1" noChangeArrowheads="1"/>
          </p:cNvPicPr>
          <p:nvPr/>
        </p:nvPicPr>
        <p:blipFill>
          <a:blip r:embed="rId2" cstate="print"/>
          <a:srcRect/>
          <a:stretch>
            <a:fillRect/>
          </a:stretch>
        </p:blipFill>
        <p:spPr bwMode="auto">
          <a:xfrm>
            <a:off x="6067523" y="0"/>
            <a:ext cx="3076477" cy="2295525"/>
          </a:xfrm>
          <a:prstGeom prst="rect">
            <a:avLst/>
          </a:prstGeom>
          <a:noFill/>
        </p:spPr>
      </p:pic>
      <p:pic>
        <p:nvPicPr>
          <p:cNvPr id="1033" name="Picture 9" descr="F:\Homework\new york city and ellis island.jpg"/>
          <p:cNvPicPr>
            <a:picLocks noChangeAspect="1" noChangeArrowheads="1"/>
          </p:cNvPicPr>
          <p:nvPr/>
        </p:nvPicPr>
        <p:blipFill>
          <a:blip r:embed="rId3" cstate="print"/>
          <a:srcRect/>
          <a:stretch>
            <a:fillRect/>
          </a:stretch>
        </p:blipFill>
        <p:spPr bwMode="auto">
          <a:xfrm>
            <a:off x="6857999" y="2133600"/>
            <a:ext cx="2286001" cy="1496678"/>
          </a:xfrm>
          <a:prstGeom prst="rect">
            <a:avLst/>
          </a:prstGeom>
          <a:noFill/>
        </p:spPr>
      </p:pic>
      <p:pic>
        <p:nvPicPr>
          <p:cNvPr id="1034" name="Picture 10" descr="F:\Homework\eliis island.jpg"/>
          <p:cNvPicPr>
            <a:picLocks noChangeAspect="1" noChangeArrowheads="1"/>
          </p:cNvPicPr>
          <p:nvPr/>
        </p:nvPicPr>
        <p:blipFill>
          <a:blip r:embed="rId4" cstate="print"/>
          <a:srcRect/>
          <a:stretch>
            <a:fillRect/>
          </a:stretch>
        </p:blipFill>
        <p:spPr bwMode="auto">
          <a:xfrm>
            <a:off x="4191000" y="3562003"/>
            <a:ext cx="4953000" cy="3295997"/>
          </a:xfrm>
          <a:prstGeom prst="rect">
            <a:avLst/>
          </a:prstGeom>
          <a:noFill/>
        </p:spPr>
      </p:pic>
      <p:pic>
        <p:nvPicPr>
          <p:cNvPr id="1031" name="Picture 7" descr="F:\Homework\ellis island 2.jpg"/>
          <p:cNvPicPr>
            <a:picLocks noChangeAspect="1" noChangeArrowheads="1"/>
          </p:cNvPicPr>
          <p:nvPr/>
        </p:nvPicPr>
        <p:blipFill>
          <a:blip r:embed="rId5" cstate="print"/>
          <a:srcRect/>
          <a:stretch>
            <a:fillRect/>
          </a:stretch>
        </p:blipFill>
        <p:spPr bwMode="auto">
          <a:xfrm>
            <a:off x="0" y="3845719"/>
            <a:ext cx="4191000" cy="3012281"/>
          </a:xfrm>
          <a:prstGeom prst="rect">
            <a:avLst/>
          </a:prstGeom>
          <a:noFill/>
        </p:spPr>
      </p:pic>
      <p:pic>
        <p:nvPicPr>
          <p:cNvPr id="1026" name="Picture 2" descr="F:\Homework\Ellis_Island.jpg"/>
          <p:cNvPicPr>
            <a:picLocks noChangeAspect="1" noChangeArrowheads="1"/>
          </p:cNvPicPr>
          <p:nvPr/>
        </p:nvPicPr>
        <p:blipFill>
          <a:blip r:embed="rId6" cstate="print"/>
          <a:srcRect/>
          <a:stretch>
            <a:fillRect/>
          </a:stretch>
        </p:blipFill>
        <p:spPr bwMode="auto">
          <a:xfrm>
            <a:off x="10732" y="0"/>
            <a:ext cx="3937000" cy="3056965"/>
          </a:xfrm>
          <a:prstGeom prst="rect">
            <a:avLst/>
          </a:prstGeom>
          <a:noFill/>
        </p:spPr>
      </p:pic>
      <p:pic>
        <p:nvPicPr>
          <p:cNvPr id="1032" name="Picture 8" descr="F:\Homework\ellis island and new york city.jpg"/>
          <p:cNvPicPr>
            <a:picLocks noChangeAspect="1" noChangeArrowheads="1"/>
          </p:cNvPicPr>
          <p:nvPr/>
        </p:nvPicPr>
        <p:blipFill>
          <a:blip r:embed="rId7" cstate="print"/>
          <a:srcRect/>
          <a:stretch>
            <a:fillRect/>
          </a:stretch>
        </p:blipFill>
        <p:spPr bwMode="auto">
          <a:xfrm>
            <a:off x="3352800" y="1828800"/>
            <a:ext cx="3024554" cy="2286000"/>
          </a:xfrm>
          <a:prstGeom prst="rect">
            <a:avLst/>
          </a:prstGeom>
          <a:noFill/>
        </p:spPr>
      </p:pic>
      <p:pic>
        <p:nvPicPr>
          <p:cNvPr id="1030" name="Picture 6" descr="F:\Homework\ellis island 3.jpg"/>
          <p:cNvPicPr>
            <a:picLocks noChangeAspect="1" noChangeArrowheads="1"/>
          </p:cNvPicPr>
          <p:nvPr/>
        </p:nvPicPr>
        <p:blipFill>
          <a:blip r:embed="rId8" cstate="print"/>
          <a:srcRect/>
          <a:stretch>
            <a:fillRect/>
          </a:stretch>
        </p:blipFill>
        <p:spPr bwMode="auto">
          <a:xfrm>
            <a:off x="0" y="2590800"/>
            <a:ext cx="2476500" cy="1847850"/>
          </a:xfrm>
          <a:prstGeom prst="rect">
            <a:avLst/>
          </a:prstGeom>
          <a:noFill/>
        </p:spPr>
      </p:pic>
      <p:pic>
        <p:nvPicPr>
          <p:cNvPr id="1028" name="Picture 4" descr="F:\Homework\ellis island.jpg"/>
          <p:cNvPicPr>
            <a:picLocks noChangeAspect="1" noChangeArrowheads="1"/>
          </p:cNvPicPr>
          <p:nvPr/>
        </p:nvPicPr>
        <p:blipFill>
          <a:blip r:embed="rId9" cstate="print"/>
          <a:srcRect/>
          <a:stretch>
            <a:fillRect/>
          </a:stretch>
        </p:blipFill>
        <p:spPr bwMode="auto">
          <a:xfrm>
            <a:off x="3733800" y="0"/>
            <a:ext cx="2524125" cy="1809750"/>
          </a:xfrm>
          <a:prstGeom prst="rect">
            <a:avLst/>
          </a:prstGeom>
          <a:noFill/>
        </p:spPr>
      </p:pic>
      <p:sp>
        <p:nvSpPr>
          <p:cNvPr id="2" name="Title 1"/>
          <p:cNvSpPr>
            <a:spLocks noGrp="1"/>
          </p:cNvSpPr>
          <p:nvPr>
            <p:ph type="title"/>
          </p:nvPr>
        </p:nvSpPr>
        <p:spPr>
          <a:xfrm>
            <a:off x="0" y="0"/>
            <a:ext cx="4191000" cy="990600"/>
          </a:xfrm>
        </p:spPr>
        <p:txBody>
          <a:bodyPr/>
          <a:lstStyle/>
          <a:p>
            <a:r>
              <a:rPr lang="en-US" dirty="0" smtClean="0"/>
              <a:t>Ellis Island</a:t>
            </a:r>
            <a:endParaRPr lang="en-US" dirty="0"/>
          </a:p>
        </p:txBody>
      </p:sp>
      <p:sp>
        <p:nvSpPr>
          <p:cNvPr id="3" name="Content Placeholder 2"/>
          <p:cNvSpPr>
            <a:spLocks noGrp="1"/>
          </p:cNvSpPr>
          <p:nvPr>
            <p:ph idx="1"/>
          </p:nvPr>
        </p:nvSpPr>
        <p:spPr>
          <a:xfrm>
            <a:off x="304800" y="762000"/>
            <a:ext cx="8229600" cy="3048000"/>
          </a:xfrm>
        </p:spPr>
        <p:txBody>
          <a:bodyPr>
            <a:normAutofit/>
          </a:bodyPr>
          <a:lstStyle/>
          <a:p>
            <a:pPr>
              <a:buNone/>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There are indoor activities you can do on Ellis Island. You can see where people entered the U.S. There are guided tours given by Park Service Rangers or volunteers. These are for all ages even younger kids.</a:t>
            </a:r>
          </a:p>
          <a:p>
            <a:pPr>
              <a:buNone/>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411" name="AutoShape 3" descr="data:image/jpeg;base64,/9j/4AAQSkZJRgABAQAAAQABAAD/2wCEAAkGBxQTEhUUExQVFBUXGBgWGBYVFxYaHBgXFhkXHBwYHBgcHyogIBwlHRgcITIhJSosLi8uFx8zODMsNygtLisBCgoKDg0OGxAQGzQkHyY0NCwsLCw0LSwsLCwsLCwsLCwsLCwsLDQsLCwsLCwsLCwsLCwsLCwsLCwsLCwsLCwsLP/AABEIAL4BCQMBIgACEQEDEQH/xAAcAAABBQEBAQAAAAAAAAAAAAAGAAECBAUDBwj/xABLEAABAwIDBgMCCgYIBQQDAAABAgMRACEEEjEFBhMiQVFhcYEykQcUFkJSobHB0fAjM1OS4fEVJENUYnKCohdjk7LSNESUw2SDwv/EABkBAAMBAQEAAAAAAAAAAAAAAAABAgMEBf/EAC8RAAICAQIEAwgCAwEAAAAAAAABAhEDEiEEEzFBUWGRFCIycaGx4fAj0UKBwQX/2gAMAwEAAhEDEQA/AD6ninpV7B5o1PTxSigBopU9KKAGilUopRSERp6eKUUWBGKenilFFgRp4p4pRRYEaUVKKUUWBGKUVKKUUrGRilFSilFOxEKVSilFFjIxSipRSiiwIRSqUUoosCEUoqLiyFJHefqFdIosCMU0VKKUU7AjSipRTUWA0U0VKKVAjpFPFSilFTYEYp4p4p6LAjFKKlSpWA0Uop6eiwK2JF2/8/8A/Kx99d4rE3k2rwVNDKokuIywJzqUVDIm11RJtoL6TW4k2qVLdodDUoqVKmIjFKKZSwCAfnGB5wT9gNTosCMUoqUU1ADRSp6UUDGpqlUFTmFxF7Rcm2hnT07UNhQ9KKlSpiI00VKlFAEYpqlSNFgU8Q4A40O5V36JPhVqKxto7IdcfbcSshsHMtNp5RbIegPzgQZFhl1O0DWcMik2kxtEYpRUHVEFAGhUQfLKo/aBXWtLERimipRSpgRilFSilQB0ilT0qkBUop6VAxqVPSpWIauGKxaEe0oAxIBOomLd6sV518KmLxDTmGU0lCkqDiASFBSVcpPMD1AEQOhmZqcktMbRcI6nQWv7Ww0fpChRF+YpsfDtU8LtxpbvCCgVEGL/AERJB9L+VeJ/GsYoSC4DrAWe97BOt+0UlbaxacS3KAFkpbHtc4WQMqlKBkEiDaa4oTalZu8J9A0qZEwJiYvGk9Y8Keu+zmK2KUAprxWeo/ZuVZrK2xs111TS23ChKVAr7lIn2fEzF+kxBvWqDURmm2gaFTU9KrsBqVPSosBqyNoYvLjMK39NOIOv0EtnSL69/QzI2KwttgpxWCWELu440XLZMqmlnKeoVmSgjoRm7CJlKi4Rcnt5/Y3KVKlVWQNSp6VFgNFDW8u3Sw6lBAyFGdRvmBBIAygXnXvy6GaJq87+EvdlL2IYc5UqKCFx7ShfIqAZgQrmPgKyzSqBeNXIrK+ESJun3Ykf/RWnsfevNimmyUkOpAEFQOckapKbWmJIMiIuKE/kenLAc6AxAmJnNr6TmiOlS2TuWgYxhaipxKXEpLQbVmWQCQoAEnIFZZOkSTaa48bqWx0yxo9N2ttJDTjYUoAyFEeCsyB/uMVqRWY5iMO4UrUUqUg5kKtykgiUnyJ95qxg9oocUUpIJAzemk++uvHmUpNHK4tFumqVKtyCMUop6enYE6VPSqLKoalT0qVgNT0qeiwGoN3z2wAooSnKWQFKUQo+0CQZSk5UkWF7kaWozoM392cytTa3A1MGSt0NqKU35Z1MwLyADppXPxLqFnRw0dWSgMRvSsSovMqbJCTm4xEgT9DKD5DroK1tp7VYabbccZK1iX2USpKC7AyLJy5lIBAOWYMelB2HZ4mOCgoBsDiZQEE5QIyyEZdCUzlsLmTerm+7bbbQUgNpzuD2Hc6rpUeZKgBqdRHl1rhU6aO+WF03XQ9Y3J2i5iMEy68DnIMk/OgkZ/WKr77bfGEQ0SsIzrKTKFKBTlNswslU5dZtmt229lYZLTLTaQAlKEgAaWArE36aacZQ2sZ1BaXQkBXLk0VI7gqAE16M3phueZFapgU58IpiQrlmJgfbnir+7G+yV40tcXOl3KlPKQEqEkgyeYnQEDqZ0rFw7GFJyfFMR2SQh6+pyiea5vGk1pp2gww81iP6KxDCm1lriKRllbgKeYyc0lXtGewNckJJSOjJjS2o9RpVn4zbTLSAtSokSB1v4az4a1kP7adWkrhOHa/aOnLbwH2fZXTk4mEPn5GeLhcmTdKl4sIH8WhBAUpIJIABI1PTzri3tBJIBhJMmCoaA2PkaDBtVCVBTTanlif078pSCeqG/aN++XWxNOnbebKMQ0HYmFtnI4nyBMHyketcEuOlq29PyejH/wAxae78/wCkH1ZO0XkpxLCS0VLWTkUFiISFZipvuhJkL/xqFuuTgNoL1wzqcQBqy4cjo9+vnXdO00LdSpaVsODKmViycmdZSO2dHETM3tW74qM0l0Znh4OeOb7qmvp3XX7hLSrN2rjV8InD8NbgghLiigEdbwYPpWXsLaeIClqx3BZCgktoQsrOaVZpMWtltfXwNdTzRTrt4nnLFJ7Vv4dwmpRVMbTQVNJSZ4pWEnSciSTAOunSrYULjtr4VaknuiJRcXTQqA978c6FvBSFKICOGZVlyKsMygsZOYqAgXy96PaGd7nQgpVmCVJSopnEBq8ESExJ7TWHFv8Ajs6OEjqyaTyzE41KXQ2EYcOZrnjLU3EEklzNMggg2161tbW21iWWUJQl1tV0qcTxAFEiAG3M2Y3PWKo7F5nlumCvM2rNmUoyG0mbdQbz016Crm3XUFppSlJUpbrHEnELUVAG4KSALSetvSuDVTXmejyri/IH0/HAIDShlsBl7CAPZk+k6Vt7m4rGnaDCVNJAykLUULEoy5iFKPUFIIHeNATXNG3CDyOBKbDhjDzmzGBylcnToKIE7eaZbQttBL65ypMICXSnKlakBZUnUQkwD9m0J1I5p49j0ilSSDAnXr50q9OzzaFTU9KiwonSqu3ix1/IqwFCotMtxaFT0qVMQqVPSpANQ7veqAnny8q/7VpudPppJPp+FEdCG2N7kJdKULayp5cjikpVnHtZoXb3dIrm4p/x14nVwm2TV4Hm+zW1F4EAkFogEEkfv9NKs/CO/ODZGaRnTbjJc+Yfm5R9tEuH31UVnMlARMA8ZVo62xJ/7T5UttbysYhpTLrzRZKhnGYFeVJ5gjM57USAqOxjpXCotNHozy6k0eiYb2E/5U/YKGN+9j8ZKVpzZ4LZyhJ5FXvmNgDJtCuxFLcbeROKLzTQdLLAaS269lK1hSTOfKAnMCOnSK1N5kgtpzZfa+dwux/aW91d+aV4m0ebgjWZJnk+7rTTWNhbiWsOgFQVKwpaiCgCAsrH0jBi3SaMnNq7PSZ+NERcErxKvXKpRSfUfXQ1ups1D+KLbk5FoICk5YlK1GxAyzaLXrZ3s3Mb+LOFKFsrBQEk6GVpB+eokQeka1w6kkrO6WJubUfEZW1UAzhkZ1QP6xiZKo7oatHWMxBHY0+DwbmIcklTrgE53COXyEZU/wCkCsvBslCEpkkhKQbRcCJ+qt/eTEOYZlvCYYK474UpSkXKUpScxtpMRPYHrXIrm67Hp5XHDDV1fmLGY3Z+FOV94urBuhAmI6ECwv3M1WTvHst0xK2SbBRSUpEiQTEj3wK57P3UabCMzbjiuECSSvLmzKnly6efNEW1rtiNhtFCx8XUOVu4KgZLYm+Tv266xWyhj6HnPicrd2S2psTIA4ghxuQUrTci0hUjTrcH3VFvHufF3ELCn287PtESgpXmErgnKUpUkkyeYV32bh1YPEuNpzKwjrnDUhSieEt3OAoGBymAk3MZgT1NdMdgS0jFISopSFM2SqQUKLkJV5WPoKz06Xt0/B34c6yL3luq+5UXt7Z4hCm3CpJJyrbQ6ESE8qSpKhl0Nv4VnbX25hOVTLZSUm/6JpHKRBuhAMixg21q7uxsFpx151aUrPDTlCyMsgquZtcGLgxWZ8JWHZQy18XS2p0rUlxDJC8oToCEADobx4dK2g4yVUcWaM8WRyT6PYzNv71IcxuDU0pSWsOEJKtCOKYdVY/R7eNGGxt7s2O2gklPBaBcB6hLA4a4780GT3ryJGyMSbnDvkR+zXeemk1JCX2M5yLbzIUhWZChKFQVC40sK6Y+78OxySWrrv19X3Pcd0d8WMWG2kqJf4KXHEweVQCQoExHtKq7vFs91yOGYBSR+saTcz0WCa84+DXeVLKUNrd4YDqiM6kBspWknmBE+3rzCwrf3h2viM6nFsOtjMlJUhbQR0QClPFVAJi8dZtVZpuWPSxYYaMmpf2VdnboYhGbNlg5PnKMZUBJkhM69R/PrvDsVz4shJJKW1sqcHGSoBKFDOQkpEgC+s260PMbac4ntvlcn9HKcxAk5ruZ8sCbHTwvWphdpOOErGHUpIXylTzCZKCD7KnBmGYdoI73rma3XkdWt0/Pf96GOw0lzEqUpMZUpypClACFuJsnOcphA0NoPeaJcOwFv4NwpAzvpNm2wBDTivaCyblI1B06Vx2ezicav42UNgLQhKQ2IhCFL1SJEyZkd9K18Nsdxs4VxQQEtOpLhBw/KFIWgGUpC4zLSNet/C4/HBClJOE30DWlT0q9U8YalT0qAAZzaSkrm5FvIxFvz3qwNtlItMzfxnT6qGA4eWdJ0F4gdq7NKiZMeHiDET5GvGWeSPYeKIeObbQ2hKnFoSCYlSgBJuBOmk1xb3xwUCcVhxJI/Wt9JvrbShZbspSABchJCglQBVEKg6/z7VVxOwXcvLi2AZ1VhWSB55WyR6iur2lpHP7MpOkG3yxwFv65h7mP1qdffYW10qJ312f/AHxjXL7Y1/Dx08aB29hYgNLWMRh3ikpshhpBGYxqpsDx9K7YPY+KcDmZ1pkJRnzFDC9QIOVKZ0M0e17XsJ8JUtLuwwO++z7/ANbZMHLZU3MdtRfXShDb21cI6p2HkEZwQqcP3BBBS0HCPHMfGb1zTutiCoJO0Wgoo4o/qiIyX5s0QNDbW2lT2hsXENqyoeQ4MgXmzNNzIkwlRmIvOnurLJl5qpmuPHyHa3MVLGFQtTgxTWUJjgDiFIJA/SIVJlWYTaYPharnx3ChpbPGTw8vMEKRCgoyoD+rFRJvPPN9RWo/u+8UNKO0FMlScxSlvia/4goCoO7BfSzxEY5x85wmCC1EgnUrPb6/CsU46qv99Dolr0aq2+RnYDaWHYSWmsQW2buFtCsQcyjbNxQgLzQByghNusmojajBgHGYn2ZnPjT27I9r0i1a+F3fxC0ul3Fus5MolC1OElRI0Cx261LAbsFTgH9J4tRMwFBQBgH/AJtb+0JbOjnXDOaclZgnG4ZcBWIxRBvBVjjlA6Hl1v0kWrXa3lw/BS1LgSYB/QYgmEXBUSidR0nxp8BsXFLU2FPrAUqDDjhNss9Y0UKbFbuozKHx/aHtGyVW16SvSpnmj/kkVhwyl8DZwG2cPqkPE5o/UPGAD7V0RHhc30rtitqtrcU6pL6nAnhAjDKnhnWJTAHMek+Glddo7tuJWlLWIWtBbCwXC7PsqJskEaDzmmxu6bfDaLuIxQWoKJDSoGsfPvoPtpPJFK6XoNQnklpbbfzG/plPNLT6soATlwxBKZJgSABBJ192lP8A0okBQDGKVyiJw4gwIygDL0Aue9Qb3RaLKyy9iFrCk2fUFCD4ITOgPrUsHuSgpd+MKUEJbB/RBSTKgDEuIjQ+/XQ1KnFqxSxuM9L6ju7VJUSrD4y4zGcNYKvaM4k8x5p6n0ut7VLuGxCls4qQGJCmE5jK12SC5zRMmYisjA7l4AuIGbFmVADMtmLmLgN1q4PdUpYxjaYhSmkpJSTypdVEwIJgdKrHli+leg8uGWN736mbhdruI9nC41M2UAyiI/6l/IxrWLtnZzeIUpS8HjkqUqSUNtptYE+2RMD2Yjxog2puds5Lqklt9REAnipA0HQIqbm5zBbY+LhaAStKgqHDYpgza1z76FxCbpV6Dnw8ox1u/U86f3R5+VGKyXsttAUR0+dAq27u5KgpLa0R0ysi3hK7HxM+Xc9G52HTh1KxCFuniBIAVw+gPSfH7KoJ3X2d/dF//JX+FTLiIxdMrHw0si1R/wCD4PaeRaSWCQLkH4ijm6AFKAYvrINh4zyxG1s052WU5iSoheCSq5Js4EZiT1JImTrWrtLc5BdXwypCAlJCYQrUJkSpYMySfWue1N1sEhLPFYLii2FFRdWi58EKifI9qU5Qq2LDGbnUev8Aoxhj2wS5kbDqoSXPjzElsCAnTpA91LBbaZzlDyloRFiyMI+BI+cVtEq9DbSLVu4LYeDS3y4duLmJeWR/mVxBfwjSKFXcA2Fr5Up5iB2TzKixM9fcBSUoPeinzE3G/sNs7itlCGVurCeVCkKbCVCSeaWlZCeylg3okw203gC9w2RwzmBW4sKOQTmjhEag+0R99YuwMEC7mCc6UgmCpUEmYEpBVl0/OpopsFCgWGQnIQcuKxgur5oAAGa+ms1TdvYle7Hfr5BBsN5xbDbjqgpxwBxRAgDPcJA8AQPQ1erD2BtVsJRhySHG2xMhQGVECZV4Rr3rcr1YNNbHlZE1J2KlSpVRB5Qi3SxETOh6A9BpTshIEk3jSOup8q4uO2IIOkze0Xj+NWcE8MgtNh30VqRaa8CrPcsu4G5meqRHmoX76fnrWvimnFIygOqM6Au/WlVlel+uk0NqxbbZSVAxBKbgaEGSAkz79B61JW97Q+aDBtIKY/1ICTpW1OUKJjJQmpBXsjAOBtwFOUktxnBGiiTqRYDxrTxGCXwnhynM2kAAXJSlP+I9relAPyvSoHKylVtJfPp+uFI72WngIgHWHtI1/X97VMcclHSXkyRlk5m/p+Q9w+zl8Mcon4vw4Me0cxg9eomKq4ljFJUkNpRlDMGSBDgbhIAKhy5oGlA/yzT0ba73Dlpn/wDI9aknegkyWWY6fo3vt+M9f5xTUJIicoyT67u+n5DDaeBfWlklGZYbAXkiAqe86XtfvSZ2fiRhlBpIS7xAUheXQJIJJnS9Br29kRLeHR/maXf34jp99Sb3oKhKUMHyZPu/Xm9SsTU9Rq8yeLl9vl+T0TFYNzguSQpSspyynUGTHbWsvZOz3EvJUoBKRmkkoOoPSZoT+UgSJKGUjqSzHrJcP5NcWN80qVA4Kp0CW0T/ANxolicnb/foLHmUIOC6fL8hngcFi0qa4j7OVLqioApktQjKmyPa5VTfteq+L2W4VrICSCokHOgSCTeJtQ18pCf7JP7jX3pNUXd9UpJByCLEBOHsRrqyac8Tn1FgyrFen9+oe47CPKWgoxDKEBkoWFFMlfDUEkcpsFETfp1rnjsC4pplJdaWtCSFqC0gTMyNPs6UGfKNwwQgQRM5cJ10/wDbfnxrhit7Fo1gTPzcLMDX/wBtRLG3GmLHkUJ611DnD4FYYdRxmm1qKchK0kJib2nvFdGMMpIez4tlYU0hCQFgQtKEhRuBZRB99AOG3secEp6RICcLE/8Ax5rureR8AklQAnmjC6eQw9NY2o0Kc1KetrcK8BgcriFKeYACgSQ6mYB6VoM4AlOKIxrcOLaUmF2ZAcJIJBtmmK89Z3xdOjipNhZjWbj/ANOPfW/sfbLysNjFKUuUJaKZ4PV0CbNATfqDRjx6OjHny8ytSNTbWGDjy1ofYymICnLi0RYaVJTKeGyPjaEFCipWVRIImcguLGPfQa7ve8gwVOT5p9dG6j8qX1AHO5F4JUgaebdKOGnaZWTPqgotbfvkeh40srZKG8Q3OYK5lmLWg6mPvArIOzx+3Y9FK/Cg1zejFAFQcegR7JQrXwDc1wO+eL+liOvRfpokUSwanbYYuJeOOmK2/fI9XLuGUVEvgEgDVWgA1g68utY23FNuqRkcSAhOXmkz/HvftQqneDFxCnFnSZUsHv8AS0v9VV3dvYlMDMuSZTlU+YjLeQr89qJRtU2RCWiWqK3/AHyCJQ5IBzASLAACbzcEm51/AmgzFOElV5OcjljpcD3GfWtYv4pYzQuIIzK+Ma9SJcuI0HTWqO1HFOFCpCcoIvmNu/MSQbKm4++nFKIpNydktl4Jbk5VtNwBZ1SUak2g9etqIV4UX52ICY5SL26CPrrA2LjlNKJIQoGAc4k2NykdNe3S0USOoLiAcoAJzAIydCdeXUd/AVEupSurA3aOIhYsCQDHUaRNra9a77t72usPpS6+G2JBXOZScvUBMKhR8MvjWbtQBRABMpn3xF6luUjh45snKsHMmTBFxqNYPaunG9KtGM46nTPUx8Iez5gPmdY4Tun7tcf+JWz/ANqv/ovf+NAG7+McQvNmU5KFDK4VKHskXST61uf0gn9g1/02/wAKqXFyTJjwcWjIU8QgjUEGTAn072On111wGPlhOUESBB8egjyB8PKuSEhSZFje86Aj7L/XXTBISkG2kpvoCO3SOvprXG3RulZLDrlxkFMguCcwmAZnuLwRofaol29gsMlv/wBOyqCOVTYIPTVKEEG86mYIihcYghaYVooHlKo1EC17+nhRFtHEpW0QsrAETkzET0kLUZuItTt1sVBLVuZ4YaOHeKMO00oFuC0CkyTcESTBAInxqWyMO0kP50Bz9ClSUuyRKggnUXjNEeFUBjWwgpCHHAqOJcJgAyI161zffLRKFNKbKkhC8ywbchBFtYg69aqLemhzitdpbFvCvMlZBwuDyxYcATPftFam2tmMLebAAZzMoVlbsmQlaibCBcRPaPCsnZTzRTlJeCcxJAyRI9n1uZrWfdL6kuN4JxSmkcNKw+EiEgpmMkFV9J61MZVLqVlx6oWl3IYvhNIaRwcOshJBU40hZUSdZI0jr59qhlacYUkpZZh5MrShtuAUKt01/OlVNp7QbcKFONONFAAgLSolJJmSQLi0W71WcxSMnDQ0pwKUFKzKg2sBKbxF57k003quxuK5Wmtzd2XhmGUYkp4TygG44gbcyyTJvIuD9Qq3u7i0rxCEKaw+UkgjgMp+adCEzND/ABsjhSpgozBOaFlVk6QTaQOn31dY2g0yoONoUVj2Q4pMdiTAnqYqJybfUrDBLG042V9gYFouYdUIJL6UESIspvpmueY2+qtraG1FJecSA0AFKAAbZiJPUpqvgsA40hDqcA1CXOLJfxEhYjnyzEcot7NtL1yx2JYWCtbSg4qSQlwZJNyBaYmnlldUyeGxab1K/QfbrDTzqFOBObgt+wIHzzNiBqe38IbRxvAaZS0UpSAsyEiTzkmZnQ1WViHXpLTLYypiSpdggiAIsVX08ayMVtFSiEPMiQIGUkXVe8zqPvqrbjREY1O6NsbSL2HdS4oEAt3ypBF/CNYFamy8E3h+K4ixLMcybAnKTr1n7aDtn4tRAQy0CVGSFE6IAIMyIgAn1FE+I2tiQ2QprDhKhcjPoZBAOaJABFpildKhuDlNNIz29qu50pKyRmAPkbdux+qtDBhPAx+YKzLSCSEqiQ8JEi2tqwX8c2pHK1C4F85IkaGI8+vWtvYeLeOEx2dDYhhK0mDK87gMm8XI0teniHxK8FRU2pttYdOR0hIggC3QRPjetBb6cQwwH1lWVbkmFKN8tjY++gk4sEJKwCfBRE308/Efz2MLtdwqCWm2wIsFyqJEkkyPHyikk07Ce8NNBNh3hh8M6GFLRmcSbZkmBYAGBa+vbrVJO2cRqX3f+or8azjtN0DK622UqCZCcyZjS4Nr3k6wasNY9k2+LAi39q7WeS27s34dKMKr7F3a7jS31FwkqLYVYHQInMRlmNT6aVyxuIIaYS2spTlzBIkdfaOn3RVnDHEPKLnCwhlJAWtu5TEZJJm/aIrPxWKUhWXENpt7KE8iUyADGXWQB9dVKWxhixtTuvsamHUFMhThF80KUUkwJE3SYTaAB4+dAIxauO42VAJGYXNgEixzCAbJF7XPpRjs/HnLytLyST+jS4syTEHIRfX0jvQVth5HEWEpSDJCiYE6ddIBGs9Pdpj6bmeX4nRd2TtAqWpLIURlhRKZAAKj7VyAT1tNu9EYSAEmAYFxe0GxtF7e7yoc2Q+hlCiUqSXEwbwBzTJy2ImdZq7htqySjWJAt3vr01J9aznL3tiOalGioyyQqQJkmTbv/GrrTaUqCxyqJI01nXp51n4jGEXy6nWRpN+tqmVqV80mb++3n1pW5MMeRN0UFukOfNB7i1vz0rr8b/y/XVZaVoVcQbiCJ1FxVrKr6P8AuTWpvZBCQMw8Zt2PSSPX+VQSq5PMYvaDbr7yKsNoKiIC8qcqVRGpAmFRFwdIMTUH28hJhSQpskAnVaATm9mIgaed6pTZnyl3JISQoEiNJsnvIBrZ20Yb0RIvKSi6bdE3JnoREeU1iqWUgSDrAOomdNNe3lV7F4lRGXMlfcXtcW5gMumsxaKTbe40lGWw2BdSlkuIu6pYQhGuYEm3hbr6Tc0mcY++crjRJMpSQmIUs9Z0GZMz4EXkTzYd5EMlQCUucUECYOUg9jl76aiuGyXENPhckpQTplkmFBMRYnmB9B5U1VEybcrLuzm8kcupyhR01iZ+01sbW28+wssYZAKE5QVFKlAqKQopEH2YAk639aw8IXlKJSpa20kA8+ZIWpUgFuTBJBv51Leg8Nx4OAhXERYBJHsfh1+qojHc2zZG4pdi1tkqdbS4pvhqJyqF/aIJtOo6iO5E8oql8aDGGSoAF1ar9QkJFvrk+MjWIqyMZOGW2AbOtrsJn9EgdB/hH2dqx3lfokuFOYJzAoKolJkTPm4RHZJOlUluRKT5aNzYZdcCg62sBU5HClQlSEg5SToLzOntdrdt2wkrWtwylpClkdTlF4HhcecVV3U2gEvlIbQjIlTguFkKcQE8oyyVRaNBBmasbDXyviUpBZWIVBOhiBYk2uek3qJrcrFJ8uRbwu92PKwrhAslOYthtU5CjMAFa5o79REdKW8ICX1JEJmDfpmA9wvPhNYK8YkOcMqXn4BVHL/cyesmZvbr4UTb1o/TJlZVCG4MQRaYj535HSjKugcLJ6mYW1toONu5GuUINiYmSPd9XurnjXy8xmUIUD7Y9lQ1UL6KuT6mK471NhOILTaQ5nIWk5oIKEfOiL3PaTqO9ELC8Nn5kKUqQkSUKCYTzToZIgz16k2utjJT9408Di+HhszYzPuvBA8EjWR6GfMGtndnHYxyG8Q2Vsr5QVNlBRmQtUmEgZeSNLFSe9D+z0oLbEX4eJynlCpkpUARFoA79Tawrrug7meZDYE8RB9gC4Q7oQSNCbyNOtNpUyXJ6izhsNlfCSUWN8wJCwDY+MWJiDE+Fae6+LeW1jiAAk4fOy2VJMAvC0kyASOpGlaOxdncbEK4qSUFbiJKfnQTB+iYMyIg1kbpYhTTe0klAljCyFgrOYBYWkQbEiTpFTh3NuLe6BVagsIMEAgSPHsIiYBH7w7VfcLoCE4dKlrUgqWUJKiEgiOhgdc3W0WF6W02HGlMMEDmQHkZQYUHUokyfFF50g2rT2whLaUZRM4cElSCCoZ0EkdIEQFdQAdbmu5Db5Ze2TxS0tOIQcqUKU2spIOcEDKokC4F73gK6Ga5YMgkBRiSJ++uW6oStKlBSQoNqCYSCRzEmAAZkibzfTqR12OyVPNpMwVpGhOpFZZFub8O24s7ba2liVKhhaGQglAnhC6cs8qtNY9K0scpbuFQ66UqcaXwipCgQuwMgjQwbhXjAuKHN8cUMMtYUCr+svCEqMiEMG4m3S3r1omUjNgXiCbYhOhnVlkwqdNR9XeqkqiYYXeRI6bHxiQynMFFAKp5W4SJkyFJUVE9wNCm2tAmPbLmIclSIJsAABlPskCdYN+9eh7BYJYTZw3Vbmykgn2QlSe9yep8KAdq4pDWJWFp5gSMxBmxhJyzpHfqD2ox3WwcR8bstuISlJkzOnl2/h4VmKWlKlCQmAIJOhifXT6vSoN47iKIBQnKCsFagkcskibAqOgHWazQ8lSeICmZjIowSVZjmjQpGWCehKbXFEcMu5ytb2aGExOYqkjKrWVQLC0de4661pIxC0gAOCEggZVi1/A6z76bamxyh1cpKiktgxmGYLmbH338advDpCVEgDnUIBCrDLAMWMTePqpbVZtiRWxDhWoZlFSgDJ7dr99K4fHf8X+5FcMViAnQyuIPcyZgdtevhVb49/y1f7vxq1GzZ5Euge7NYddaWt1WZ4rUtRI1DcJnTskAA3AiqO1cItK3GS4lxTZLYErGRKoHNyxlhVrm3aIrRwPwZttmRi35NuRKUgg9JDsme03ogb3dAa4TjjjguscRBJkgBRzF4qI0tNqbUVddzPmzaSfYDsPiEEpbUU8RbzakgZiOEtWUnME6iSmARpaKIdpbJcLwypUscJapHESnlQ8bpUdeSNetW2d1UpeDqHFZgkps3BAJmDDnszcSDprWvs/BPIdbcS9nCElMLQu/KoSRxQka65T9kVFpMiTct+55u9sLEECG1iDIuvU+s/X1NYWHwawtYdSolKkg3WObOhJ065TmIr3fEY3FqWhSFsoRBlPCKgqYMzmJ6W86DdpbpLeffdOIb/TLC8oZfhCsoSSACQLJGoOlVF11dkvfoqLG6eyW3FKyrRZclKkOKEpjKSA4ASOk6Se9a+82xFFtcfFi8oKIPARdYRyZyrPI06CATesLZmwH2EKSMS0rOeaWnbwDBjKYMkHT7av4bDYgG+JbWnsoPq1GoPDEaC0xFQ0rsduqBRO6O0zEnCwDIFwAYAPsoGot6DsKr7E3XxT6S4hLJbzKQEPLWAFIWsHhhIUQgKJGoJIOogkixGzscXm3Bi8OkapT+lAvlBsUGQYI1+dY2pmt3ce2tPDfYSkJKYzPASp0uSE8O97GTcEiqtBud9k7uYtC5WMMAeVSkKcUrLqYzIF5EdRTNbvYppyGzhQlXESORcqQdAuCBMawBUhgdp3IxOHIzEpP6UiLiFcgBHWBEREmtHBbIxQKCvENKKCsyQozmBiSRNpE3vFoqWolJsZGzcQlpwvHDJXYNFps5QCcvOFgyOkCxHSsjZW3+PwXMS2wtISErcLQBJSoiwzGARBACdbaXBLiNnPLEOYhmD0SCBPqaqHYBsnjt5RewTr29qlt4ArXcz9p4PDOuZhl5gkDlULwmdB3HWue3N1CVrba4JQsWS4XhAHDC/1ZEyYgfbYVdxuyXQDw3ErUNLoA1HdYv6Vl4zZW01yUOMpHCLYzOjNz5Mxzd5R0ECetEEu4n5Gbu/sF9L2KwxdbSUFp3OM1lOtwFITlj5hE2MxJPXZ2bsTFoSefDhY0KeNGnLqZi0a9KxsVuttLmJeZK1oS2pRdSCtKYIJV9KZ6aHxq81sjaas3EfYAKcqgh0CAc/sx7KuYc2vL7qcYsVsvt7HxSVZkOMpfAkkcTKQor/1TIF5/CtXZmx3wxjErW0pS2ClsgKCQTrmAvExoeh72G3cDtDiFScQ2AQmJeTEpKrEATBEaRqfXa2Q3iW28RnfaUtxhYTzSnjkNhMCJSjlJjxJ1uRQin0G5No8++EbAFjEMJbWvJ+kyytRKQQiUyek3nUyZ0oy2KwyzhmnnMQ60hwITJaRzHKTkzhGbKIJBBGmtD+0N0Ma6Gy482pTaClErkc0+0qxgCALGY6TVnB7E2ghCWw9h0tokJSXCqCSmdReBmjT2tKJq1sEXXUPNjutrbVwHVqQnkIGH6m+hSJ6km+tSRstKSClMEXBGFQCP9tB7OzMa3IQ+3A0lw9QJUqfaIIm/eI7zw2G2jmClPMqgAQhYggmCTKfa6yI18L5rHfUvXT2CnG49ppeRzFBCyM+QspnKskSRl6kH3GrTmGLiBK1OIVzAfF0qB8SI1t1oMVgcYSSVtg5EpzF4mwgzI5swM9YPh1sZcWkJSp9rlyyriAFd0SYASB84RHUX7Ty3YalW3UJVbLFozgDoMIANZ+j3NeF75J/rj4mYcULpANo+b07R4V6uPjpmHMKZAiVqIBi8AJ7k9egoQx/wcvurWp59lsqWV5gVcxUEyTI7j7e9bY/de5nO2edu2Tbw7eFdMI6M6DnCYWg3zaBQvYaAV6Fh/guw4ji44E9QgpHoJBq498HuEQ2Th1JceGXKXncybKTOZIQAZE2Nq1c4mai+oWnfzZhiXioyYytvKgyR0Ty+utV/hGxDSMIpaOckoSMpzWUoc2XyGvj7hUfB4FJGd1kK1hLUwc2kze0mfSq+I3IdkpGMbymwARdQA6/ZHYCsOVCyrYNMYRtxLziAvM0wpw8XIm4KQcoCjJhXmO17cPk5if8Al/vD8KJ1fB9iFCTiUqOQ8pDhGYnSbwIgzBv0p/kO9/em/e7Wuw78SwPhGdSQTh1i8mc4BsZF1DqT7h41yV8JYP8AYkHqAtwgyOvN0P3V3Q6oXrohw9p9KfIl4GfOXicR8JaLZsLqBOVS9b9zrUW/hJZBOVgpm0aGOvU9PdVoq/wj91NRCiDYAT/hTQ8El2BZU+51T8JWGIgsEjzNh4wmpL+ExgQkIUkfTJE6fRLffxqPxhXYfu1VeYSr2m0n0/A1PJk+w+Yl3Lf/ABIw+hCzf2uTTsBlt08491n/AIlYQ2h2NTGSTftlg2796x07OZggspg9It08fCmXsnDH+wT53+yaTxPwHzPM3v8AiFgwBl4oIiBCJ8bpMEx3NWcP8IeEuk5x1MhNyST9KDrOus0Kf0Vhv2Cfeqpp2Xg/7sn1v9dTyn4MfMXiFQ33wSj7a0x0JSJ8RfXrrUUb4YVRIDxEjKM2RXr7Vv5UIu7Awp0Zj/Wqufybw37NQ8lq++nyW+z+gc1Bqxvfg4u8NADyk/YrpB99clb1YIH9ckATHIqNLXuaC1bqYc6cYeSk/emq6t0mujjw/c/8arkMXNR6A1vFh1AFOISSqQUhMK/7c3UaxVhneBk6vIgCAc0XGgVymDpXm43Tb/avfV+FJW6reqXXQe5g/hSeGQLKj0z5SYcHmfaCe+czY2MZR43noO9Rc25hFC2KansXANATYFN7CvMhumOjy/3f41z+RwJlT5JH+EfjNNYmHMR6H/TOEB5sSkx0Kmzl1+gPA1wxO8OFWkZXkCFJV7QE5VA5YCc0GII6gkaUDJ3ST1dcPqB91dDuSIlLqz5/kUniYcxBU1vSwoFRLKb/AOKVSYJT+jE+PnVrD7y4cC5bSsZgckzHS5R1oIG5qQLrVPgab5Htn+0X9R+2jlMOYgixO+5CgoNg9LwADeeYt39O9XU78MEhJKFXuS3ZNp0jvaROtBx3OR+0UPL+dSG5rf7Rf1U+SHNQWu744U3LhBCgrlbcF0G0lIk+Wl70z++uHVotBkiczKwQOp9rWhX5INge2quS90kDRxXuFHJ+YcxBe5vvhgkDiJMz/ZLOmmne1vHwpNb8YNPNng6WYUCT4gE29QD6UJp3YZAuVk+ZFL5Nsf4/3h+FHL+YtaCtzf8AwsfrFEjp8XVJM6e128aZve3CHKsrAUnNAIKbkQdFR01PcaUJndpnuv3ipJ3ZZ7r94/Cjk2HNQUOb8MgEKWkEaZUEgaSJCr+h6ntUflzhlauKH/6VG3nxD08KGk7rNd1+8fhUjuux/wAz3j8KpcNLz+gnniEo34wkfrVDr7D+naEmKh8ucH9JX7j3/lQ6N22Oyj/q+6pfJ1j6KvePwp+zyXZ/QXNj4hHwq6Brx+qrKY7V1Q1Xopo4dynwj3T7jTKbPn4RV3KJ6/VTqRGn3fhQ6XUat9Clw/zFLhHwPnatAJrkaWzHZUDZ8KYtk9vdVlSyEkzby/jUQMwn7ot6VLS7lJsp8O8G9RKKtlHSmQ3Bt9dRSKtnJtqf5CugbgTc+VdQ0fDWmzefvq0kS2zmJPQj0FMtodTHharcQK5LcAN59wooEyvkHcD3Uxb6yIqxxBMAaiactClS7ju+hVyeVLg+A/PrVgN/m9Mlm4vr5fhRpQWzglozePQVbYQdIB86hwj4VIEkCIt38aNCfQequo7zYn2Ux4/zqslI8IrsWSfC/cn7a4Ocp1J91NQJcxKAHT1tUlInoT5GoFQvr4eH11IpKYm4Pj/Cq00TqGLYn53vrk4jz8v41Zn82qDqgkE0nGxqRWKa4lH5FWQrN3pspPX6qhQKcysE+H211bb7zr0roWgPPvephFyPvrRRozcrHSgD+P8AKnDQPX8+77KlwjpPj+TTqYEi3vP8K0SM2zk42D1+r+FcZH5H8KuZLxaK48NP5Smn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3" name="AutoShape 5" descr="data:image/jpeg;base64,/9j/4AAQSkZJRgABAQAAAQABAAD/2wCEAAkGBxQTEhUUExQVFBUXGBgWGBYVFxYaHBgXFhkXHBwYHBgcHyogIBwlHRgcITIhJSosLi8uFx8zODMsNygtLisBCgoKDg0OGxAQGzQkHyY0NCwsLCw0LSwsLCwsLCwsLCwsLCwsLDQsLCwsLCwsLCwsLCwsLCwsLCwsLCwsLCwsLP/AABEIAL4BCQMBIgACEQEDEQH/xAAcAAABBQEBAQAAAAAAAAAAAAAGAAECBAUDBwj/xABLEAABAwIDBgMCCgYIBQQDAAABAgMRACEEEjEFBhMiQVFhcYEykQcUFkJSobHB0fAjM1OS4fEVJENUYnKCohdjk7LSNESUw2SDwv/EABkBAAMBAQEAAAAAAAAAAAAAAAABAgMEBf/EAC8RAAICAQIEAwgCAwEAAAAAAAABAhEDEiEEEzFBUWGRFCIycaGx4fAj0UKBwQX/2gAMAwEAAhEDEQA/AD6ninpV7B5o1PTxSigBopU9KKAGilUopRSERp6eKUUWBGKenilFFgRp4p4pRRYEaUVKKUUWBGKUVKKUUrGRilFSilFOxEKVSilFFjIxSipRSiiwIRSqUUoosCEUoqLiyFJHefqFdIosCMU0VKKUU7AjSipRTUWA0U0VKKVAjpFPFSilFTYEYp4p4p6LAjFKKlSpWA0Uop6eiwK2JF2/8/8A/Kx99d4rE3k2rwVNDKokuIywJzqUVDIm11RJtoL6TW4k2qVLdodDUoqVKmIjFKKZSwCAfnGB5wT9gNTosCMUoqUU1ADRSp6UUDGpqlUFTmFxF7Rcm2hnT07UNhQ9KKlSpiI00VKlFAEYpqlSNFgU8Q4A40O5V36JPhVqKxto7IdcfbcSshsHMtNp5RbIegPzgQZFhl1O0DWcMik2kxtEYpRUHVEFAGhUQfLKo/aBXWtLERimipRSpgRilFSilQB0ilT0qkBUop6VAxqVPSpWIauGKxaEe0oAxIBOomLd6sV518KmLxDTmGU0lCkqDiASFBSVcpPMD1AEQOhmZqcktMbRcI6nQWv7Ww0fpChRF+YpsfDtU8LtxpbvCCgVEGL/AERJB9L+VeJ/GsYoSC4DrAWe97BOt+0UlbaxacS3KAFkpbHtc4WQMqlKBkEiDaa4oTalZu8J9A0qZEwJiYvGk9Y8Keu+zmK2KUAprxWeo/ZuVZrK2xs111TS23ChKVAr7lIn2fEzF+kxBvWqDURmm2gaFTU9KrsBqVPSosBqyNoYvLjMK39NOIOv0EtnSL69/QzI2KwttgpxWCWELu440XLZMqmlnKeoVmSgjoRm7CJlKi4Rcnt5/Y3KVKlVWQNSp6VFgNFDW8u3Sw6lBAyFGdRvmBBIAygXnXvy6GaJq87+EvdlL2IYc5UqKCFx7ShfIqAZgQrmPgKyzSqBeNXIrK+ESJun3Ykf/RWnsfevNimmyUkOpAEFQOckapKbWmJIMiIuKE/kenLAc6AxAmJnNr6TmiOlS2TuWgYxhaipxKXEpLQbVmWQCQoAEnIFZZOkSTaa48bqWx0yxo9N2ttJDTjYUoAyFEeCsyB/uMVqRWY5iMO4UrUUqUg5kKtykgiUnyJ95qxg9oocUUpIJAzemk++uvHmUpNHK4tFumqVKtyCMUop6enYE6VPSqLKoalT0qVgNT0qeiwGoN3z2wAooSnKWQFKUQo+0CQZSk5UkWF7kaWozoM392cytTa3A1MGSt0NqKU35Z1MwLyADppXPxLqFnRw0dWSgMRvSsSovMqbJCTm4xEgT9DKD5DroK1tp7VYabbccZK1iX2USpKC7AyLJy5lIBAOWYMelB2HZ4mOCgoBsDiZQEE5QIyyEZdCUzlsLmTerm+7bbbQUgNpzuD2Hc6rpUeZKgBqdRHl1rhU6aO+WF03XQ9Y3J2i5iMEy68DnIMk/OgkZ/WKr77bfGEQ0SsIzrKTKFKBTlNswslU5dZtmt229lYZLTLTaQAlKEgAaWArE36aacZQ2sZ1BaXQkBXLk0VI7gqAE16M3phueZFapgU58IpiQrlmJgfbnir+7G+yV40tcXOl3KlPKQEqEkgyeYnQEDqZ0rFw7GFJyfFMR2SQh6+pyiea5vGk1pp2gww81iP6KxDCm1lriKRllbgKeYyc0lXtGewNckJJSOjJjS2o9RpVn4zbTLSAtSokSB1v4az4a1kP7adWkrhOHa/aOnLbwH2fZXTk4mEPn5GeLhcmTdKl4sIH8WhBAUpIJIABI1PTzri3tBJIBhJMmCoaA2PkaDBtVCVBTTanlif078pSCeqG/aN++XWxNOnbebKMQ0HYmFtnI4nyBMHyketcEuOlq29PyejH/wAxae78/wCkH1ZO0XkpxLCS0VLWTkUFiISFZipvuhJkL/xqFuuTgNoL1wzqcQBqy4cjo9+vnXdO00LdSpaVsODKmViycmdZSO2dHETM3tW74qM0l0Znh4OeOb7qmvp3XX7hLSrN2rjV8InD8NbgghLiigEdbwYPpWXsLaeIClqx3BZCgktoQsrOaVZpMWtltfXwNdTzRTrt4nnLFJ7Vv4dwmpRVMbTQVNJSZ4pWEnSciSTAOunSrYULjtr4VaknuiJRcXTQqA978c6FvBSFKICOGZVlyKsMygsZOYqAgXy96PaGd7nQgpVmCVJSopnEBq8ESExJ7TWHFv8Ajs6OEjqyaTyzE41KXQ2EYcOZrnjLU3EEklzNMggg2161tbW21iWWUJQl1tV0qcTxAFEiAG3M2Y3PWKo7F5nlumCvM2rNmUoyG0mbdQbz016Crm3XUFppSlJUpbrHEnELUVAG4KSALSetvSuDVTXmejyri/IH0/HAIDShlsBl7CAPZk+k6Vt7m4rGnaDCVNJAykLUULEoy5iFKPUFIIHeNATXNG3CDyOBKbDhjDzmzGBylcnToKIE7eaZbQttBL65ypMICXSnKlakBZUnUQkwD9m0J1I5p49j0ilSSDAnXr50q9OzzaFTU9KiwonSqu3ix1/IqwFCotMtxaFT0qVMQqVPSpANQ7veqAnny8q/7VpudPppJPp+FEdCG2N7kJdKULayp5cjikpVnHtZoXb3dIrm4p/x14nVwm2TV4Hm+zW1F4EAkFogEEkfv9NKs/CO/ODZGaRnTbjJc+Yfm5R9tEuH31UVnMlARMA8ZVo62xJ/7T5UttbysYhpTLrzRZKhnGYFeVJ5gjM57USAqOxjpXCotNHozy6k0eiYb2E/5U/YKGN+9j8ZKVpzZ4LZyhJ5FXvmNgDJtCuxFLcbeROKLzTQdLLAaS269lK1hSTOfKAnMCOnSK1N5kgtpzZfa+dwux/aW91d+aV4m0ebgjWZJnk+7rTTWNhbiWsOgFQVKwpaiCgCAsrH0jBi3SaMnNq7PSZ+NERcErxKvXKpRSfUfXQ1ups1D+KLbk5FoICk5YlK1GxAyzaLXrZ3s3Mb+LOFKFsrBQEk6GVpB+eokQeka1w6kkrO6WJubUfEZW1UAzhkZ1QP6xiZKo7oatHWMxBHY0+DwbmIcklTrgE53COXyEZU/wCkCsvBslCEpkkhKQbRcCJ+qt/eTEOYZlvCYYK474UpSkXKUpScxtpMRPYHrXIrm67Hp5XHDDV1fmLGY3Z+FOV94urBuhAmI6ECwv3M1WTvHst0xK2SbBRSUpEiQTEj3wK57P3UabCMzbjiuECSSvLmzKnly6efNEW1rtiNhtFCx8XUOVu4KgZLYm+Tv266xWyhj6HnPicrd2S2psTIA4ghxuQUrTci0hUjTrcH3VFvHufF3ELCn287PtESgpXmErgnKUpUkkyeYV32bh1YPEuNpzKwjrnDUhSieEt3OAoGBymAk3MZgT1NdMdgS0jFISopSFM2SqQUKLkJV5WPoKz06Xt0/B34c6yL3luq+5UXt7Z4hCm3CpJJyrbQ6ESE8qSpKhl0Nv4VnbX25hOVTLZSUm/6JpHKRBuhAMixg21q7uxsFpx151aUrPDTlCyMsgquZtcGLgxWZ8JWHZQy18XS2p0rUlxDJC8oToCEADobx4dK2g4yVUcWaM8WRyT6PYzNv71IcxuDU0pSWsOEJKtCOKYdVY/R7eNGGxt7s2O2gklPBaBcB6hLA4a4780GT3ryJGyMSbnDvkR+zXeemk1JCX2M5yLbzIUhWZChKFQVC40sK6Y+78OxySWrrv19X3Pcd0d8WMWG2kqJf4KXHEweVQCQoExHtKq7vFs91yOGYBSR+saTcz0WCa84+DXeVLKUNrd4YDqiM6kBspWknmBE+3rzCwrf3h2viM6nFsOtjMlJUhbQR0QClPFVAJi8dZtVZpuWPSxYYaMmpf2VdnboYhGbNlg5PnKMZUBJkhM69R/PrvDsVz4shJJKW1sqcHGSoBKFDOQkpEgC+s260PMbac4ntvlcn9HKcxAk5ruZ8sCbHTwvWphdpOOErGHUpIXylTzCZKCD7KnBmGYdoI73rma3XkdWt0/Pf96GOw0lzEqUpMZUpypClACFuJsnOcphA0NoPeaJcOwFv4NwpAzvpNm2wBDTivaCyblI1B06Vx2ezicav42UNgLQhKQ2IhCFL1SJEyZkd9K18Nsdxs4VxQQEtOpLhBw/KFIWgGUpC4zLSNet/C4/HBClJOE30DWlT0q9U8YalT0qAAZzaSkrm5FvIxFvz3qwNtlItMzfxnT6qGA4eWdJ0F4gdq7NKiZMeHiDET5GvGWeSPYeKIeObbQ2hKnFoSCYlSgBJuBOmk1xb3xwUCcVhxJI/Wt9JvrbShZbspSABchJCglQBVEKg6/z7VVxOwXcvLi2AZ1VhWSB55WyR6iur2lpHP7MpOkG3yxwFv65h7mP1qdffYW10qJ312f/AHxjXL7Y1/Dx08aB29hYgNLWMRh3ikpshhpBGYxqpsDx9K7YPY+KcDmZ1pkJRnzFDC9QIOVKZ0M0e17XsJ8JUtLuwwO++z7/ANbZMHLZU3MdtRfXShDb21cI6p2HkEZwQqcP3BBBS0HCPHMfGb1zTutiCoJO0Wgoo4o/qiIyX5s0QNDbW2lT2hsXENqyoeQ4MgXmzNNzIkwlRmIvOnurLJl5qpmuPHyHa3MVLGFQtTgxTWUJjgDiFIJA/SIVJlWYTaYPharnx3ChpbPGTw8vMEKRCgoyoD+rFRJvPPN9RWo/u+8UNKO0FMlScxSlvia/4goCoO7BfSzxEY5x85wmCC1EgnUrPb6/CsU46qv99Dolr0aq2+RnYDaWHYSWmsQW2buFtCsQcyjbNxQgLzQByghNusmojajBgHGYn2ZnPjT27I9r0i1a+F3fxC0ul3Fus5MolC1OElRI0Cx261LAbsFTgH9J4tRMwFBQBgH/AJtb+0JbOjnXDOaclZgnG4ZcBWIxRBvBVjjlA6Hl1v0kWrXa3lw/BS1LgSYB/QYgmEXBUSidR0nxp8BsXFLU2FPrAUqDDjhNss9Y0UKbFbuozKHx/aHtGyVW16SvSpnmj/kkVhwyl8DZwG2cPqkPE5o/UPGAD7V0RHhc30rtitqtrcU6pL6nAnhAjDKnhnWJTAHMek+Glddo7tuJWlLWIWtBbCwXC7PsqJskEaDzmmxu6bfDaLuIxQWoKJDSoGsfPvoPtpPJFK6XoNQnklpbbfzG/plPNLT6soATlwxBKZJgSABBJ192lP8A0okBQDGKVyiJw4gwIygDL0Aue9Qb3RaLKyy9iFrCk2fUFCD4ITOgPrUsHuSgpd+MKUEJbB/RBSTKgDEuIjQ+/XQ1KnFqxSxuM9L6ju7VJUSrD4y4zGcNYKvaM4k8x5p6n0ut7VLuGxCls4qQGJCmE5jK12SC5zRMmYisjA7l4AuIGbFmVADMtmLmLgN1q4PdUpYxjaYhSmkpJSTypdVEwIJgdKrHli+leg8uGWN736mbhdruI9nC41M2UAyiI/6l/IxrWLtnZzeIUpS8HjkqUqSUNtptYE+2RMD2Yjxog2puds5Lqklt9REAnipA0HQIqbm5zBbY+LhaAStKgqHDYpgza1z76FxCbpV6Dnw8ox1u/U86f3R5+VGKyXsttAUR0+dAq27u5KgpLa0R0ysi3hK7HxM+Xc9G52HTh1KxCFuniBIAVw+gPSfH7KoJ3X2d/dF//JX+FTLiIxdMrHw0si1R/wCD4PaeRaSWCQLkH4ijm6AFKAYvrINh4zyxG1s052WU5iSoheCSq5Js4EZiT1JImTrWrtLc5BdXwypCAlJCYQrUJkSpYMySfWue1N1sEhLPFYLii2FFRdWi58EKifI9qU5Qq2LDGbnUev8Aoxhj2wS5kbDqoSXPjzElsCAnTpA91LBbaZzlDyloRFiyMI+BI+cVtEq9DbSLVu4LYeDS3y4duLmJeWR/mVxBfwjSKFXcA2Fr5Up5iB2TzKixM9fcBSUoPeinzE3G/sNs7itlCGVurCeVCkKbCVCSeaWlZCeylg3okw203gC9w2RwzmBW4sKOQTmjhEag+0R99YuwMEC7mCc6UgmCpUEmYEpBVl0/OpopsFCgWGQnIQcuKxgur5oAAGa+ms1TdvYle7Hfr5BBsN5xbDbjqgpxwBxRAgDPcJA8AQPQ1erD2BtVsJRhySHG2xMhQGVECZV4Rr3rcr1YNNbHlZE1J2KlSpVRB5Qi3SxETOh6A9BpTshIEk3jSOup8q4uO2IIOkze0Xj+NWcE8MgtNh30VqRaa8CrPcsu4G5meqRHmoX76fnrWvimnFIygOqM6Au/WlVlel+uk0NqxbbZSVAxBKbgaEGSAkz79B61JW97Q+aDBtIKY/1ICTpW1OUKJjJQmpBXsjAOBtwFOUktxnBGiiTqRYDxrTxGCXwnhynM2kAAXJSlP+I9relAPyvSoHKylVtJfPp+uFI72WngIgHWHtI1/X97VMcclHSXkyRlk5m/p+Q9w+zl8Mcon4vw4Me0cxg9eomKq4ljFJUkNpRlDMGSBDgbhIAKhy5oGlA/yzT0ba73Dlpn/wDI9aknegkyWWY6fo3vt+M9f5xTUJIicoyT67u+n5DDaeBfWlklGZYbAXkiAqe86XtfvSZ2fiRhlBpIS7xAUheXQJIJJnS9Br29kRLeHR/maXf34jp99Sb3oKhKUMHyZPu/Xm9SsTU9Rq8yeLl9vl+T0TFYNzguSQpSspyynUGTHbWsvZOz3EvJUoBKRmkkoOoPSZoT+UgSJKGUjqSzHrJcP5NcWN80qVA4Kp0CW0T/ANxolicnb/foLHmUIOC6fL8hngcFi0qa4j7OVLqioApktQjKmyPa5VTfteq+L2W4VrICSCokHOgSCTeJtQ18pCf7JP7jX3pNUXd9UpJByCLEBOHsRrqyac8Tn1FgyrFen9+oe47CPKWgoxDKEBkoWFFMlfDUEkcpsFETfp1rnjsC4pplJdaWtCSFqC0gTMyNPs6UGfKNwwQgQRM5cJ10/wDbfnxrhit7Fo1gTPzcLMDX/wBtRLG3GmLHkUJ611DnD4FYYdRxmm1qKchK0kJib2nvFdGMMpIez4tlYU0hCQFgQtKEhRuBZRB99AOG3secEp6RICcLE/8Ax5rureR8AklQAnmjC6eQw9NY2o0Kc1KetrcK8BgcriFKeYACgSQ6mYB6VoM4AlOKIxrcOLaUmF2ZAcJIJBtmmK89Z3xdOjipNhZjWbj/ANOPfW/sfbLysNjFKUuUJaKZ4PV0CbNATfqDRjx6OjHny8ytSNTbWGDjy1ofYymICnLi0RYaVJTKeGyPjaEFCipWVRIImcguLGPfQa7ve8gwVOT5p9dG6j8qX1AHO5F4JUgaebdKOGnaZWTPqgotbfvkeh40srZKG8Q3OYK5lmLWg6mPvArIOzx+3Y9FK/Cg1zejFAFQcegR7JQrXwDc1wO+eL+liOvRfpokUSwanbYYuJeOOmK2/fI9XLuGUVEvgEgDVWgA1g68utY23FNuqRkcSAhOXmkz/HvftQqneDFxCnFnSZUsHv8AS0v9VV3dvYlMDMuSZTlU+YjLeQr89qJRtU2RCWiWqK3/AHyCJQ5IBzASLAACbzcEm51/AmgzFOElV5OcjljpcD3GfWtYv4pYzQuIIzK+Ma9SJcuI0HTWqO1HFOFCpCcoIvmNu/MSQbKm4++nFKIpNydktl4Jbk5VtNwBZ1SUak2g9etqIV4UX52ICY5SL26CPrrA2LjlNKJIQoGAc4k2NykdNe3S0USOoLiAcoAJzAIydCdeXUd/AVEupSurA3aOIhYsCQDHUaRNra9a77t72usPpS6+G2JBXOZScvUBMKhR8MvjWbtQBRABMpn3xF6luUjh45snKsHMmTBFxqNYPaunG9KtGM46nTPUx8Iez5gPmdY4Tun7tcf+JWz/ANqv/ovf+NAG7+McQvNmU5KFDK4VKHskXST61uf0gn9g1/02/wAKqXFyTJjwcWjIU8QgjUEGTAn072On111wGPlhOUESBB8egjyB8PKuSEhSZFje86Aj7L/XXTBISkG2kpvoCO3SOvprXG3RulZLDrlxkFMguCcwmAZnuLwRofaol29gsMlv/wBOyqCOVTYIPTVKEEG86mYIihcYghaYVooHlKo1EC17+nhRFtHEpW0QsrAETkzET0kLUZuItTt1sVBLVuZ4YaOHeKMO00oFuC0CkyTcESTBAInxqWyMO0kP50Bz9ClSUuyRKggnUXjNEeFUBjWwgpCHHAqOJcJgAyI161zffLRKFNKbKkhC8ywbchBFtYg69aqLemhzitdpbFvCvMlZBwuDyxYcATPftFam2tmMLebAAZzMoVlbsmQlaibCBcRPaPCsnZTzRTlJeCcxJAyRI9n1uZrWfdL6kuN4JxSmkcNKw+EiEgpmMkFV9J61MZVLqVlx6oWl3IYvhNIaRwcOshJBU40hZUSdZI0jr59qhlacYUkpZZh5MrShtuAUKt01/OlVNp7QbcKFONONFAAgLSolJJmSQLi0W71WcxSMnDQ0pwKUFKzKg2sBKbxF57k003quxuK5Wmtzd2XhmGUYkp4TygG44gbcyyTJvIuD9Qq3u7i0rxCEKaw+UkgjgMp+adCEzND/ABsjhSpgozBOaFlVk6QTaQOn31dY2g0yoONoUVj2Q4pMdiTAnqYqJybfUrDBLG042V9gYFouYdUIJL6UESIspvpmueY2+qtraG1FJecSA0AFKAAbZiJPUpqvgsA40hDqcA1CXOLJfxEhYjnyzEcot7NtL1yx2JYWCtbSg4qSQlwZJNyBaYmnlldUyeGxab1K/QfbrDTzqFOBObgt+wIHzzNiBqe38IbRxvAaZS0UpSAsyEiTzkmZnQ1WViHXpLTLYypiSpdggiAIsVX08ayMVtFSiEPMiQIGUkXVe8zqPvqrbjREY1O6NsbSL2HdS4oEAt3ypBF/CNYFamy8E3h+K4ixLMcybAnKTr1n7aDtn4tRAQy0CVGSFE6IAIMyIgAn1FE+I2tiQ2QprDhKhcjPoZBAOaJABFpildKhuDlNNIz29qu50pKyRmAPkbdux+qtDBhPAx+YKzLSCSEqiQ8JEi2tqwX8c2pHK1C4F85IkaGI8+vWtvYeLeOEx2dDYhhK0mDK87gMm8XI0teniHxK8FRU2pttYdOR0hIggC3QRPjetBb6cQwwH1lWVbkmFKN8tjY++gk4sEJKwCfBRE308/Efz2MLtdwqCWm2wIsFyqJEkkyPHyikk07Ce8NNBNh3hh8M6GFLRmcSbZkmBYAGBa+vbrVJO2cRqX3f+or8azjtN0DK622UqCZCcyZjS4Nr3k6wasNY9k2+LAi39q7WeS27s34dKMKr7F3a7jS31FwkqLYVYHQInMRlmNT6aVyxuIIaYS2spTlzBIkdfaOn3RVnDHEPKLnCwhlJAWtu5TEZJJm/aIrPxWKUhWXENpt7KE8iUyADGXWQB9dVKWxhixtTuvsamHUFMhThF80KUUkwJE3SYTaAB4+dAIxauO42VAJGYXNgEixzCAbJF7XPpRjs/HnLytLyST+jS4syTEHIRfX0jvQVth5HEWEpSDJCiYE6ddIBGs9Pdpj6bmeX4nRd2TtAqWpLIURlhRKZAAKj7VyAT1tNu9EYSAEmAYFxe0GxtF7e7yoc2Q+hlCiUqSXEwbwBzTJy2ImdZq7htqySjWJAt3vr01J9aznL3tiOalGioyyQqQJkmTbv/GrrTaUqCxyqJI01nXp51n4jGEXy6nWRpN+tqmVqV80mb++3n1pW5MMeRN0UFukOfNB7i1vz0rr8b/y/XVZaVoVcQbiCJ1FxVrKr6P8AuTWpvZBCQMw8Zt2PSSPX+VQSq5PMYvaDbr7yKsNoKiIC8qcqVRGpAmFRFwdIMTUH28hJhSQpskAnVaATm9mIgaed6pTZnyl3JISQoEiNJsnvIBrZ20Yb0RIvKSi6bdE3JnoREeU1iqWUgSDrAOomdNNe3lV7F4lRGXMlfcXtcW5gMumsxaKTbe40lGWw2BdSlkuIu6pYQhGuYEm3hbr6Tc0mcY++crjRJMpSQmIUs9Z0GZMz4EXkTzYd5EMlQCUucUECYOUg9jl76aiuGyXENPhckpQTplkmFBMRYnmB9B5U1VEybcrLuzm8kcupyhR01iZ+01sbW28+wssYZAKE5QVFKlAqKQopEH2YAk639aw8IXlKJSpa20kA8+ZIWpUgFuTBJBv51Leg8Nx4OAhXERYBJHsfh1+qojHc2zZG4pdi1tkqdbS4pvhqJyqF/aIJtOo6iO5E8oql8aDGGSoAF1ar9QkJFvrk+MjWIqyMZOGW2AbOtrsJn9EgdB/hH2dqx3lfokuFOYJzAoKolJkTPm4RHZJOlUluRKT5aNzYZdcCg62sBU5HClQlSEg5SToLzOntdrdt2wkrWtwylpClkdTlF4HhcecVV3U2gEvlIbQjIlTguFkKcQE8oyyVRaNBBmasbDXyviUpBZWIVBOhiBYk2uek3qJrcrFJ8uRbwu92PKwrhAslOYthtU5CjMAFa5o79REdKW8ICX1JEJmDfpmA9wvPhNYK8YkOcMqXn4BVHL/cyesmZvbr4UTb1o/TJlZVCG4MQRaYj535HSjKugcLJ6mYW1toONu5GuUINiYmSPd9XurnjXy8xmUIUD7Y9lQ1UL6KuT6mK471NhOILTaQ5nIWk5oIKEfOiL3PaTqO9ELC8Nn5kKUqQkSUKCYTzToZIgz16k2utjJT9408Di+HhszYzPuvBA8EjWR6GfMGtndnHYxyG8Q2Vsr5QVNlBRmQtUmEgZeSNLFSe9D+z0oLbEX4eJynlCpkpUARFoA79Tawrrug7meZDYE8RB9gC4Q7oQSNCbyNOtNpUyXJ6izhsNlfCSUWN8wJCwDY+MWJiDE+Fae6+LeW1jiAAk4fOy2VJMAvC0kyASOpGlaOxdncbEK4qSUFbiJKfnQTB+iYMyIg1kbpYhTTe0klAljCyFgrOYBYWkQbEiTpFTh3NuLe6BVagsIMEAgSPHsIiYBH7w7VfcLoCE4dKlrUgqWUJKiEgiOhgdc3W0WF6W02HGlMMEDmQHkZQYUHUokyfFF50g2rT2whLaUZRM4cElSCCoZ0EkdIEQFdQAdbmu5Db5Ze2TxS0tOIQcqUKU2spIOcEDKokC4F73gK6Ga5YMgkBRiSJ++uW6oStKlBSQoNqCYSCRzEmAAZkibzfTqR12OyVPNpMwVpGhOpFZZFub8O24s7ba2liVKhhaGQglAnhC6cs8qtNY9K0scpbuFQ66UqcaXwipCgQuwMgjQwbhXjAuKHN8cUMMtYUCr+svCEqMiEMG4m3S3r1omUjNgXiCbYhOhnVlkwqdNR9XeqkqiYYXeRI6bHxiQynMFFAKp5W4SJkyFJUVE9wNCm2tAmPbLmIclSIJsAABlPskCdYN+9eh7BYJYTZw3Vbmykgn2QlSe9yep8KAdq4pDWJWFp5gSMxBmxhJyzpHfqD2ox3WwcR8bstuISlJkzOnl2/h4VmKWlKlCQmAIJOhifXT6vSoN47iKIBQnKCsFagkcskibAqOgHWazQ8lSeICmZjIowSVZjmjQpGWCehKbXFEcMu5ytb2aGExOYqkjKrWVQLC0de4661pIxC0gAOCEggZVi1/A6z76bamxyh1cpKiktgxmGYLmbH338advDpCVEgDnUIBCrDLAMWMTePqpbVZtiRWxDhWoZlFSgDJ7dr99K4fHf8X+5FcMViAnQyuIPcyZgdtevhVb49/y1f7vxq1GzZ5Euge7NYddaWt1WZ4rUtRI1DcJnTskAA3AiqO1cItK3GS4lxTZLYErGRKoHNyxlhVrm3aIrRwPwZttmRi35NuRKUgg9JDsme03ogb3dAa4TjjjguscRBJkgBRzF4qI0tNqbUVddzPmzaSfYDsPiEEpbUU8RbzakgZiOEtWUnME6iSmARpaKIdpbJcLwypUscJapHESnlQ8bpUdeSNetW2d1UpeDqHFZgkps3BAJmDDnszcSDprWvs/BPIdbcS9nCElMLQu/KoSRxQka65T9kVFpMiTct+55u9sLEECG1iDIuvU+s/X1NYWHwawtYdSolKkg3WObOhJ065TmIr3fEY3FqWhSFsoRBlPCKgqYMzmJ6W86DdpbpLeffdOIb/TLC8oZfhCsoSSACQLJGoOlVF11dkvfoqLG6eyW3FKyrRZclKkOKEpjKSA4ASOk6Se9a+82xFFtcfFi8oKIPARdYRyZyrPI06CATesLZmwH2EKSMS0rOeaWnbwDBjKYMkHT7av4bDYgG+JbWnsoPq1GoPDEaC0xFQ0rsduqBRO6O0zEnCwDIFwAYAPsoGot6DsKr7E3XxT6S4hLJbzKQEPLWAFIWsHhhIUQgKJGoJIOogkixGzscXm3Bi8OkapT+lAvlBsUGQYI1+dY2pmt3ce2tPDfYSkJKYzPASp0uSE8O97GTcEiqtBud9k7uYtC5WMMAeVSkKcUrLqYzIF5EdRTNbvYppyGzhQlXESORcqQdAuCBMawBUhgdp3IxOHIzEpP6UiLiFcgBHWBEREmtHBbIxQKCvENKKCsyQozmBiSRNpE3vFoqWolJsZGzcQlpwvHDJXYNFps5QCcvOFgyOkCxHSsjZW3+PwXMS2wtISErcLQBJSoiwzGARBACdbaXBLiNnPLEOYhmD0SCBPqaqHYBsnjt5RewTr29qlt4ArXcz9p4PDOuZhl5gkDlULwmdB3HWue3N1CVrba4JQsWS4XhAHDC/1ZEyYgfbYVdxuyXQDw3ErUNLoA1HdYv6Vl4zZW01yUOMpHCLYzOjNz5Mxzd5R0ECetEEu4n5Gbu/sF9L2KwxdbSUFp3OM1lOtwFITlj5hE2MxJPXZ2bsTFoSefDhY0KeNGnLqZi0a9KxsVuttLmJeZK1oS2pRdSCtKYIJV9KZ6aHxq81sjaas3EfYAKcqgh0CAc/sx7KuYc2vL7qcYsVsvt7HxSVZkOMpfAkkcTKQor/1TIF5/CtXZmx3wxjErW0pS2ClsgKCQTrmAvExoeh72G3cDtDiFScQ2AQmJeTEpKrEATBEaRqfXa2Q3iW28RnfaUtxhYTzSnjkNhMCJSjlJjxJ1uRQin0G5No8++EbAFjEMJbWvJ+kyytRKQQiUyek3nUyZ0oy2KwyzhmnnMQ60hwITJaRzHKTkzhGbKIJBBGmtD+0N0Ma6Gy482pTaClErkc0+0qxgCALGY6TVnB7E2ghCWw9h0tokJSXCqCSmdReBmjT2tKJq1sEXXUPNjutrbVwHVqQnkIGH6m+hSJ6km+tSRstKSClMEXBGFQCP9tB7OzMa3IQ+3A0lw9QJUqfaIIm/eI7zw2G2jmClPMqgAQhYggmCTKfa6yI18L5rHfUvXT2CnG49ppeRzFBCyM+QspnKskSRl6kH3GrTmGLiBK1OIVzAfF0qB8SI1t1oMVgcYSSVtg5EpzF4mwgzI5swM9YPh1sZcWkJSp9rlyyriAFd0SYASB84RHUX7Ty3YalW3UJVbLFozgDoMIANZ+j3NeF75J/rj4mYcULpANo+b07R4V6uPjpmHMKZAiVqIBi8AJ7k9egoQx/wcvurWp59lsqWV5gVcxUEyTI7j7e9bY/de5nO2edu2Tbw7eFdMI6M6DnCYWg3zaBQvYaAV6Fh/guw4ji44E9QgpHoJBq498HuEQ2Th1JceGXKXncybKTOZIQAZE2Nq1c4mai+oWnfzZhiXioyYytvKgyR0Ty+utV/hGxDSMIpaOckoSMpzWUoc2XyGvj7hUfB4FJGd1kK1hLUwc2kze0mfSq+I3IdkpGMbymwARdQA6/ZHYCsOVCyrYNMYRtxLziAvM0wpw8XIm4KQcoCjJhXmO17cPk5if8Al/vD8KJ1fB9iFCTiUqOQ8pDhGYnSbwIgzBv0p/kO9/em/e7Wuw78SwPhGdSQTh1i8mc4BsZF1DqT7h41yV8JYP8AYkHqAtwgyOvN0P3V3Q6oXrohw9p9KfIl4GfOXicR8JaLZsLqBOVS9b9zrUW/hJZBOVgpm0aGOvU9PdVoq/wj91NRCiDYAT/hTQ8El2BZU+51T8JWGIgsEjzNh4wmpL+ExgQkIUkfTJE6fRLffxqPxhXYfu1VeYSr2m0n0/A1PJk+w+Yl3Lf/ABIw+hCzf2uTTsBlt08491n/AIlYQ2h2NTGSTftlg2796x07OZggspg9It08fCmXsnDH+wT53+yaTxPwHzPM3v8AiFgwBl4oIiBCJ8bpMEx3NWcP8IeEuk5x1MhNyST9KDrOus0Kf0Vhv2Cfeqpp2Xg/7sn1v9dTyn4MfMXiFQ33wSj7a0x0JSJ8RfXrrUUb4YVRIDxEjKM2RXr7Vv5UIu7Awp0Zj/Wqufybw37NQ8lq++nyW+z+gc1Bqxvfg4u8NADyk/YrpB99clb1YIH9ckATHIqNLXuaC1bqYc6cYeSk/emq6t0mujjw/c/8arkMXNR6A1vFh1AFOISSqQUhMK/7c3UaxVhneBk6vIgCAc0XGgVymDpXm43Tb/avfV+FJW6reqXXQe5g/hSeGQLKj0z5SYcHmfaCe+czY2MZR43noO9Rc25hFC2KansXANATYFN7CvMhumOjy/3f41z+RwJlT5JH+EfjNNYmHMR6H/TOEB5sSkx0Kmzl1+gPA1wxO8OFWkZXkCFJV7QE5VA5YCc0GII6gkaUDJ3ST1dcPqB91dDuSIlLqz5/kUniYcxBU1vSwoFRLKb/AOKVSYJT+jE+PnVrD7y4cC5bSsZgckzHS5R1oIG5qQLrVPgab5Htn+0X9R+2jlMOYgixO+5CgoNg9LwADeeYt39O9XU78MEhJKFXuS3ZNp0jvaROtBx3OR+0UPL+dSG5rf7Rf1U+SHNQWu744U3LhBCgrlbcF0G0lIk+Wl70z++uHVotBkiczKwQOp9rWhX5INge2quS90kDRxXuFHJ+YcxBe5vvhgkDiJMz/ZLOmmne1vHwpNb8YNPNng6WYUCT4gE29QD6UJp3YZAuVk+ZFL5Nsf4/3h+FHL+YtaCtzf8AwsfrFEjp8XVJM6e128aZve3CHKsrAUnNAIKbkQdFR01PcaUJndpnuv3ipJ3ZZ7r94/Cjk2HNQUOb8MgEKWkEaZUEgaSJCr+h6ntUflzhlauKH/6VG3nxD08KGk7rNd1+8fhUjuux/wAz3j8KpcNLz+gnniEo34wkfrVDr7D+naEmKh8ucH9JX7j3/lQ6N22Oyj/q+6pfJ1j6KvePwp+zyXZ/QXNj4hHwq6Brx+qrKY7V1Q1Xopo4dynwj3T7jTKbPn4RV3KJ6/VTqRGn3fhQ6XUat9Clw/zFLhHwPnatAJrkaWzHZUDZ8KYtk9vdVlSyEkzby/jUQMwn7ot6VLS7lJsp8O8G9RKKtlHSmQ3Bt9dRSKtnJtqf5CugbgTc+VdQ0fDWmzefvq0kS2zmJPQj0FMtodTHharcQK5LcAN59wooEyvkHcD3Uxb6yIqxxBMAaiactClS7ju+hVyeVLg+A/PrVgN/m9Mlm4vr5fhRpQWzglozePQVbYQdIB86hwj4VIEkCIt38aNCfQequo7zYn2Ux4/zqslI8IrsWSfC/cn7a4Ocp1J91NQJcxKAHT1tUlInoT5GoFQvr4eH11IpKYm4Pj/Cq00TqGLYn53vrk4jz8v41Zn82qDqgkE0nGxqRWKa4lH5FWQrN3pspPX6qhQKcysE+H211bb7zr0roWgPPvephFyPvrRRozcrHSgD+P8AKnDQPX8+77KlwjpPj+TTqYEi3vP8K0SM2zk42D1+r+FcZH5H8KuZLxaK48NP5Smn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0" y="15875"/>
            <a:ext cx="9155783" cy="6858000"/>
          </a:xfrm>
          <a:prstGeom prst="rect">
            <a:avLst/>
          </a:prstGeom>
        </p:spPr>
      </p:pic>
      <p:pic>
        <p:nvPicPr>
          <p:cNvPr id="1035" name="Picture 11" descr="F:\Homework\the museum of natural history building 3.jpg"/>
          <p:cNvPicPr>
            <a:picLocks noChangeAspect="1" noChangeArrowheads="1"/>
          </p:cNvPicPr>
          <p:nvPr/>
        </p:nvPicPr>
        <p:blipFill>
          <a:blip r:embed="rId3" cstate="print"/>
          <a:srcRect/>
          <a:stretch>
            <a:fillRect/>
          </a:stretch>
        </p:blipFill>
        <p:spPr bwMode="auto">
          <a:xfrm>
            <a:off x="5334000" y="0"/>
            <a:ext cx="1876425" cy="1676400"/>
          </a:xfrm>
          <a:prstGeom prst="rect">
            <a:avLst/>
          </a:prstGeom>
          <a:noFill/>
        </p:spPr>
      </p:pic>
      <p:pic>
        <p:nvPicPr>
          <p:cNvPr id="1033" name="Picture 9" descr="F:\Homework\the museum of natural history building 2.jpg"/>
          <p:cNvPicPr>
            <a:picLocks noChangeAspect="1" noChangeArrowheads="1"/>
          </p:cNvPicPr>
          <p:nvPr/>
        </p:nvPicPr>
        <p:blipFill>
          <a:blip r:embed="rId4" cstate="print"/>
          <a:srcRect/>
          <a:stretch>
            <a:fillRect/>
          </a:stretch>
        </p:blipFill>
        <p:spPr bwMode="auto">
          <a:xfrm>
            <a:off x="1905000" y="0"/>
            <a:ext cx="2057400" cy="1668084"/>
          </a:xfrm>
          <a:prstGeom prst="rect">
            <a:avLst/>
          </a:prstGeom>
          <a:noFill/>
        </p:spPr>
      </p:pic>
      <p:pic>
        <p:nvPicPr>
          <p:cNvPr id="1036" name="Picture 12" descr="F:\Homework\the museum of natural history building 5.jpg"/>
          <p:cNvPicPr>
            <a:picLocks noChangeAspect="1" noChangeArrowheads="1"/>
          </p:cNvPicPr>
          <p:nvPr/>
        </p:nvPicPr>
        <p:blipFill>
          <a:blip r:embed="rId5" cstate="print"/>
          <a:srcRect/>
          <a:stretch>
            <a:fillRect/>
          </a:stretch>
        </p:blipFill>
        <p:spPr bwMode="auto">
          <a:xfrm>
            <a:off x="0" y="16018"/>
            <a:ext cx="1904999" cy="1267691"/>
          </a:xfrm>
          <a:prstGeom prst="rect">
            <a:avLst/>
          </a:prstGeom>
          <a:noFill/>
        </p:spPr>
      </p:pic>
      <p:pic>
        <p:nvPicPr>
          <p:cNvPr id="1027" name="Picture 3" descr="F:\Homework\the museum of natural history building 1.jpg"/>
          <p:cNvPicPr>
            <a:picLocks noChangeAspect="1" noChangeArrowheads="1"/>
          </p:cNvPicPr>
          <p:nvPr/>
        </p:nvPicPr>
        <p:blipFill>
          <a:blip r:embed="rId6" cstate="print"/>
          <a:srcRect/>
          <a:stretch>
            <a:fillRect/>
          </a:stretch>
        </p:blipFill>
        <p:spPr bwMode="auto">
          <a:xfrm>
            <a:off x="7197361" y="0"/>
            <a:ext cx="1946640" cy="1295400"/>
          </a:xfrm>
          <a:prstGeom prst="rect">
            <a:avLst/>
          </a:prstGeom>
          <a:noFill/>
        </p:spPr>
      </p:pic>
      <p:sp>
        <p:nvSpPr>
          <p:cNvPr id="2" name="Title 1"/>
          <p:cNvSpPr>
            <a:spLocks noGrp="1"/>
          </p:cNvSpPr>
          <p:nvPr>
            <p:ph type="title"/>
          </p:nvPr>
        </p:nvSpPr>
        <p:spPr>
          <a:xfrm>
            <a:off x="609600" y="0"/>
            <a:ext cx="7696200" cy="1143000"/>
          </a:xfrm>
        </p:spPr>
        <p:txBody>
          <a:bodyPr>
            <a:normAutofit fontScale="90000"/>
          </a:bodyPr>
          <a:lstStyle/>
          <a:p>
            <a:r>
              <a:rPr lang="en-US" dirty="0" smtClean="0">
                <a:latin typeface="French Script MT"/>
              </a:rPr>
              <a:t>The Museum of Natural History</a:t>
            </a:r>
            <a:endParaRPr lang="en-US" dirty="0">
              <a:latin typeface="French Script MT"/>
            </a:endParaRPr>
          </a:p>
        </p:txBody>
      </p:sp>
      <p:sp>
        <p:nvSpPr>
          <p:cNvPr id="3" name="Content Placeholder 2"/>
          <p:cNvSpPr>
            <a:spLocks noGrp="1"/>
          </p:cNvSpPr>
          <p:nvPr>
            <p:ph idx="1"/>
          </p:nvPr>
        </p:nvSpPr>
        <p:spPr>
          <a:xfrm>
            <a:off x="2774950" y="3244850"/>
            <a:ext cx="3497262" cy="3613150"/>
          </a:xfrm>
        </p:spPr>
        <p:txBody>
          <a:bodyPr>
            <a:noAutofit/>
          </a:bodyPr>
          <a:lstStyle/>
          <a:p>
            <a:pPr>
              <a:buNone/>
            </a:pPr>
            <a:r>
              <a:rPr lang="en-US" sz="1400" dirty="0" smtClean="0">
                <a:ln w="0"/>
                <a:solidFill>
                  <a:schemeClr val="bg1"/>
                </a:solidFill>
                <a:effectLst>
                  <a:outerShdw blurRad="38100" dist="19050" dir="2700000" algn="tl" rotWithShape="0">
                    <a:schemeClr val="dk1">
                      <a:alpha val="40000"/>
                    </a:schemeClr>
                  </a:outerShdw>
                </a:effectLst>
                <a:latin typeface="+mj-lt"/>
              </a:rPr>
              <a:t>In the Museum of Nature History there are public tours</a:t>
            </a:r>
          </a:p>
          <a:p>
            <a:pPr>
              <a:buNone/>
            </a:pPr>
            <a:endParaRPr lang="en-US" sz="1400" dirty="0" smtClean="0">
              <a:ln w="0"/>
              <a:solidFill>
                <a:schemeClr val="bg1"/>
              </a:solidFill>
              <a:effectLst>
                <a:outerShdw blurRad="38100" dist="19050" dir="2700000" algn="tl" rotWithShape="0">
                  <a:schemeClr val="dk1">
                    <a:alpha val="40000"/>
                  </a:schemeClr>
                </a:outerShdw>
              </a:effectLst>
              <a:latin typeface="+mj-lt"/>
            </a:endParaRPr>
          </a:p>
          <a:p>
            <a:pPr>
              <a:buNone/>
            </a:pPr>
            <a:r>
              <a:rPr lang="en-US" sz="1400" dirty="0" smtClean="0">
                <a:ln w="0"/>
                <a:solidFill>
                  <a:schemeClr val="bg1"/>
                </a:solidFill>
                <a:effectLst>
                  <a:outerShdw blurRad="38100" dist="19050" dir="2700000" algn="tl" rotWithShape="0">
                    <a:schemeClr val="dk1">
                      <a:alpha val="40000"/>
                    </a:schemeClr>
                  </a:outerShdw>
                </a:effectLst>
                <a:latin typeface="+mj-lt"/>
              </a:rPr>
              <a:t>If you go on the website for The Museum of Natural History, they have a calendar, to tell the special events that are coming up.</a:t>
            </a:r>
          </a:p>
          <a:p>
            <a:pPr>
              <a:buNone/>
            </a:pPr>
            <a:endParaRPr lang="en-US" sz="1400" dirty="0" smtClean="0">
              <a:ln w="0"/>
              <a:solidFill>
                <a:schemeClr val="bg1"/>
              </a:solidFill>
              <a:effectLst>
                <a:outerShdw blurRad="38100" dist="19050" dir="2700000" algn="tl" rotWithShape="0">
                  <a:schemeClr val="dk1">
                    <a:alpha val="40000"/>
                  </a:schemeClr>
                </a:outerShdw>
              </a:effectLst>
              <a:latin typeface="+mj-lt"/>
            </a:endParaRPr>
          </a:p>
          <a:p>
            <a:pPr>
              <a:buNone/>
            </a:pPr>
            <a:r>
              <a:rPr lang="en-US" sz="1400" dirty="0" smtClean="0">
                <a:ln w="0"/>
                <a:solidFill>
                  <a:schemeClr val="bg1"/>
                </a:solidFill>
                <a:effectLst>
                  <a:outerShdw blurRad="38100" dist="19050" dir="2700000" algn="tl" rotWithShape="0">
                    <a:schemeClr val="dk1">
                      <a:alpha val="40000"/>
                    </a:schemeClr>
                  </a:outerShdw>
                </a:effectLst>
                <a:latin typeface="+mj-lt"/>
              </a:rPr>
              <a:t>There are some exhibits of stuffed animals that look real.</a:t>
            </a:r>
          </a:p>
          <a:p>
            <a:pPr>
              <a:buNone/>
            </a:pPr>
            <a:endParaRPr lang="en-US" sz="1400" dirty="0" smtClean="0">
              <a:ln w="0"/>
              <a:solidFill>
                <a:schemeClr val="bg1"/>
              </a:solidFill>
              <a:effectLst>
                <a:outerShdw blurRad="38100" dist="19050" dir="2700000" algn="tl" rotWithShape="0">
                  <a:schemeClr val="dk1">
                    <a:alpha val="40000"/>
                  </a:schemeClr>
                </a:outerShdw>
              </a:effectLst>
              <a:latin typeface="+mj-lt"/>
            </a:endParaRPr>
          </a:p>
          <a:p>
            <a:pPr>
              <a:buNone/>
            </a:pPr>
            <a:r>
              <a:rPr lang="en-US" sz="1400" dirty="0" smtClean="0">
                <a:ln w="0"/>
                <a:solidFill>
                  <a:schemeClr val="bg1"/>
                </a:solidFill>
                <a:effectLst>
                  <a:outerShdw blurRad="38100" dist="19050" dir="2700000" algn="tl" rotWithShape="0">
                    <a:schemeClr val="dk1">
                      <a:alpha val="40000"/>
                    </a:schemeClr>
                  </a:outerShdw>
                </a:effectLst>
                <a:latin typeface="+mj-lt"/>
              </a:rPr>
              <a:t>If someone is hungry there is a food court</a:t>
            </a:r>
          </a:p>
          <a:p>
            <a:pPr>
              <a:buNone/>
            </a:pPr>
            <a:endParaRPr lang="en-US" sz="1400" dirty="0" smtClean="0">
              <a:ln w="0"/>
              <a:solidFill>
                <a:schemeClr val="bg1"/>
              </a:solidFill>
              <a:effectLst>
                <a:outerShdw blurRad="38100" dist="19050" dir="2700000" algn="tl" rotWithShape="0">
                  <a:schemeClr val="dk1">
                    <a:alpha val="40000"/>
                  </a:schemeClr>
                </a:outerShdw>
              </a:effectLst>
              <a:latin typeface="+mj-lt"/>
            </a:endParaRPr>
          </a:p>
          <a:p>
            <a:pPr>
              <a:buNone/>
            </a:pPr>
            <a:r>
              <a:rPr lang="en-US" sz="1400" dirty="0" smtClean="0">
                <a:ln w="0"/>
                <a:solidFill>
                  <a:schemeClr val="bg1"/>
                </a:solidFill>
                <a:effectLst>
                  <a:outerShdw blurRad="38100" dist="19050" dir="2700000" algn="tl" rotWithShape="0">
                    <a:schemeClr val="dk1">
                      <a:alpha val="40000"/>
                    </a:schemeClr>
                  </a:outerShdw>
                </a:effectLst>
                <a:latin typeface="+mj-lt"/>
              </a:rPr>
              <a:t>Before you leave to go home there are shops that you can go to get a souvenir.</a:t>
            </a:r>
          </a:p>
          <a:p>
            <a:pPr>
              <a:buNone/>
            </a:pPr>
            <a:endParaRPr lang="en-US" sz="1400" dirty="0" smtClean="0">
              <a:ln w="0"/>
              <a:effectLst>
                <a:outerShdw blurRad="38100" dist="19050" dir="2700000" algn="tl" rotWithShape="0">
                  <a:schemeClr val="dk1">
                    <a:alpha val="40000"/>
                  </a:schemeClr>
                </a:outerShdw>
              </a:effectLst>
            </a:endParaRPr>
          </a:p>
        </p:txBody>
      </p:sp>
      <p:sp>
        <p:nvSpPr>
          <p:cNvPr id="1030" name="AutoShape 6" descr="data:image/jpeg;base64,/9j/4AAQSkZJRgABAQAAAQABAAD/2wCEAAkGBxQTEhUUExQWFRUXFxcXFxgXGBcdFRcYHRwXHRwaHxoeHiggHRolHBwXITEhJSkrLi4uFyAzODMsNygtLisBCgoKDg0OGxAQGywkHCQsLCwsLCwsLywsLCwsLC8sLCwsLCwsLCwsLCwsLCwsLCwsLCwsLCwsLCwsLCwsLCwsLP/AABEIAM4A9QMBIgACEQEDEQH/xAAbAAABBQEBAAAAAAAAAAAAAAAGAgMEBQcBAP/EAEgQAAIBAgQDBAYHBgQFAgcAAAECEQADBBIhMQVBUQYTImEycYGRobEHFEJSksHRFSNicuHwM0OCojRTstLxY6MkJURUZHOD/8QAGgEAAwEBAQEAAAAAAAAAAAAAAAECAwQFBv/EADARAAICAQMCAwYFBQAAAAAAAAABAhEhAxIxBEFRYfAFEyJxkeEyQqGxwRQjgdHx/9oADAMBAAIRAxEAPwAbIpJFOxSSK+iUDzGxuK5FLivRV7CbG4r0UqK5FGwVnIr0V2K7FPYFiYrkUuK5VbBWJrkUqK9FGwVnUqSzzTCilrRtGmLZzTbGnAKSwpbR2IpYpEU7ZXWKVDOPXspqXawRIJ5D41HujWlgZwPsKvcEARVEoqzwrwOlTNYHFlhh7AzdRVjcuCIqswrwJrvfEnXasJRtmidEfiV+J+FUwuae2pXEGM1AOulbRjgzk8jllM7Af3FX6OEByionB7Wu2wkmpeMuALA3J1rOeXRcfEh4jEE6nekliRTdu3Jk7VYpaGWZ0rOSopOyDbP3jXqjYhta9UUVYxXCKcIpMV6MUcrG4r0UuK9FXRI2VpMU8RSYooBuK9FLiuRToQmK5FORXCKdANxXqURXoooRwUtRXlFLApMZ41ylMamYThN656Fp284hfedKynKMct0XGLfBAK1Jwyc6vsN2MvnVylsbmTJA9mnxqzs8GwVkA3b2c6n0gq6e0dRu3OuLU6/Qj3v5eqOiHTTfavmV+EtDuwDyFU+KwpnqSdhV9a4zgUB1zEGILSD6sgbTlr0p23xy6dMNgrh1gNkVAfPO2YH8IrjftKMX8Kb/AEN10rfLKvA8Dut/ltr1ET7TU/8AYAE97dRMu4WWYeuNvjU0cM4le1d7NlT1LOw9Yk2z+EUnh/ZNrLs9y8b7bopWLSmZZsmoB6ERz6yObU9o60uMGsemgvMiticBaIVrhY+dy0POYzBunLnVLdx1ts3dNKyQD4vd4lB001o4tcFsXLue4q3GAUL3gmARmjz1O5k+dZ1ireS9iF2AxF6ANABmMCOladBrampq1Jt4J6iEYwtI7cuUxbGs14ipFnl0Fe6ecWpvhECjfmahzmMTpUe+81YnDKiDMfFvFZ7Ui7sriwBjz99KxN5gN6kQN9KhYhi1S1Y7IpevUsWq9U0A5FcpcV7LXWjJiIrsUtqTFUITFJIpwikkUrChEVyKXUjDcOu3NUtuw6hTHv2puairbBRb4IcV2r6z2Uvn/EKWv52Gb2ASakW+B4ZTDX2uvyS3lUn2GWj1CuXU9o9PDmV/LJrHpdWXYGMs7VPwnAsRcjJZeDzIyj3tAor/AGpdtIUw2CYhIGbJo2og5pBYnTl7afjiV7Uqlhf42lvZky/EGvN1PbTf4I/V/wAfc649AvzMprHYm7E3rlu0PXJ/IfE1KPB8DZ1u3S+2hYID6icoP4qsLfZK4xm/irh692Ag943Hrp3D9kMKhzC1mMbuSxOp35Vw6ntDqJ/mr5Y+50R6bSj2/krbXaTBWzGHw+ZtvDbLP7yBPsY0+OKcQvf4eH7sfeuEKPd6X+6iXD4ZUEKFUTyAGvs9lPAwdhudT/WuVtyds1pLCBS12bxt6O+xSINZyLnb2M0sPYa9w/giIUV0tOgcA94rPdeRGfMT4SSBIjajFC0bjnMSflAmh18MwLXzZPgU5dI8CyR/q1bbrFJjRa8M4Tata2rVtNZJCgGf5jrU643u/voKawdyVBAkGII5jrSrjToSPUOXspiOtdjlGvl/WqTjwZ8qLBDEZwSw/dyJEiZn3b1OxuPt2kdmaMsExAPLkap7HHQbhuWrNy4cmWNeszKhh8RS5DgX2b4fcsDLeZrjHUMc2wgRzmMx6aRQXx7D5cRe0gG45HtM0X4/tBe0Zu4saad5cRWEx1didh9mqm1xO7cS4/criZd1zoiQAFSTn8ESWMeH7NdPS6y0J7mrwZaun7yNAwLZ36VL4ZgzcbKNBuT0FFPZ7g6NYS4V1uDMQTJUH7HLUbHTeatrfDEUeBAte0+sjWDhWg+4GYjCC2fDq3IbkefrqtvuxOtHGPwtu2skAmZnzoQ4jdDNpFb6OpvM5xog5jtSw9Kt4dm0AJ9VT04Mw9LTSrnKK5JimQAfuivVYvw/WFOlerHfE0plZFeinIrmWutGI3FeilxXIpthQmK4VpZFcIrNyKosuzFlWvrK5o1giQRrPhAJJ5jSNNYoku8Lxl1QRiURSwC5EYmATuCQAdNo8qqeyCujvcHhXLGcrIiRm35wKIOA8YN97isAAlwZSNsrB439Xxr532hJy1nnij0umVQQhOxaEfvr167O4zZLZ/0JAp7GcOwuEtZ1sqsGQEC962UEkAsZOgPPlRArTPONPL8qh425YIi7dQATKSCefICa4XGzosg8I44mI7wK8+JWURDBTG/nmkRyirtCY6fP4frQTwRk+uXWtPnTUSqmdWUgERPPeOUcqNldzAyn2x+s/CmlQDZYzHr9f61y4NTPTn/Wu35AJd0QAbMfz8NVl3iuGT0sQGn7uvxUfnRTFaLAEGdQddx+ddDqdjOp21PuEmqO32nw+vc2Ll46/Zn82PwpjFdrb4MZLNgRobrqPXIZ1PTlToLJuK4tcUsi2D4Y8TGF1Ej0gBHt5VU4/tc0FXxGGtjYhCLjerKi3PnQR2146Lty07vavhA0hMxAEgxmCjz2J59aKrPYl1TNNlIGYBULnaYl9qfAhXZvtBb79luX/wB0UXKchRQwI8IVgcvhPID0avcR2iwafaa4SdAQ2U/jhax7D41lu6JbYjlcnKPYCJq4tcSxLaW2CazGHsgH3hJ/3U6ANe0HaUPhby2sM+RkYMYMAEHXwjLoYO/Kgjhr3sW2Q3MRdYD0FcxlGh3MD7I250zxLhuMdC136wy7nvWIA108JJ8tqufojwjLirp0J7kwpMLGZZMgHUeHT19KKFZA432ebC2e9exkBIWS4JkyZhYGwjX/AMQuFcXspbCvavO0k+lbS2D5GGbp0rUPpCwJu4JxcyEBkIChwQ0gTMiYk8qzXtNwL6ubCgu2e0rHMZAYtqB8KQzTexuGyYS3uS47wkmT4tR8Iqfjb2UGBJpeEypbRBplULB9IQANt6RctFjsT7D+cV2R1YRXJg4yYK8Sts+7T5Uxw3g4YydqMl4V/CfaQPlNefCLbElkX+Y/mSPlW79oRUaiZ/0zbtlZheGBdYjSmMXb1gCp2L4rYUa3lPkIMfhFU1ztLh5IzmfJTUR6hSy2U9OsIcXDxvXqgN2jt8lc/wCn9TXqv30fEnY/ApMteinMtey17SkcI0VrmWn8tJK0nIaQxlp2xh8xidekEt7ABrXStcy6ESyhhBKkgx7CPdXPrSlte3k0hV54Cazj/q2Fa2bahofxXWW3JMwAjwx6ab0x2NxtjOx7xbXoyj7DS5MajwyR7/Oqm12KzYZsQrKsqSsqe8aDAmWIUnynehO1fuW7qhVBaYAZCw/Dz9WtfOyuTbfJ6awqRrXaDieEdCne57gEoACFJ6SFGh9tBH1i+7Qtu0jbZe7uXrg/HmWfdvXsPhOI3oyG6o2hAlkeqVg/Cjbsbwy9hrDKyqXdy7F7hJBhRyU5tp3H51IzM7fGrtm/nzkOGgtlA0mCGQCOW0aRV9i+2WcANiMTdnlbt5FmZ3LDn/DVL2hwfeXjpDG4ZjYmTqPhRvguy2Cygybxnm7t69F03oeA5A29xoAk9zJ63r5zH2JkPxrlnHYm4f3aopnTusPmb8Tqx+NaanCLNsDJhwI1nIin1SSDUi1dIJMKvPxNt7AsfGluHRmv7E4jfMMcSw6PcyLH8k/lUpfo8vBQW7lJ5y7H27CtNRGJnOon7qifeWPyruIw8rq1xtvIf7QtFsKRj/aDsuLHd5nFzNJICBVgEaabzrWsBbWT/Ed/DplYnl0QD41Ev8KQujm3LLJUsZ5EcyTzn10rh2De9hhfLMt9lLKC7G0h5Ll0BWIn1k6UXYqA3spwVReuXLlonK0QbZMsSGO4gGI/FWi23MALaIERqyDfyBJqi7GYpsTaZrh8S3HVoiZUxr7IHsorWwBpr7/0o5GD/HeHPftsngTYgSxkj1gCh7hfClwTeN5xF2VtIpgMNNM0SJMSeQFaBctKNTA9f9aDePKf2nhD9gKxG0ah5Pypq+BMXxu81gIcTbV0uMEGVncIxIjNnOg31HSh76R8tvEYWFVY8WpAU+IbkmI0o843hjdRUGUnOjDMAV8LKdR6gaHe2nZz63isP48gFu4ScobQFeRPU0kMq8Z25ufZvYSSREZz65MFYA6Gmb3bMk/8Vr0s2WPuLKvLzp6z9HKh2ZsR4IhcqoD7SRAPsqcnZTBpAN12PQ3fyWKeBA5ie0ZbXNjH15stteU6S9Vtzi4O1m2D1e8zH2hMtaFa4JgV2w4bzyO3xOlTrFi0pBtYcLG0LbX85owFGX3MfdylwtpByKYfNqSABNxW1JIG9F/D+zkorYm673SozAFQqnfKMq6RMaHeaJOIqXtwyLlBVtWJMqQQYC9QDvQJcW6vEVLXXNs3YVO8OWGQwO7LbSdJHSlyUsZCEcCww+yT/M9wn4vXqF+O4LDG6w+plyGbMxnUkz0Neo92G9D2Su5KeC1x4G5A9ZAr6bfR49DBWuZaV9ZQ7HN/KC3/AEg022IHJWP4R8GIPwrKXU6a5kjRaU3wjxWnMHgzdcIsSdpmNp5CkpavN6No/wC8/JY/3VIvXbuHCv3V0NrBXu1AO283DPsrm1Ou00qi7ZrHpp8sKMVbQ4Y2oTvFtjNLiVgAk7nL1+zuKFOAcNZsULmkIM0sNc2kaaT19goqwuGF3hYFxGUuXZgxJcEM0EkqpJ0HLagvsbxlcNddsVc/dDvBaGViQSykxA6aa15NtnbhGk4ZWI1fnPgUb+3NSLeCd2bkgAPjGY3G1nQ6KIA1A51QYv6R8MP8OzfbkNFUEnzJ/KjorlB/lpOLXIJ3wZPw3HK2OKXLapdDDLbHojQydtwAT0PtrSMPhy0AnT1frQTwnhoucVuuyzkAM8g0CJ9k+6iPtfhyRbRAWJMNAmFO7QdNAOYO9TJpZZSTeEWfEsbh7YyvcWY2LqI9eoAH960IdrMY9sJcto11GUx3QDqNiCWZhpqCIEeHzpvsx2XKKtzEZUZn1thUCwwCqDpvpsPveZon4lxK0tos9wBBCgTAG2mn96UOULopacqsquHdqEtWkQG8WVUDBrS6E9SSp3nnV7gOOC6oJAA5+KSBEglRMbjnpQzgOI4S5lIT0rot5shgwgY+lOkTr5VBx3aW3gBYZQzowBKg+HIXcMRr6YB05Hyoclu2pCcGlbDvFXlAJOgUEk+XOm+zxBwluNsgj1cq6ht3LaukPauLKn7JBHyIp7AWwtmF0AkADYAbCmSD+Csmxgr9y14Lma68kSSczQYI2iKCrPa7Fi6jXbrskglNFVl9SgTWg8an6jeInS2fgPlWb3sRh3VO8zDICAF9I7aa/wB6V6XRbPdvdDdbrjKx2OTqFLcqlVZ8uSbxLiqYm+vcqyHmblz04iBl1CnSBG80WcYwrjFWb7FSpZUQa5h4GO0dZ99Z3wbBW8RfFo3DZR5CkjMcxPhXlqTzrVOPCFw2sxeTl/A4o6+EdLZpR4S73efPv/BPSyc9036/wWbH0dD6Q+dMcQwYuMrFQYVlGYdSp6eQqRd9EfzD509cG0/OvNO0phgVUlstsc5gcunh9VO4eSYEjyCP/QVKuLrT1oADWPdQBDOEI5N/7Y/On7NgA6jf+I7+wCoGJ4gxOVQYJABjXQmdPWKZTieUTq3iIE6DMZ59P1pWgJHaW0ww102lJcLK9QZGxaYrMTg+IuZIAY5pJuNII0BIQjQxy8q1y/cBtnX7PXyrJ+34C3lPeMJS2cneuFIzEE5BofXVJZDsLHBMafSeysgGCrFgeYJMk16hEYdGLfu1bXmmbSBzI9deq/d+ZO/yNAXgK7vdYt90Zs3tAYgDTpSLeEwyPlY+OVWACGDNqoJRRpEmoHDsbZsmRdVv3du3CqJBQsSZMTJfaKeTHIzlhZxFxmcOPCwXMFyiIQiIB99YtyfLNVS4LW6bdo21a0rF3yCfEQYJk5joAB1NTsDjhctJcRAgYSFUKTHLbSY+dU1/F3iBOFiNmusqxsDqWU7H3TSsPbxpRe7t2kt5AVPeZlCwNAQH5E8+VTQ7FcN4u5W3rbt23W4xADEyHyqAS28Azoav+BNc75ANitwzqxPoRmHLQn3UH8GN/EPkt4i0IXMRbt3AoHgkzCLzOg6jzoo7O4BrGJzXcQ9wmxdY+EZAFNqT6RM6n41VZFeAm4wSMO3M5W/PlWKcRhBYcaEtcJMkaZgNxtoDqBW09obkYd/5TWRYjGi3YsnIrGCdSRpnu6abjnGmqjpFbaf4jGfBUYm/JQqSwVlJ1uEDaJLadelbVwDiTYix3jgCQxgSBoSBWLXONM+VMqj0VJ8WYgFt5ME+IyY13rX+xf8AwS+Yb/qNGpeEw0+5F7MiMTiyPvW/X6LVO49iWQTbGa6y+ARMnXb2a66eyarOzl/LexjanxroBJ2jar5MQr5mysI0EiGHh89t659R0jo0lcgHYYy4U7xJAa24JYkoU9EnUTJ3Edabv8BxOV1KWh/mBSFKjdZUkGG9251o04ji0toXbKZKASYGkkk+Q10/WoOL7R4dXZBdt3SygsFdSYzhREH0spJjnlrFSd/CvWDdpcNlI/Bb4ZFW4RacsbkHQxoQFnSZ5axMk86D6ZcELNqwUMHMUjkN208oMUc3MQFbLmJAZYJiCsCT6pWT5ms9+l7iiXbdlFIZluvm8tDl+Hyq9KcpTWPmTqxUYMKPob4m17hz22Oti6yj+UgOPiWFHuD/AMM+tvmayr6F7TXcPiFzFQlxR4SFmQTr4STzrT8B4LWXeJEk6mK6JcnIuCHxEZsHeGmtq4Nf5WrKUxq7siiQvoosf7pjf4Vqz64e55rc+TUI8O4dh8VbUund5VXM9sQJgmI2EgaE6SI05+h0HULRhJyTatcdjk6rSc5JJ5yD3FbeWxbuOuYOGKAsBlHWFUDXeK0Tid2cLhD/ABYc+9DQp2wS01khWIZO7RUJOo8QYx0nKcw+8KIsZrgcKTyOG+QFHVaktTRjKap28fsGhFR1JJcUgmdpt06zV23aU2yI/uKQjSOVecdg1c+FNY5zGh1HKfjS7yzyPqioWKIHUdCVHuB6xypMZCsPOnNS2vXUEETvvvUW1eXKhEGTmjpqV/P4U3iDkZXEkEsu6gTm0MdDGu0UnheG8DXSYUllUAkDLmI36bb9D1pIGXXfHKRtHQADXf3af2aCu3F9h3YVVIInMSZBV56bUX4PDSc0LE+GTsPITty99C3bG1cuZEQkmLgIEwdo2FNVeQ7OirGBxPfXQWsK3hJnMRrmAgx5GvVCODxgYsAZYAGVU7THzr1XcUZ1JhF2IxLujm4c8PlEqABAH3QKq8LiHfiVw53Kh7pC52IAGZdFJgD2VZdmClhMhmGctmkb6aaDTaotjBoj96vpMDPin0jJ00g6k+ys9yya1wJ+kG4H7kGDAdthpqg60TYJSmEB5Lh+p/5dVhw9u8wz5CFXTNJ1JaYhvIb1MxmMGR0gRlAXQFYJy7a8qTlhIaWWwc+j+6zXrisSwW2FgnTdR5clp/6/evG6yP3Q7u9ZLNClFLDKRmXnlA199W+Ga3BAABOWRlUddfCF9fOq1eLMLty2WR7feWbbLEt/iJ9kT9pjrHOrT3SsmqVE3jfF8QotWrpLC5ZuufCuWBGWSqjXQyOWYUz2V7N2sRh1u3RmAQKgJIE5nJJAI61f9vr+TCsOqn5UHcG4zdtWra2zmGUeAgnfZgR5zprv5VjrrUem1p8/Q00YKUqY3xTs5h7OGLDW4rZlbYkZtARsfDGvlPOjnsv/AMFagx4CfiTWa8b4jcv3UQnL4lhT6IMiCQRr7RFadwBCMKB4dO8AyejAdgMvlAFLQjqqP9x23krWjGLqJW9kD+8xRaI7zWfUKg9ocebWIv5Wb0AwQRlITuQT1km4Yj7hqis9qgly8q2i9u5C5RmVmcTmJ0kEgQdogedVnFON94SxQI/gVpdQgt50dkBaJcZQpracJNYMdPUSdhxiMLbvK1u4hgO58cTCTlYdFJnfoeVO2OFYZLluLWoYAvuMwWYk7HQ+6h5cYXZw0AlXGt0DwuzMno8wpK79Ku7vGI0ItrrLTcJJMQCOg/vzrjitaKp+Z3uUJZK7j9ru7RblkJMEnKxuWwCJ/gZtNtKCPpAw4hO7tqEksroSRctxCnUnxCSD5iiTjnElEWO8tBHFgGXZ8oR5mCNQ2xBYac6DO0fF/GqWgoRC+VQc28Ememu3KOddGhDUTuXi/ocmvOLwg7+gU/ucX/8Ast/9LVpdpfCfW3zNZ99DFoBMSR9o2iRtrD1omHWUJjm3zNbS5MVwUHFeJCxh2J1JJQDqTIigvCYnu86hoJQZgCRr9pSOhjMB0YUXcZwrMiOCAbV8OAftGWVRvpqwrLuJcaa2Wt3LSq6fuizuQ2ZDofRGsSPMMfKO3oeohpKW9XdYOfqtKU2tvmEXbf8AdlAgGqnQ7EQsR7Qan4PjTvhhZuJHdHCkNEAqzeGPKAPPXWs+xPHGvDLKMQCRBYmNPhoK0huHPawRz6tOFIIHIdyAPYSRU9TrrUjHLu+Ow9HScJPiq5NDwB8HsqBxHHrYtd6x8KxMyN/YamYIHu+W3T+tQMeqvYZTb7zYMp2OoBOs7b+yuNnQiBc7RWWZFS6Cz7CTExMT1ifdXVuhx4mBHOWEKfePP3Uu89pVtiUkchlmYj30FY0Xr152ud3bW2xVRcJXMk6HTQz5mkxQ4yWHFeJWQSO90BDhQcwkMJ1jSQB7zVjwU27llSTmhQ2Qa5WiSx8yZOugoQxl5VA8WFQ6jKLYjmIkNHnSbFsSpt3bWaRItDlpMw+8TqV3oGaiMQi6+cbR6vyoZx2IzOxBHhLD2nzqM+ILAKmrzOaGbKNTuefl86i4m0QYgg66gjXyPtqWVEnLdzbjNGk8q5Vb9ccAT4feJ216GvUqHZUYLEZUBfZg2oG+8SOmm9QcBjXmC0gxv/fTSvXtFzENtmERt+VQ8E/eP4c3XU/18t/jVJYIsveIq5C93mUEspKEhdAu8ac967xS9mtMUPiOkAbiQNqgY3FE2raAMPGDvowlZO4gaAc+fLWnr1lbNvvdyI8DZgdSNjt50hiuzQy5i+kkBZGkgMZ9hjSonZLDO3EmZ4KtcVhqp/zrREiZBgcxUzgF23czs6BQOWaSZnrAJ9hq44C47+03XEC2ARMnu3uTpsRHOrVZsOKL/wCkMn6u2u4NCXFuBO+BwlxCwc5bZVM0sCpcbHWNffVn204y1w37f7s20HhKsC06b+IySc0iBGUbzV/wj/C4cP8A1AfdZam04iTMZ4eJxtqy1v8A+ot2iWZydbiqdCdDW+YWwtvDaDwgXIE/xNAkn2amspwVsHiqtAM4/qZ/xJ/KtbtpmwcEAhkOhEqZ6g7jXaiVCi2Yzb4rZt3MUxVjcbMwBIlDI9fIDXXeKRxriKPbIMsxyhCvoKZzHbQyJHM+Eeuo/ZLBC9xVe9yuCQ7hgMpm4gIyxBEtsajcX4e2HxVzDt9m9eYCQfCfQOnVCDBPOtKRkl3JfaOz3eEwZOzWb7e1m/8AFAax0FaX24T/AOFwQP8A9o506cvbEVm6+QFEOCpciQf70rpellfn+QpYT8/lVkm1fQtrbxOuxtfJ60fBHwt62+ZrOfoVuEpicx/5UQAOT9N60PCXAA0kbtuR1NYS5No8EVVBVufi/Os2+mLs8iIt9S2a5iWzAxAlGOnurRbTiH15n1UJ/TUQcFaP/wCV1/gu1MHkJLBnv0bcKt3sctu4CVNu6YGmoWRrvWsdohODP8tk+5rVZl9Ftz/5la2grcnb/lPWncd/4JhzFu3p5yn6VWo8oUOAn4YZtD1CogtCGI85+NNcL4tZFoA3EBgcxTVvFI+YqwIk6g6VLZSQOXOzttcQ+IVdTAywYzmZaB1929MJw+zcvv3oDqyp6ewgv4SDPUa67VbcTvMFJ0Yh10BPQn27Ch/DX3a6YtyQv2ixEg6N8fjSYl3AvEcSILAWbC6svhtweYkdCB0ox4dhEbI5yIblhGAUL03KxAOpEc9KAccwF11O6uwPScxHLlR7wbhr3LNhlyw9ktDEksFKAchlH8Px1q3wJck/6zlylSYEEFlyhmOhbUSdNBNM37aFizIhJ1OYyTI5TpO21JXAQRnkSY2lRyjXQCn38MjLng76fnUSKjyR7fD7LAeG2I6LHyr1RmUFiJZY1iDAnpXqRVgtjXXJkmIETB10ioWGtgMFnNOpAkEAaRt51qvecLEgNhtJnxDcbzryqywvDcG+VlS0wIBDLrIPMEcqu8URRlt3LNn0hCllUD/1GO/spfELguIRBGo8UEsT0E0Y3eDYfGM6W7vdZLub92pJNuAI30UnNvzBogc4IeEvZkbguPlOlJrIdjKcDCllVWbYksuo0bSJ20+FEXC7LThimeTiLjiFJylbFxTBgmYjTz9x3Zs4VhKC22sEqQdo0mfhUG7iLQvYcpl7u22Iz5PFlcoFAgSZ1aelHcYIdpMHcvXmtqjNce2PEUhoGblkJ0ncRRXwu0bdrDq9m6XsiVYBwM0FSYiNtNRVT2vx9y2925h3yuvdQQNoysQeinSSQRE6UaX+K5LIzMM5jbrzPzofGRIG7PCcNbu96uEud5mZsxF0w5+1G00jFJeWy2UXvCugy3VXyE5oAq14TxRczKXEk5hJ12191O9oOMKqFILMwGwO0/0qbtWVVAVh+APaHeKloOJIYXGzCddCB15eQoa40rLdzXrUs4EnOSzaz6RBjWfhWgjHA29UK+wn8qHuKhWdSwMwAsKxmPZvrTg3eSZJdgf7W4XEYm3hu6slRbsd1BdDmmYO4O3lQ8nYjGbi1p1zpy9taVgLiM2UliwEBSpGkQRtoPidPKuji6Kzi/dKsbjJaRVGUwB6TE6bHXQeKn7ySwkPYmZnc7HYtQMyKATp415joDS37G4vSLYjf0hO1aphsMzHOxBMaCQQBPLykb8yPIU5iLEAEwZYKNtSTpvU/wBQw91FDP0b4B8PhrvhJuu40BX0QojfzLVaLwkwf3NzUknW1ud/s7zSOG4oWlH7xQpcARBzvOXKPcZ/kNFCXCSfRE0XeWOqBbCWsRavZbNg5YVnBK7kmNjEkAzpyFXTXr5kth59q/nNWK4gBm21C7c96WtwdR6ulOhFP3l4bYcj/Vb/AEqp4imJe8iXrHguZlUZkloGYzroNKJsXiwsSYBIE8tdAPaT8ai4rHrcNoqC2UyDB2giPbIppCbSK4cKfb6uw/8A6D/uprEJdsgAWCA073FiRHVuf5VfW8ekwWCmdiDMkgfMikPi7d2NQ8DmumoUg6+RFDiCkrBjE8QHdO7qQVe3mET12gagjlrVHgOJhr7ly6KFCrOYTzOoWDrBg1opw6bALHPQb+dJuYdJEC37QIo7IS5ZluM4LhX71zJuEOw8bglzJEDLG/KrzhV21bw9gF/QtARneVLQzaKupzctYijV8Gh+wmbT7K0u3hLQmbds7wcq/pRljAu1xhIbPm5g5QxzewD8qqsfxRhBtAvvM23mfhWjWcLb+4h/0r+lcNm3/wAu3+FadBZkuN4riEfS0WkDZWjn51ytaFi2P8u3+Fa9Tx4CdmQcHxJxT5ggthQVaQviJZiCCRMleoG/Siiw6gR4gdBAgEeoRsKArV82xAVF/l8NO/tC5GkeyT+VEoNsFJJFgltximZWZbRMFkaGICkgCOXPQe6puDwbXMXea6pa2bYygZdYj08w3knlt5VQW8WwJMaEgxpyjr6qeXEE6g3J55RvuZ0I6xVSi3wEWgyw+MWyDEKpk5QZ8XXwxOkbUA4PtJibbhbMMw74DOFZWDNqxDHUwp13106GScVl5PP+r9KgYe4UvqyAKqyIYNMEa7g89aUE4pik7DbApcuWr2bLNyMxA6qDpr/FGs7VYcRa6iJmaZYKNXA2MmM0cqEX4pObNd3M6FugHSOVcs8QRWDlgxiPEZHu60qsdhdg7LN4g2RrZZRBIJ689ND7jVmOF3Iz3HLnbVmn50EHjebZ1HPQ7+Z5zTy8WuHTvWI5CdvjScQsKsVbfULqF09IwZHqqFgbNwX7VwsCqqXKHc8omNNwfZVdg8Xd1AuHXlr+tTLtwsQdiARpmjWPPypPAx3H4NWvNca9btEnOAWAYDYmT86s8Hwvu4uXCl1BLeIK05hEzE66fCgLttinY2wM3oMvhmNxRdhuOl7SqyyuVAQQRtHXzFJp0mOMsneNXHtnvyIOR0bJoBzAA56Rrpquk8o/B+InEWbTSXgZsx9IMsrMASxOprvEr1u7Za0BkBzGRqZb0umpEiSedM8IvmzaFsbAtlXmqz4RPOJ90VnJWvMu7eeCWuFuXB40IZWVh4jEhYBG+sESZ9KTvV/bxl6BJGw+yN/dVVaxTHkR7acDnoPeam59xum7IHGcQe9Nt8yWHk4i7bOU2VIGZwfvGOX3dqu8Hi5RTafNbKjIz5S5XkTpqYiTQl2h4CcRmIfKxy5Rukgg+JSDmEjbzq7wDslu2hAlVVZ0jQAVrOXwqiIrOR3izO5tZmHhuAkaANoRGnv108NWWFvld4PLmB12FDHaTG2yqo9x0OYMvdrqdxudOe00NYNkt74vEC4xJIgNBidCTMfpyoTlX2BxV/dBz2q4uqW7jwQMo9Gc5YbZT9nYa1W/Rzjc+FN1ihvLcNsBnLObeVSSVmdPAAY2jyqnXieXw/XrrZt1exbubQdrkx/Q1F7N8RFu87XXRNxFu2FDTlg5UUANpG3LeqT+B+ItjtNL9v8AZpZxzk7KOYgHXUedVfE8LfutmXEXLQy5QLewMzm1nxcukU5gcWryQ+yZteY05cqUcUp+0vvP6VlcqXruCrdL12IWH4XiBObE4hzEAlgIPXQb+vSneE2MRZabl+7fGujgAbfwxPWn+9Tqvq/sU9bxFvqvuE0b5FUiUMe+v7sfj/rSf2kR9ifU9Q3xCzup6aKfmRXnxgGx92T/ALqN7DaShxQ8k/8AcH516oq4xTuW96fqa9T3sVGTCziBsG9gn5VwviBvmjzBj5Uws+Yp5MY4/wAx/wATfrXZ8RhgaLMdwPl8jXgvl8TUxOJv94n1gH50+vEzzS2fXbT8hSbl4evoOkQFT+5Nd7sedWP7UQ72rfrAI+Rim/2jaP8Ak6dVdgfjNLdLw/YdIi+omvCeZHuqYMVhzulwepl/MUi8LPJri+tVP50t3igoRbE7sg9YP5A0+lsfeT+/WKjW7Fo/53vRqdOEUbXrZ9ZYH3FaG16QUPhPNfxL+telhsfcw/I0ymALei9s/wCtQfc0Uzd4c43HuZT8jSuPiPJKbEsNy/vNI/aDdW99Qxwy9v3bgdcprzYS4v2HHrB/SmtrFbLG3xR+rfA/lTo4y/3j7l/Sqgo/PSuhG609qC2Xq8duff8Aeop1ePXPvj2r/Wh4MRzpQu+U0tiHuYQ/t26ftKfYf1pf7eufwH2H9aHRif4RTb4nqDS2INzCDG8SN1crBB0jf41XPhUJDbMOYO/kRVYcT6/fSWxPnVKFcCcrLZsOhZW1lZ101nrpPxpXdKTIOvPQa+3c+2aqVxfWnFxqneR7AdfeKe1itFzYCrJljOm/6chUnDY7II1PSf60P/W15Fvwj/uroxQOze8EfImp2AmEp4mv3T8KQ/EAdiw8oWhxrv8AGP8Ad+lcFzo495HzFGwe4JhxNec+7+tKOPt/e+BoXN5uZU/6k/WuEk7ZfYyz86Ngbgp+u2/vfBv0r1CX1ojea7RsDceXhl1vRQt/KQ5/2k03ewdxPTVl/mUj51B7wHlrUvDcTuroty4sfddgPcDWpAkN5z6q6b1OPjnOpIb+ZVPzFcOJHO2nszA/AxSGMi5NeJNL721zRh1yuPkVPzrndgnSY8zrQIQpPWutcMUsoB1pphmMbUDF2/Mili751GueExvXVTrQAu5dLHT309h7EamD667aOlOAUgJdq642aPUTXfrV4bXW95j3VDUxSxcqaTKslDiV8b3D7QCPiDSDxC5GpB9aiPgKZ1Jpu8aWyPggbY99dndLZP8AKf1pSY1R6VpT6iR+Zqsa8ZpQYnpT2IVssmxtr/ke3OZ+VLF7DxqtxfUyn5iqdia8smjYvP6hZbn6sfRa6D5hSPhFNXMFaP8Amn2p/Wq1WNKF0cxRtfiwvyJX1BeV0e0EUh8H/Gnvj8qbjpSstOn4hgft8IciQUPqdf1rh4XdH2D8Kh5NdNPlXReoqXj+n3DBJbA3BurUw1h+je407nYCZpIxbHd3/EfzNHxCwMGRuD8q5m86lnE3V2cx/frpH7TuRqQw9Q/Sn8Xr/gYGY8xXqcOPn7Cfh/rXqLfgG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ata:image/jpeg;base64,/9j/4AAQSkZJRgABAQAAAQABAAD/2wCEAAkGBxMTEhUUExQTFhUXGR8bGBgYGB4cHhseHxsdICAfHBodHygiGxwlHh8dITEiJSkrLi4uHR8zODMsNygtMCwBCgoKDg0OGxAQGywkICQvLCwsLCwsLCwsLC8sLCwsLCwsLCw0LCwsLCwsLCwsLCwsLSwsLCwsLCwsLCwsLCwsLP/AABEIAMkA+wMBIgACEQEDEQH/xAAcAAACAwEBAQEAAAAAAAAAAAAFBgMEBwIBAAj/xABIEAACAQIEAwUECAMFBgcAAwABAhEDIQAEEjEFQVEGEyJhcQcygZEUI0JSobHB0XLh8BUzYoKSQ1NzorLxJDRUg5OzwhYlY//EABoBAAMBAQEBAAAAAAAAAAAAAAECAwAEBQb/xAAuEQACAgEDAgMHBAMAAAAAAAAAAQIRAxIhMQRBIlFhEzJxgaHR8AUUkbFCweH/2gAMAwEAAhEDEQA/AF1qT1GFuXXf5+eIafDGV2WN1DdZiQ0Hbofjg8rBeTA7kn0/LEWdjSKgbxC4XmRe0b8zOPearc8xPsLVKhJZhzcgegAX8wcc033e0MTt0HhHwMT8cX8s5OWphU0sYUGR7ztcxaYJJ+GOs5kNCgESBYW5RicVatfH5v8APqUbp0/gU3oaoIs3yPzxBTAUtqEX57X5+n44kWre0+Y8o5ddxiLNCWhZMrfpp9fPbCTkquI0E+Ge5EAszHqQByA/ni65ULKkWNo67fLcYpUwsRB+BIE84/rkMR1GPMrA5bT/AC/bC+2UI0lYXjcnYXTOKRMx+mPkzhmxMxc8x023G/XAUOdUzA2g3tvuOXlizQzQ0kajr5TI5+nxwr6hzX5+bm9jpCJzheSSfSOUG49f0xFUQk7fLfFIFwtoPMTYj06jyPnialxAizJ5SoP6T/U4rDMqqVivG+YllMty363/AFufxxc/s48rf11wMXNKoGoneNUiB05zHwxcXjyJYOhtsfEfkt/wxb2mNRtk9E7D/CeFwNeoodlM9OoNiOo/LfE1emzeJCFIJ1QdmAIkG/rflGAbdolEFV1HZdUATzbxkBYBNo9OuI24w1diVVe8+5S1k2vd7AX5kxfniMs0W6HWOSRez2dq6WQuiAgwbEajJjVyAggRfzxbzHC6ddCigsSI7vUBvzjcMsq09RgCKOcreF1pQd01oHI9V1REATYxPXHdLgdVQQ3cU9Hi0pRDmBN+8Zl6mTbYzymWp7+F16j6Uu6+QydmaIqFxUC99lqhoyFiQo8DleTEHe11wy1BI0/C+Mx4bkc7lKYzKatTDUaemSQwDbSSYnZhIvBnBKl26PuV0ag/8DD46TLL8AfXC48sYqpKn/Y0sbfu7j1VQUwzCxME9AQoBJ6i3ITJxDlKBBR3aagBkjYgxaNosMJbcYSqzBaoNMJJ8bIWJWCJOm5EnlBAnB6v2ioU6aE1VedOrSyHQpG7AOzWOkX6k8owyy473YHCdcBPj4UiwE+gses+lvlhJz9I94iEHWQTLCyrIlgB7x5AC8wLDDU2fFRWamfCAZcixtyBtpHMkenXFHh2TBY5gM0PanNyKfK5MeOSSI2KfdxaabSSRNNXZS4bwTSrB5ILEsxgFmYTAi0fyx0cuFYTKjWYUb7awB5z+WDNQ6DYXsbCfEAfW+1zAjbA6tlagh2BLXkTYFl/M2+EjAb7I1d2DKJFMMzsFFy87Ag7noVkJboMVcrTfMuM1UBWkv8A5emf/sb8x6fOrxLMU69Yozr9GptqqEmA7/cHMgdR5eWCZ7R5YADvqZtym21piPy2xKLT5ey+rHaa4W53SpaUtI07kjbTv6SIwKziM6lCABcWO8+6INydRn488GGqal1IVKsGlgQQbWEiRN4vfFXN0IUEy1x+F+Xzw8o2qFUqZHkqmsFd2gwdrTF+g/r1I0qYAgx8sUKdMyAAVUTptsse6pHKRzxGuYqc+8nyt+GHja5FlvwX8tlnfwyzHmIKjruN/mfTF3I1qWksgQ7jwbSImW5EcwfxxbzbLTpmqxjSJMHlvflv/V8LnCs7Rp5am7uFUksJ95maSbC7HbbngOWmVBStFfLoaWa7kCVRnrRFvECF0nl75Uj/AATzxc4hnUcXB/f44q8JrNWr5hnWBoQAsRqjxRIBtN2/09cVcwDqGkc+W/phsTqFru39gZFcqfl/0rVqIJseXOxHw+X44qmkxBKyFMnY7crc/wCZxJWqd6YWNIMOQetiojcHmfOMWSSSRN72Nufy2IGJuEZuympxVFehlma09CCdhPkIj/tj5sqV1SJMchtbpyjriehU0nVCmTYdb+fw+WJ6T6n8QuPegSJi3rY74RYkkFzbBjqDF2iBysT8bY6+ji8mPmZ8onfywVfJ+LqvKD1/L/tiWll1hrC20ja0kidzGKrBtqoR5eyBy0EW2t95iTNvh+VsfV9AWysx85i19jb+ji4tNJsPT9cR1iNl3JgE9MWcFp7CanfcGZfK6j7q85OkD5R7vWf3x5Ty0/ZlWYmdhbp5QN/P52mpamCydLG59N79D5dRi8tFjoVR0XSBJ2iIHliMcEWtyjytHFOkmkKqKL3YWkDlMT09MT080Fa8GNwbxO3kCf2wVyvZDNN9YFCJEy+yhb7LJUQdzEX5CxmnwLJUVDVquoLz1KKYO3vghQN7O1/LCT6jHD3Xv6BWGcufqL9Ouah0JTdjy0r7tjfUPdH+Kw88etw/OZg92aYCKxFRi2mRbXJBupAgxKxJ3AGDY4q5008hQ77c+BRoALCCapAUPYbKVE9N66ZDP1GqrWrUqSGoSQgNZ2iVIQHwC4ibE6hG4GOXL1spcKkWh00Y8l0UcuJOYhAoIOkroJi+qpITwyBGoXJ8sL9SsteaNJfpbEgD6s1VS9i1VwFpDSTLAuo+GGPh/ZDLiuvfrVzMfarlzc3laYMFZDC4j44O9o0WhlqppE06fd6WVQFWSNMBZDAkNMi0xbljknllLll440uEZnQ7F03bQMzTpMoYsid41Q6TBmXAA5gnTad+Q/jPZTusolbvarMWAIIAUal1CdzMDYE8jN4w0Z7tKtPNxp0h1FNqjIo0BGAY2BJPIgR8cS9scv3mS1U2BpUtAJWbsYBMwdY2XcXU2thUO2ZZQLBo71kHOJiP4QRIw20uB8Qpk06edVdCK4U1qgHdkHSywGULYjexjqML7ZVYI2sPWeeL3ZriZSqiPuD4XYyKYG/hazLYHSdotE4rF1yJNWtg/R7McYrzGcVghHi7+ooM3sdAJH4dJi1LO8F4ic19FbMh6mgM8VKjqgPuhiRGo7gdME+Je0EUxqoaWqywI5EHYlRKWIEGSTcHrgnwailCkrmrqOY8deq7ldZBVppkEHY92IgiTsRikUp936k23HshbyfYdnE167SLFEUCP8xJG0csRcW7EBaZNBnZx9liPEPKwhvLbDXS4xSuWqKfHAaR4hYe5NiBpk+c8zF3MZmkbKdRifDe0x/Qx1LDiaog8uROzI8tRzNP3UzKEH7KOL+cC+JYzzQNObaNhoqco5Ryt+GNnymZRaYB3ZhpI+1P6Df0xBXrUQpdqi6ALknlb4tNjzJthP21bamU9ve9IyZOF8QVSxoZjSJJLggARc+I2gY5ocDzzqHWi5VhIPhuDsbsDh94lmzWdadVXSgVL1QbyFZYUkWpqZlr7AC18GHpyZkfLGj0ql3YJZ2uyEPtdx1q1Md2ppojiGJGp20mwVZ0iL+LfbkRhc4bXiVYQagjV4p5wLctUGw5YkzHDFWoB/iRTe0m5vA5AnykXxPUpropoviqP4iRYhALaj5C3LC5FNycnyvvQ0HFRUV3LHZ+orZ2oV1hSraQ120gqFDWEkKOnLF3PjU600JBJuy8lAuR53j44pZfhUeOb3gSdQPMn+v0x1kK81GcGQqhfImxb4CPzxbFqjFQkuWTyJSk5J8II5mjFPSgURtHTkPnGKhkCRv9kf1vzxYTxNIZoExFgTzseVzfHzURNgNQOlZ6tuf8qkfI46nG918DnTrZnFCnMARtA3sLSTO/QehxeWlpsAOg5YroUX3STpG8E8uZFtoj0x79IY7CCOt484G3Pc4pFxivX0Fdss1cxAloAI/bEVGrqvJiPIT/AF1/74n4bw2pWMKrM/I2iJgmD+c4O1Ozq0gWq1qQb7qmTteWPhQ+uIy6iMX4n8vz89R44W14ULuckkKokmwUDcyB/L1xLS4Y58LDTC63ZpACeQ3/AKOLw4qaYf6LRapOnWzr4Y3Bln0gxJAhxe/LA7IcPzeZZFLLTUQBpCncTe4UkRPWfPHFk61uXgOmHTJLcN8J4VlAve5isGEmwYKAANy0wBqAA1MsgAxvi/8A/wAsoKVp5HLtVZWk6EkWBHiNlBM7+PFjhHZKikM+XbM1Y/2r6hMSZtpAk7GcNFLLACIUgTZQAtgNlHh6RfHHLLOXvM6oY0uBYq5LieZA72pTyyWhBFZ4/hA7oeoCkYIUOwmVUmpXFTMVAjGcxUJJIH3ByG0G2GBE5DmR/XLl54jJIW1NnYgjw3gmLkAgEC3PE7HqhRp8WpZdw9ao9VFU06iiCilnK2pWWBouLxpIgnDPwzI0nVipuGfRpYADxlgQFF7adwbE2vjOu3uRq0ESkwgVAarkwxLd5UabABRNRhYbACTzeuybKuXph2BqKgDaTP8AisANZsRsMZ7ICphGnlmU+/4pu0C9hbckqIIggevLEmbyzVBoFNWVgQwIhYNrg3YQT0xX4nxJqVPvO4rFJj6tRMkwLE6ov9zmMAc72mzKAFlpZZCLvmKwUnpCyGny7o4RJsZySVIUfadwn6PXXwp4qeosoMnxNJJNzz+EbYYOL5XvMg1INK0aPjZAWlqJENqAIAaIiRa94GE7tbx1K6wM41ZyYOii9NAvOWbTqMxcIMFsv21qV8o2WFGo1S6uKXhQq0nUx0tHOxKi3PlSthHYmCoBPM3j0/bFSmgLqGACmooaPUT57E9MTPTNxENNxtcbjcwd+ZGIy3h1+fxETGH5BwMXaTh0LVRU00MtVFNFurF3Qs7kGdbQEGqTAj7xOFRlItuBtP6eWNJ4jlg3CmzJKtVestWrAjQSApCgXCoulSTvpnCNQAqmEBckbAFjueQwqVoN0DWduQ54IdnM6yVgobTrsTJH8PukHf4X2OC2R7G52o1qBQfeqstICfJyG26CcGKHsyqmoA9XoW7pCY3uGqFBy5TuMaMtLTNJalRXHDnau9OpXKgGwEDUZWxY7LEkwZN4vi5Uypy7q8UoBMkKVJEkAXm9gAbTteScM2U4QNSOvu1BZnJ1cgCVWIYteJ9YicUO0VDTmaCV1plKiGdKwinW2/vSGESSemwx1Ry47pHO8ckrZW4ZngdZlXqAxKQFAkwoWbQZk84k2jEFDjLU1CJQLotkZZIKz4YIEWWB8MLnG8zUdjl6UrRW0qR45AkSPs3IiTMGb4ip8PcACKggbaj+2D+7rg37fzKvGcqXzNMNdWEkE+GF3t1i18R8azKpXRkJkU4MX6xiYVk+ksxqCEpbzzJuLESYP4444LlGq1GrkELskjflbyA59cdUlrk4w5b+NV/0ivCk5cJfzZIrVKogKaSGxcghmH3QBsPXE9GgQxRYCiGtsOWxvNlt1nFzN6lA1EkDdhcxa7A89r3+GPKOka6oI0qbt1SBMdIJPqVOKvHT3+fwrf5flk9drbgtPliBIafX+rHz54FpmNbe5qCk9ACdpv0X8T5YJsjVgSQy0vsrszxfUx3UdFHx6YhcqB9kRa221iB/2xVq2mtl/ZJOk+7IRRdgDIj7vlOxE9MFOFZYqveCiapUgLTAOliZAF4W25BmLGDyoZPMlgNIBi5tEXv6j+XLBylnKS007xGJSqrM4IBAJuNQPgBAJkDed8c3UZEsVx77F8MW50wnSyOdrVfrK6UUZJIpK1QiXChQzAU7wDq06QI33xT4lwfJKobW7QYFapUNVrCCFAIFNSRAcDfa18c8O4i2f11KlTREoqGGMSzaiDNhKgwpPMQSBhlyXZxqid0adJlYktUMgkHlq3abMCSCLjljyTvsWH4mpLCoUFNm0U6aNBaUciozJuNWkSAd2JmcOWTzHcoiMG9zwrAbUQQBcQu07A2Bxk2XygqVqaDweIkFAWLRJELMzYD06nfYeHZSqG1EGZlpIUGCCJJDEAc7AmOeBwYKUsv4puRyLEmAW5EmOXLyxzUqAAlyACbGZF9vFsOe45DEOeztKmAa1dATchY6cixPzEYBntllwwShRevUERANRo282+U4WmPqQfqZ5EpmoyVCiiS3dl9oEgDwkc5BtBwFqdqqsaqWXdV/3tZlpoB5F9Kkc7OcBuL9sM3MVKlHKCD4alRVY/5BqqciI0XnCrkuE0+IZk06NY5h1VqjvX71UUAqIUsS7SW6KIGMl5i22Sdr+0D1nRmr0KzCQRSJZVHId4VAM3sCdsMPZntwy0hTy+WqVHAUPoUmCBFyqmAQJkgRJ6YT+2/Z05R1QOrk09R0poABZhAFydtzfC7wWjWrVBQpmoe9MaFqFQxAJuCYMKDv0w12jUaLxrtJmSWWvmaGWSL0zU11BygJSLEH1APphV7PcEXN1qiZfRUMrNSoGX3ibhZk6QCSWOwnBhPZxXpiH7mndQAPrCdRIFtgLG8RNupB/s5kPoKM6VKwqunipvSBMCIAmFS7xYMT4omMBMz2Eft32dqZPuVdlJdCwAULABA2A3O95PXCvR1EMo1aTvBgHpPUYffaFXesuWqOztUIcMGZCVBZSsKnuBgCYMk/AYVcnQa+lS2kEm4HhAufIDrgpGvYH0miAdhynb+umO69bUmn0gxvt73lHPHebAYgQFEb9fQfrjh0IF7Ei/n/ADwQ8m0ZvgSNlcxVWo+qpllYKt1YhCdJnVIIhSpgxI2gCxSzFHLKiU8xTCooJWl3dNWMlSsJBJ3e033mRjH+GcYApKr0qlYrPvVyiBRcABRqEXsG5iOhm4dxpl16KeVBqOT9YrVWXayIxYQOpUk9cLRjW8t2vytLw0VqV3AuaVOWJk30mG/6vjipn+12ZUFu4p5cWvmaqqd591ij8+hwlUqPFMwAobO6CfdRPo9M/EaVjbkcWcr7MM27A1Bl6ZO5eoXb46RB+eBpRt2fZ3tH427ziAvB05ak73kkhap7sdLycDeIccowW+j5mqSffr1yu9xK0lBPoXOHDhfs1XUVq13MD/ZIKY9Cbk4pe0TsnlKGWBoT3wcSWqlmK6W+yTtq03A6YOpB0MV+xFeg1YUcxqKtemS7hQ83BVWAOrqZuB97D+ezvDxY0aU+dJCfiSJPxxiBc3Gx/XG95euHRWGmGUERTOxE4SfmWxU9mYhkqQzFckrCmWa9hAO5tuY2w40axAFgBECAYXfl8MLvZ1AEZ+ZYgegF5t1/q2GB8wFOkOCZ28rxtYXIuce30aUIam+Txuody0rsTZp9o1ASCzRbSDf1t0wK4enfgMbU0J0rzZidQYjpeQPOcWOK58ICqAu9QaUUcyefoP654q5fgtRkCtWFgFK0+WmY1H7UC1vxjF8k9U9lfn5en3JwjUN9vIu187I/vaaCYuZY3jaOu2/pit4yxIVmZY94R12lVHLFrJdmqYJDUyQCJLLbbzuBfr0wycF7FZd1L1UpqInUQIFpklrYV6quVL5sK03Uf6EunxYoQpt4bgQWuPug/wBfPHvGq5LhdcAAErDCT1cG2qDysOuGHjWQOXX6qg1ZCbPFRKa3tpWnTVnm2zkTEYTeMioKp7ymKRKqdK0zSEaRBCG/Lc7748vPOTdM78UElaHDs0XpUO8oJQmJfvXYdJICgxcG07T0vS4r2sqOGV8xUI+5l6YVZAuWqvDnlsOXnhcyPEz4QEDkbB2YqSDbwJBgC0A9T6aBwLhmVbI5jMZmlT+kkVCqpSYBAF8J7tfClwTLb45yteYicH4uaNVCIImPHYXEXiYAncXwzZ3tOphWzVWoRsmVRtK7W7ytoOkAACFbruSSkZ2hEY03sf2UyT0KFSrNV3UlkLM0X8MU6d453B5YzdB0pipV4+JAp5emHP2q9Vq7n/2xpSfVDghTyHFcyhE5kUxcgBctTj+FQurb7p2xquX4VTpkrl8toXTHupS/CS/zXF+nSeCNdFBEEAFyI/jIAN/uYW35B8KXJmPB/ZVVYE1KlGnsSEBqNfmS0AG/Q/hhl7M9mKeVd3FetTbTpZn0CxIJEMNKCQLhSfPDemR1e81apzuxC/JNC/AzinX4DrZO600BIDMqrrA3IXwkAnmxvgP1YLuzN/aPTU11KOzqaY8ZcuCZaQG26WHywI9nPCqj5yk6AfVlmLMCQLFfIMfFtIwwe1N6tDSmrvKKwQaniZmJg6z6GxEfhhm9lOZp18rUKrpC1W8BBIQEAgDkQZLepPTDaqiaghnqLOxVazu9wy09FMgkQC2gaismfeNxHMjA3ifAHmmqUxpYaX1Lr0iT9YUZtTOSRubfDD+1ZFsWUdBIHyGK9Skjo0gFWEQQdtiIPKcI5Coxf2j97lqSUtQqUyb1CAviVrppUQsXuDe83E4p8By1JuG5l1Z2KgqE7wAjwqz61AGpSwOkGbKJ2MnPanSnUBGlAIAiAXYk7czH4nrin2Dy1P6Bn7fWBCSP8HdmD8GB/qMNFvTY8kk6EXM0iZB+B6TJ+Fh6Y5zNEaATAnpt8sW6zkVCSLER8iYO0RiKo3gmI/I7bYoJZe7GZagzZlKqIwNB/EVLFII8a6bqQCfFyxp3Zn6PlgGoZavTDLLDTadQCMalVwRImy2IPVcZZ2aZlzB0lvrKTo0b6ShMxzURJG8A2ONZ4bmVUgLmKdXV/d9ytNbEkk7hbeERG7YVhT3DFWvWaGCUlHVnLn5Ksf8ANiJhUPvV9B6KqINurd4fyxcyDB7BVDDcVXbVFxdFGn8cX0yhH21X/h0wv4sW/LE7KWwbQ4ajC61Khi+tqjL57EJ+GAXtIyWnh9QLTVFDobBAfeF/Df4nDsiaZJZmJH2m6eSgAfLAL2g0Q2Qr3FlDQPJlONe4KPzbmjDt1w3cO7b1kpU0CtCIqiKIbYAbl77YVask6jzF/wAsHeGccelTVFiBP4kn9cU0p8i3QCo5ooqgAdZG5vN+vpi63Gdp1WAFoBNuZ/r0wLrVQTCAwABcXkASfnOOUp/PFI5ZrhiPHGXYOZF6pqmtoAUqQgZwIsIgkEnY8rycG8tUzIfWFpqIBEuZsNvdt1uPyxH2f4plVpfWkpVUW8JYHeCAOQFoi3W+IM32gUf3QmDJfqJsIIsPhy2x2wnBR1OW5yzhNypRGvL8QzRFjl6fKdLuQCLkjUpHLpsMMvDspSRVL1GqMsQKjKQDyYIoCT0aJEm+M0pcYzJOmnTRSdzBqNvuSJv6jHlPJZisSe9qETddWgEzBhZJOwNl+WIy6iK9SkcTNby/E0qVkVXp96bgF72EmyybfD1xmHtEc1c5WYsrHwCVEC1NdgST+Py2we7GdlfrGQwrkqA5BYKBdgvIk2Exa+5GAnb3MNTzbllSrTBVEDb6ADu2+qZk85xzzze0dl443En9mGQqRWqoo+yAW2kEkgQDJuOUYeOJVj9HrpUBSkistR6aSqC1gWcy5BmynfcbYs9iO5Th2WfMOlM93/tGVeZ+8fd6eUYNcfdBkmggqy26EEfliN7j0vMwjheQTMVqSM/vOqMos4LAmwYEQIJJvbljeuC8MFJFpppVFAAVVsBA6wJ+HPGD9l8srcUoajA75YvzAsJ82AHxxqVbiWbevmKaVkFOm5BIOgwDESAWJtuCItisMM8sqi+Fe/8AAk8kccLabt1sNGeYEPTphnIBBYtCqY5kCGInaCLeIjGc9mOLoM81R6lVAlJkDimSC5YatMK8ggbkD3Rc8++OV6VElGrhyIARQGiL3aozgRfYDElLJK9HWxdSxhVZ2ETzaAqxFtjj0Ifp1q5S5OLJ1co7KI+8J4334dqTd8iNoY6dLBgBaJvvzC/PBShXDQRsf623x+a6/Ha2S4jVrZd9LCowK/ZddR8LqLEfluL3x+gez/E0zdCjmqNlqr41N9LiQR5kEFT1sceXmgot0d2N7K+5nvtcXYdSPzGHn2f8NorkMv4F1VEDt0ZiNyNpgD5YQ/auTK+v64PpmPo2U4fmU1M3c05T7OkIQzMTIHvqJifO8YfHCU6jE2WUVbkxy4TlnpuSaQXvGlghGkeEQYtJkaZibC0Ylq5j3lnqR8Sfxsfhirwzi606M5quoqyusNC6WqXRFUb9ALkkHGZdkmJ4u83PeZj4f3kYn7H2a0p3yCM9TTove0+n9WzQRa8/CP1x32JyFMcJq1Qq66lKsHMmTpLhQLwAB0xL7UB9U/oPyxL7PjPB2Ej3a4jneT+uBfgKy98zF6cgfl5eR6/tiDMUoWNoHzGLdM7efyxHmqcL8/y5YuQPuz1JDmaIcSC4Uz0aV/XG4PkgYXw6WiJHuyCTA5DyxhOQqaaiNMQyn5MDjfcs0ikfJeX+A4TL2K4t7LmRyvdqFDFh5L+vMdJv64nK7WMeZx9TB8z+GIqnmFi+5xz2VS7ElN7/AGB+JwM7Xw2TzAJMtScARz0kj8cEi+1x8BgH2mJelUUBiQot1n8ojBBRhXZ/h9OtmEpVZ0k1B4TBkSwHpjSMpwukiBFpU9IsNSBj8SQScIvZRV+lAmPCzEfFBt53xoveEdfmMPkk09g4kq3MrzfZqtUao9OnCFmKKimyyYE2XYcmx5k+zwaiKz1VRWWQS4kGbjSByuCCV88Ff7X4hVQHxU0IMsAGYyCZC7IsgDrfES8KCIEFSgrKD4nUKxYqwAZxdhLclJ9cM2yVUUctwQFhBZVlVD1VCqSdrAliSbDbrMHFipw+miCowZ0IUg7lpKhQs2G8R/Fvvi/m+IUlQK1an4dMRKHwqyCJkMYMySBiShX71Fp0ctmqq04jwtuvuksvhPX3h+mNuHYq8LdXVj4IXWpACgwpJm3w8XnFt8HOB8SaqGFRvdWj4QIioylmgzqsdIi+2ApauQSKVOiiiCKjgBBM+IeJl6At19I8yRzVdS1OtKoSo0e6LAnxArJ+DcuuA0GLpjr2OybnPlnFkqsUmQNIoaBoBMR3jmY3OFjtWBUzyqDvUFwfIk3xd7C5Utma5AzL93TdC5CgKxqaSV0m+xALHkbYFb8RUNMB2JgcgmwB5xi/TxvJFeqIdROoSa8mS8UyClHqVdSoPCI95jEQCeXnjRc/xEVeGU3QaV0QA1j4Rp2Ex7uMu7YZ/XXSinuU/EYmOfX5+pHTD3mRo4NlvOiD81B/XHX+oy1Tj8/9EOiVY2/QXPZbl1bP1XdVPdoWWb6W1KAR5gTizm6jPUrRq1VMxWAE2kO4lr20rfrt54j9lbL3+ZLEAFQskx71QfoDhh4DRSo1V2IQl6pXVEEFzENzm1iObXIwnRSUcjb9F9Tpnjc4rT2tgrJ5ClR0gKGYH3mGozvznmdse8U4i+lzUcnxqNRuYsdyfP8ALF6u9BaQ8Slw7MCo1SumI877QOXnhX4/m6lTwqpamNL6ZIE7MTzDEATG0i049rJkhFbLz+J5ePp/Fy38eLEbtDXD5msy+61RiLg2LE7i2Na9gXESaGZoE2p1Edf/AHFYH8Un44x7iFIpVdTyYi0/rf53xqHsFqCc1YDSE1Nc6pL6QbwNMNEC832E/M5O560exN7V38Q9f2w5dhs8pSll6rUxry9FqdMksWAW5grpuADAJIKn1KR7VnBZb8/1GHThHZhMxluH13qaQmVRSBYmwIOuQREm388Tkm4qlbH8Op6nS3DNXIZCpxJapdWzSKTokGNKwCRFioYnr4vTGadhak8WJ/x1j89f740DsvwzL5LvDVrZc1XYwwfZLW8R3JBJ9ecYzf2bePim8AiqZHxw6U9FzVE/AptQdrzGv2nj6qp/D++IfZo5/sx4I96qI9VXF/2mZUfR6hk7fp6YF+ySqfoFQWtUf/60xP8AwK8zX52M/pcvMcvTHVcCAJ3mPkTit3hCoVi8D8P3jEFfN1GK2A0te2/hPOcdFnPRpPs04HlnpU67qTWFRlBJOna3h2NjzBw58P1d3SibKo/CMZZ2S4r3S5QOdAqV4+yNStKmSQZhtGxHrMY0XhPEQyquhvC25i0VICzPIQfjiGS7L42hl0nfn5tbEdVl+8ovsOeOKNSR4VUeZP7Y8zLal3T03/oYmVrc5pmYMvMkRH74DVcwamtXkMCUBkiZ2Wx3OmYg3jpe9mM41NQxmzAEBYsRvfpOBfEKrGoyn/aEr74A1D3fnEGdrHpgoWTMj4SCmcKklSKkHyMMvP0wy16zBjMT5kg/LC3nG0Z+oD/vJ6/bvy3ucMVTWSfCd+Zv8bHDtXQidWLGYX6ymHq1KneEzDBYuAdw177YlqZWkKtOkiqwZru+trSosuqBzuRiakF79DpGlVJOwvLExIE2046pUKzVhUYCwvEgndpiZm4v+FsMhdwjxA921CllWakG7w1DTCKx8SBQSRIHv2F/LFntr9bSoIdJ1VSzTPiC02Hije7DniA02eqjBXKoqzYGPEWNxAEgr52xa4qKVd6Y7wSEdgBVQDxMqx9oz4eU7nAVWh3bjL6EPGciBk9J8J006aiVtqemvhvIEctuuJuAcHYd3UVplpJbSDsButMixBF/1wX4lSlEQhSDUEapA8KswNiCYYKd94x7TUU6bDSsKjGy2JgsPeLcz1wuvw16j+z8d+SKPs7pMKWbqQpVwJPinxNUcSAQY8UwovaSAJKzkKgfPM0NAFRoUSdwLAczP/bGgcOpIuTqQQYgWVQBCiwCgQL85whdmWitXq28KxPq0n8B+OO7o/HmjXn/AEef1i0YZfD+wRmwAmZrAQCdKKdwsat/VvXGk9rX0ZClTg+Gki/8qjGbcXSQac6UdwpaLCYEm++kfGMaN7RGiiF6ED5EYp19LJGK7J/Vsbpb9nJ/AC+yfKLVObDgFYp7gETqc7EEcumGBMhSpszGnW7rfURSRQAGYnxvKqAp+wYEWuMBvZCD3OcYWsh+QqnDDmM2z95TFF0Pdgyair3Ydaiak06wGAsLc2EQMc2K7ZXK6SorUoqU6DrRP1oGhXzLhnLI7gFadMqp0oW6bDe2JPoNXXH/AIc6yVAWjVqaNHez4tdPUSaTKJ54+4LSrgLTVaSNRSiTVDt4yKb0lJQICwCnVpJsUN+n3D6VautKrqpKGDVB4GYqKhq6iJqKGjvislYEBr4ruuH9STm2Yx2jqFs3mCdE9648AIWx0+EEkgW2k40j2FUyq54kReh+Vf8AljPeMEd/mGJGpqjk+pdpEbj44072LsDSzhBB8dIf8tTHNk7nRj5QI9qFTxL64K8KyLGjS1ioWCKsFZiB7skx8rYCe1H319cd5bitKlRo98wGqmpGoHxCOXW4/PHofpc1Bt3W3p/s4+vhqSXqHs9kwBbUDaBqQe9A2ubCTgH7LO7XOUmDt3jrVU0zBiBMyDYEDY3+F8Q1O1WUsdRMTAWmxgm03UbCfnib2b1tWYyQ0EAPmob72pEt8AB13w36llU1Gmnzw7+4nQY3Bu15fnY0H2kGcq3XT+mAHsdvlKot/e/nTXBv2jVR9GYX26Hp6YCexFgaFYTBFVTH+THkf4M9LiaM/wCG06TtTWq4prEl/FaINgu7ExE258r0eK5xDWPdT3SHcnxMotJsN52G04J8FZBmKBdA4BYaYBn6pxsQRbf4YWqxXvliVEgXEeRxZ8kkaT2VRGpUNSydTGkSAQGDSOdrlTeNucYeOGtFIA+KGfxEj/eNe1jtP64ROxmcRKNGe7MVqgifFBWfduI84GGShVZu8VQGU6tQ08jfcERE4nLkeGxZzfbD6xqWToNmKq76R4R5ljpAHqw8pGOaPFuLXLUcuQT7hqDUPIRCx6sfXC5VTJZemiZjOZkVGB1pTeqF1CNXhpUhF+pxCud4VaEztb/JmXj/AFVAPwwFFdkFz33Y1rxtagP0ik1Jz4GVj4SWOlQGErMyIDEXi048Z9SaCCSrASw2Itq5lV0gSb8wY3wo53K5CuaPdUHy5NQHUaOhrBtO7EkMwFwd/PZvdO6eWOiBKOQSL7qwjYk+V4257SkC7Mx7UGM650kDe+8wjH8dRwxU6Ii+lpvIO83wB9oBAzJYKFDrYAhlmCDBFiJU7fIYt5jiqodKo4UARIi0COeC+EFclHL58NNIAEsRfaIUTeR4YBttfBDhbhq9Wk2olSSbgKPdECJtccuWA3Dci6ePSwZrXiBN7XBJ/bBLLcPKMXQPqqAlixSBJPlzgHnjNATJX4uKdepS7wImxctt9WsCyiYNtxtgU7oKyrTdWBSmpdTJkMQbyRJ0gm32sQdoeH6AajLDM2+oHlyAAAtitwyFUmE1E2JZpFhsBvzOCjPdDV2lz3chGQlWdyGLQ2yiQFIIEEi8YLV8+V4ezGodX0ebWuafQAAXOFfL1FZR375ctyNaGidyAf54K0w/d99Uq01pjfUg0iSIkao5gCfTCtLZDqT3YX7O5wtwgu7szPUqGWYsYBC7n+HGcjiXco4U/WVGE/4VE7jmTJj0xqHEHH9mUyGVgylgyrpBlmMgDYYyavoDFnGpQwEAgT4ZiN4jniuOcou47EckU1TDNXi65psuoy9KmDXTW6iNokTyAUliTyHkcPvtNfw7fanGXniCu2pkGkuzCkuwGnYzyicE81mM5XojM16rlHZ1WmxkaQCdS+jSt7nScaTcpamxYbRqh69jVENla4Mw1QKY3jRePmcZzxPtJm9dQDMVQJKAq2k6FJAEqAdj8cal7HBGTqGP9o3PpTTGKVTKg9b4VPdlZLZEo4pXue+rz171+Uxz5SfmeuLfZyia+ay9FxVqoWju1fSWEE6VJMKLeVpwLC2OCXZniH0XM0czp1CmxbTMTbT/APoYLb7CtKjntCqisdNDuORTUWEgkEgkmB5TyxqXsDQGhm551U/6D++Mp41xDvn1adMarc7mb41z2CL/AOEzJ61/ypr++FycMGNVQC9qqDWPXFfthw8HhPDKuxUMm3JpMz5aPxxN7Um+sHr+uDGYg8P4KDcfSKcjl7zcsZdh3yzIc0Crst7HGs+zSiFThRvLvm2M9YKfkgwldvOHqOI5wIFVVqwFAgDwLtG18aP2TpBV4MByFfbmdLyfwxpcAjyH/aIJoN6fphR9jjMFraTtUT8mw49vv7h/4T+WEf2Q5jT3/kyH/r6YVe4O/eQH7KCOIZfyqkWt9lx8MJboe98V4ePgGIj4YcMg4XiCEwAMwZuQPeYbi4wn5mmRXbfSKp/6zil7kw32Vqac2jSAQTE9YJA+JgY0rh5sVPuySXC3YlQYBkczz5Yy3gT6czSN/fj5gi3zxqmUzBcuwqd2C3uWcn6tRyETbkMLIK5DOX4fTFUMtNVf6NVEi5J1UzLci23X1xih7b8QdIOacbGFVF5eSA42fh2eAegD3j+F1JI0i4ptG/lHxGPzzTplbEG1vlgLfY3c/QWXzJq5XKGooJdMs4Y/aL0oMnkZJNzueeO84HFOECgxYNdL3HiEsth6XsMB+Et//W5Ms0jRQtqvCsqwFIgiB53PPEy8QGoGkUQkAFGcfkQGU7/aPyjGfcMeEJHtHokVUbQKeoAkKZB8RBMjrPQfHFaijVERt5RB8kA6eWCHtHWp9W1SloJBIMkz4lafnOOOz2v6OmkMR4oiPvH/AAnB7AYH4GC1N2d1sbBmINhJ09BeNuWL3A8ypRdRt3aiTA8UljfcRP448p8CzTDUcvXLcyES3qLz/LENHhdd/wC7pszQWOkrOkmzFZsD1jBcbNe4Ap5VqveMukR4jqME3Y2tfn+GGXsHkEdcyz0UqupATUNoBnT1YxABteTtjx+zfEHE9xVJvA0oI+X9DF/s/R4jRpnRkwUqKlQEjaPddTMhpaZEHfG37DRlFPcd+F8DytQsGo0nKC+pPEp1sukkKo2XUIWfeB2xlFTiD1snUlwxNbwqAAQoKkbRItvE+eHQZriqj/ytEBdTHVTLnzJJaSfMnlgd7Luy1StT7zUVpEEqzIGDEFRAE2P7Y29bmnKLfhCfEswqcLy9PUupaCBhOzaBI+BwncJ1PlM9CM0hFpsEJAl9VSHixKqnPYDlh27RdknOayuXFZiKurVpXTCzuQGvABO/XE/EOxS5SmqLXZgSzACmCAbAnxE3NvgMbhCPcyFOHVSJCMZfuxH3iobT66cGzWK5FabaxpOoBhEB1mB5Ey1/vY949l6iAMXRtTH/AGS8p3mcB6DE28Kg7gKFHxCgTggRr/stzGjhlR+vekGN4SPhcHGMV7Io52/LGodiNf8AZmchiRTWoEAE70pgbnc7DrhOy3A3J1ViE03CWZiBe4mEH8Vz0wF3HdbC3qscfVDKADkDPxIwfznDaaUq1VVYFKndqGMgmYJgjaTEmMW8hw7LVS693FJI0uXIbUQJHVhsQLbm+CACdp005uv/AMQn58saN7IuNrlsnV1IW7ysWUhlFgir9pgdwcUxwSi2bFQrLtVF5YgHVExIFrGPLGrHs/W2+lPHXRfy+3gTp2Ji2ivgYz7QeIisdQRgAeZU/wDSx/LDVQyFWrkeGaWy47pkqlWchrS0EQYMGPLH2Z7FLmeLVaVV2qKtMFqhWb6Kemb85I35YZU7AUxYVqoiwiRH/PgbKh7uxN7R9j3r5nNVzUyqisdS6nMp4QOQufD+ODHDsm+Xp8PCvTq/RxUusi7LeT4iRLEWHLB+r2FQwDmsxcxv5HqTi3S7MBBpXN5oRYgFQP8AptheVuFUmK3ajjlZ6b66dMJFzqYATbcpA+OAHsnBV8zDKCCsA+LVGraCLCR88O3a/sz/AODq6czmGJCqFcrplnUXhJ58r4ROy/ZXNUaxqNq7soRNOSZMaYLACCJwUlppB1b2CypGfuBIzBJj+Mm04BZrIO1eovu6qvPl4ibhZ/DDfxbslnHzPeURUi2kkHVq6nSIkmb4C8d7MZynTqVKquYh3JB5sLmR1IwULavcrNk2y1em5IYqQ8LP3gOYF5Iw+5TJMDIplx4Wd1dSbre3KGB2vbCpR7J51SxFNz4YJ0zAVlb0iADb0w0UFzwY6TVAIglaai24BINzc/PGp0GTi5WlS/n7BLId3SahqGumpJMsrG6kGwAvMGDe++EVvZ9mKjvUWtlVRnYjU7TBJIkBDePyw4ZrgmdZYDVztBNHSTHXTU0/IdMfUeFZxTJFUyIUaB+B70Hr+owONwWXKFE5fh9PL1alLVTplZnUrwzMuk8twL3nrjrP06DqG7wFYBBIYg9LBBPS2KuY4e4AVqFe5uCFAJ9O/iPhy5YpHIVlBK0K6wOWkCNrzUaduo+WNTCKvGqC1RFFy7AkQRCixI3AgEi09RgPlM2AgBQk3uHI5nkLYd+I8HzlTUrU6hlZGrQYAtvq/SflOAFPsjnQI1keUU+vm04ahRyTt7RbLuaaNqtThlKwzkKL3mJt6YH8M7R5dRqy+UNVjTRKtYVCplABGlx7o38NjbGY5HPOkgHwkq2nlqU+En8cPXBsxlaVILTBAsSYJJMczz9NsN2BbHM9s0GXd3QU2Wm50SSQQrR4lESYB+OPKPamjTQhV73u6FFNK6pMBiYkATBXcgYR+1HFKRytUBvEwCgXG5E+tpxO3E0BcpeSJi8wi74VIOpjTme2+pXH0WqupH8bFIHgJkwSY5YBdj+2lHJcMy4qKzEs66RPJtQPQqQReeREYr5/i9AZSqGANU0nggfaIMXt1AwjZigpo0dJ8ekiDbmxJ38xBIvBvtg1sZS3ND4p7RE+m5eutElBSWRNwrltRAUQSFJEGJjF3MdpXzHiV6Wgg6RcQJ85M4SchkKTqneKELNLgm+mG0jew2ty2xFU42lId3TpuTDIDrIAuyiBEMOfzGDpQNTYV43lXakasI9OmRqhyCGeDaFvucL+UpFqiBaJaWACFyAxJgCYBFyNjhmoUaS5cUA2lHKtUUnd9IEmbjbbywa4V2dyg01UCh0hlYkWYEEQDvjGRVpVVQPSRqdBQfGgYL4489wIA1R0iMVsxxbL0rB0diPdXxMSZtAm5PMnnhb4p31WpmCsN77PCgSqSAYjkSYPIgkYOdm+HzRQ1IJYagWXxAG9zz8j0OE9R5KtuQgmR1ktUZ4JJKA6RF/eI94zHP4GJx1RydNWlFUNzaRMTO5vvidMna7cut+u22JkyQtdp9caxaJsjRU1gSwA7zcn/HYep5DntjQkzy7kVD5w0emMzy+TDUlnxBgN7g8/je+LoeqotUYAbeI2HIRNsB8hxuooO5fiy0+JZok++lMgc7Io25YY8vxenBkkmd4jGaEtrNUnxtbV9ogRAJ3j58sfJxhu8FFalRqkSQkkLt75kadxy54zjYykl2NErcVp6pDixss7yIM3g+WJvpCmTqIn7J5GThEZqs2aoTvt/PFxM9mv96R6x+owlBUvQh9oPGqkNToa5KaB4iBqbS+syLlNMgyIlsJo4xmRwPL6HJYZwhGjUyBFmmL3B7zYdIHlhjzmUq1Mx3rujHQUIYr9oFSRAMHSYkQcUsvwurTy/coKJTvO8YAmGYSAT4CdWkgfDFouPclJSIKPtErmqr1Coyn0g02hFDqIDSFGxgkG52+GG7tnXptw6syPqU0tY2usqRMmREC34YyKnwUs1WmKNSoUqtJQiPEVCgWE2D+Uxtg92g4QFy1V+7ZIAg3AmQANoMm0YDW9jKW1Gts9Mal1iDte2kiCAfid8SZSmgAIeCOcC42jpBA/LGbdnMs1NVzFEEmtTSftCwGwYWvPxnB3L8XzJEBBA31IBjW0HbuObZgdbReZxJSqDebAjrhGzvaKrSUtUp0QAN9K38hDXPliFO1bzApICeqx+ZtgDakOefRHJJM8hbcEzG1scSIAM6YgCDhPbjtSp/s6Yj/D8PvYB8aWpWYsKlWiYH92WUWm8TF5F/IYFMGpGkVVGkgAkxbe/r1H88V/oS9B8FifPGXf2RmDtm82f8xP648/szNf+rzf9fHDU2DWhZ7monvUiP4qUfmMdrWPRflH5HFam7DZm/1EYsDN1DYsD/EQfzw9snR1oJtqQepP6zfHa0X+8p9GT9Rjn6VyNOmf8sflGO1zNHc0R8HIPyM4F+gaI88tQU21CxG8L5cxj7KOQi+7sNwf0xxxCtQNM6KdRWtuwI3v9kHbHVGpT0rGuYHLy8jgpo1F+g42buz/AJiPzGIXyNIsGl7GQJSPe1dZiScV2rjYMvxBx2Xbk1E/EfrGNaBQYpZimNw/yX9Di7S4hTH+9AHl/wB8LR7z7qn0v+Rx64rLujD/ACn8MDbzNQ0U/odjBVreLSZs2q/IyYm3LFoHKwoLkge6CWtHkIwlfTHHJh8x+ePV4i/X9cajWPv9p0fsuPmB+ZxxW44iRAeoSdlKx8SNpwlrxE82HxX9sSJn+vc+pD/pjaUa2NHCuMF1g0aqFdtQtE2g+mL30k81Mev88JH0kDZKJ8wx/wD02Jzm4iFj+GpP5bYGkKdDRVzBfa3mLmOg6W5494bSpURCIwHOOdokmLnzOFc55+Rq/wCon9MerxWqPt1PkDjaTWPK59BHgI673/HEp4xTiIPn4QfzOM/HHKw5z6gfoMcHjtbmEPz/AHwrgMpM0E8ZpjbWP9I/fEdTi9M83/D8PDhIpcbq/dpR56j+uO/7XcmSlL5kfrjKBnJjhTz9LYs3lJNh8Bih2rzdNspVQMJYKqzqF+8WLkwBzv0wD/thvuL8D/LHGZqCshV6TEEjZ4Mj/LjaDamMPZ7P0/odASCVphTbYixHveXTA7tnxA06VFqdQgirfTKyCrG8NcSBgZlaa0xpWnX0zMFpHnsoJxHxKmtVdJSosNMhRvccz54OkFl/sxmWzFL64gqtQnxkNqaBHvXCqDtcGQbRhjFUEyWWIsNt99sJfC6KUQRrqwTMFFAmB6nlgguep9W+WDQBwoV15PbyZv0X+px9XcEwGX/U/wCuFL6dS+8fkf2x99Kp/f8AwP7YFBv0Guo8AnSht53/AOYXx8CvNQT1nf8A5sK3f0/vjHXe0/vr/qxqB8g03Acv/uKH+hf2x83AsqDAo0D/AO2v7Yt46TcYcUoHg2W/3FH/AONf2x4OB5b/ANPQ/wDjX9sX8fY1mKP9h5TT/wCXoz/w1j8sWRwHLRIoUYH/APms/ltiTFzJb/A/kcYD2Bh4HlOVCjP/AA1H5jHn9iZfnQo/6F/bFoY+GMMV14Flf/T0P/jX9sW8twjLr7tCiPRFH6Ymo4uUsAFsovTCNCZakwOndY3JBkhWnl+OPK9aiAxOTpEBA0tTAuQDpPgNwDuJvI5GDNLHea9w/D8xjaUa2UMrw7LOzK2RoKAQJNNfEINxA8ufIjnbENPhuVUEnI5c3MhaOnTCsYnS2syAJEbz6sAxyd8Ywv0Mpkz3erIUVNQqIKLIlaZP2PEQXI5DwnnY2KnBssNZXJ5YkMAE7iPDO+sAgytxbBer71P+I/8AQ2LKYJgKOHZXUQOH0rMAD3SXBBMgBTe0QYHiBkXjvJcOoOHJ4fRXSpZQaaeIiPCCAZJPOBAI5hoYKW2LKYwBazvCKNN4HD6FRVSWdaSAF9LkACS26gWVv7xb2OPRwujKhuG0ZNTQdKIQBqZdcsiyLTEbEdcM646XGMKlPhuX0y3DqIEaoFGSPq0eIFOSZYjYe6RciMS8N4VlqhAfh9GmCsyaamCNMqfAPvWPPS1hGG2niRtsI5hoz3J5Klo11eG5cRTUsFo3NTSxbSCpOgnQq85Yzte0eH5aY/syif7yCKaR4ASu6i7RFpiRveHVsQnDJ2AUk4dli6gcOoaCY1d2Aff0g6e72ghrkWnpeetwugKmhMlQgOoLmmI0kSSITfkL7gzECWU45OCYUa1KnTFUnI0m0atAWl74FRlAnSYbSsm0XWPeAxNTy9KSrZKiW1MBFPwwKjqJJp28IUnrqkWwzLjnGMLmXylCoWjJ0VVRUgtRHi092UN1EatTeHeVN7HEf0OkDByGXMsAB3SiJWmZLBWm7NsPsxuDhmx9jGFfLZSiaaluHZfXpUsBTAElNTRKSIMqAedjG5KZXgeTdFb6JlhqEj6pdjty6Yv5n3G/hP5YkbG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F:\Homework\the museum of natural history building.jpg"/>
          <p:cNvPicPr>
            <a:picLocks noChangeAspect="1" noChangeArrowheads="1"/>
          </p:cNvPicPr>
          <p:nvPr/>
        </p:nvPicPr>
        <p:blipFill>
          <a:blip r:embed="rId7" cstate="print"/>
          <a:srcRect/>
          <a:stretch>
            <a:fillRect/>
          </a:stretch>
        </p:blipFill>
        <p:spPr bwMode="auto">
          <a:xfrm>
            <a:off x="3581400" y="1371600"/>
            <a:ext cx="2466975" cy="1857375"/>
          </a:xfrm>
          <a:prstGeom prst="rect">
            <a:avLst/>
          </a:prstGeom>
          <a:noFill/>
        </p:spPr>
      </p:pic>
      <p:pic>
        <p:nvPicPr>
          <p:cNvPr id="4" name="Picture 3"/>
          <p:cNvPicPr>
            <a:picLocks noChangeAspect="1"/>
          </p:cNvPicPr>
          <p:nvPr/>
        </p:nvPicPr>
        <p:blipFill>
          <a:blip r:embed="rId8"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5114925"/>
            <a:ext cx="2619375" cy="1743075"/>
          </a:xfrm>
          <a:prstGeom prst="rect">
            <a:avLst/>
          </a:prstGeom>
        </p:spPr>
      </p:pic>
      <p:pic>
        <p:nvPicPr>
          <p:cNvPr id="5" name="Picture 4"/>
          <p:cNvPicPr>
            <a:picLocks noChangeAspect="1"/>
          </p:cNvPicPr>
          <p:nvPr/>
        </p:nvPicPr>
        <p:blipFill>
          <a:blip r:embed="rId9"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6400800" y="5114924"/>
            <a:ext cx="2743200" cy="1743076"/>
          </a:xfrm>
          <a:prstGeom prst="rect">
            <a:avLst/>
          </a:prstGeom>
        </p:spPr>
      </p:pic>
      <p:pic>
        <p:nvPicPr>
          <p:cNvPr id="7" name="Picture 6"/>
          <p:cNvPicPr>
            <a:picLocks noChangeAspect="1"/>
          </p:cNvPicPr>
          <p:nvPr/>
        </p:nvPicPr>
        <p:blipFill>
          <a:blip r:embed="rId10"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55575" y="3674772"/>
            <a:ext cx="1749425" cy="1596980"/>
          </a:xfrm>
          <a:prstGeom prst="rect">
            <a:avLst/>
          </a:prstGeom>
        </p:spPr>
      </p:pic>
      <p:pic>
        <p:nvPicPr>
          <p:cNvPr id="6" name="Picture 5"/>
          <p:cNvPicPr>
            <a:picLocks noChangeAspect="1"/>
          </p:cNvPicPr>
          <p:nvPr/>
        </p:nvPicPr>
        <p:blipFill>
          <a:blip r:embed="rId11"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6781799" y="3711262"/>
            <a:ext cx="2177469" cy="1524000"/>
          </a:xfrm>
          <a:prstGeom prst="rect">
            <a:avLst/>
          </a:prstGeom>
        </p:spPr>
      </p:pic>
      <p:sp>
        <p:nvSpPr>
          <p:cNvPr id="8" name="AutoShape 2" descr="data:image/jpeg;base64,/9j/4AAQSkZJRgABAQAAAQABAAD/2wCEAAkGBw0PDQ0NDQ0NDA0MDA0MCA0IDQ8IDAcMFBEWFhQRFBQYHCggGBolGxQUITEhJSkrLi46Fx8zODMsNygtLisBCgoKDg0OFA8PFSscFBksLCwrLCssLCsrKywsLCwrKywsKywsLCsrLCwsKywsLCwrLywsLCw3LCwsKzcsKywsLP/AABEIAMIBAwMBEQACEQEDEQH/xAAcAAADAQEBAQEBAAAAAAAAAAABAgMEAAUGCAf/xAAwEAACAgEDAwIEBQQDAAAAAAAAAQIDEQQSIRMxQQVhIjJRgRRScZGhYnKS8UKC0f/EABwBAAMBAQEBAQEAAAAAAAAAAAECAwAEBQcGCP/EACkRAQEBAQACAQQABQUBAAAAAAABAhEDEiEEMUFRBRMiMnEUQlJhoRX/2gAMAwEAAhEDEQA/APQ6Z+F61hZVhlJYjOspKnYjKseVOxGcCsqViM4lJU7EZRKSp1GUSkpKlKI8pKm0PClaGgEaGgOQ8LVIjwtHBSFBotlipF8tVEjowSg0dOYwpHTgLTbTpxC9JJHTkYz2F8qRGRSHiMykNE2PDlCzgiDAxGA0IxaZ0bZR+WUo/wBsnESyX7jAd0/zS/yYvJ+hf1zpnwnr3LCSrDKWxKdY80nYjKspKnYhOsrKlYhOspKlYzzgVlTsQnArKnYlKI8pKjKJSUpGhpQJKI8KXA8LVIopCU2CsKDRbLAkXxAtVSOnEJ0uDpzG6aMTpxC2i0dOYHU7DpyaMsy0UiMykUiE2Uh4mxjAFnGEjYBhGwU0I2JTFbFtEuRei/tnTPgnXvWFlWNNFsSnWPNJ2ITrKTSdiM6yk0lYz2VlZpOxmsrK50lYzzrKyp2ITgVlTsRnAeUtScSkpKVxHlKm4lIWmiiuSU+C0I7BbIdCMToxAtV2nViE6G06MwOnUTpxC2hJHTmNGa06MqxnmWh4z2MpFYhIeHKxhKzCVsHRkTbB0xGwWmI2JaPCtiWmLkHR4/vTrPgPXv8ACusMpbEp1jyksQnWUmk7EJ1lJpKxCdZWaTsZ7Kys0lYzWVFZpOxnnWVmkrEJ1lZSWIzgUlJYk4lJSUkolZSUEi2U6fB0ZTrsF8h0YxOnELartOrEJ1yiXzA6badWIXqdh05hoyzReKxmtZWKZZZlIrE2hjEZumTlI3TSJtg6bhGwdNwjYtpuEbEtHhHIS03C7hejx+iXA+AdfoOJygNKWxKUB5SWIzgPKSxCdZSaTsQnWUmkrEJ1lZpOxCdRWaTuWeyorNJWM06is0nYhOsrNJ2ISgVzU7E5QLZqdJtL4qWjbTqylXYOnBTQidWIS1badWYTrlEvmB0WjqxAjNYdGYpGa3gtmKZYrWWi2UGhlCSN0YhORuqSIyYOqSEbB03COQto8I5C2mkTcidppCOQlpuBkXov0s6z4B17/E5QHlLYlKA0pbEZQHlJYjKBSUliM6yk0SxnnWUmkrlKVZSaTuUZ1FJpO5QspKzSVyy2Uls6SuWaystnSdiE4F86R1EnE6cVLUHadmHPouDrwSqwideInattOrMJ1yiXxA6Sw68QYzWF8xSMF8i+YvmMrQ6iU3g3TxlsmZXMQlI3VJE5MHTxOUhbTSEchLTSEbEtMRsS0eEbEtNwNwvR4/UrrP5/699KVQ00HEZ1lJotiM6x5S2IyrHlJYjKA8pLEpVlJoliM6h5pO5SlWUmk7lKVRSaTuULKSudJayx20l86R1lknWdONI6yzyhydWNOfUBxO7x1zbSaO7xpVoqiduEtVfadWYl0Gjq8cZCw6cw8YdTMvmLYjDIqvELZJGPmdYrbAujOWaUgKSJykDp5EZTFtPIRsW0xWxLRI2JaaQjkTujcI5E7o3C7hfZuP1i0fAnulcQ9ZOVYZWSnUPNBxnnUUmi2ITrKTRLEpVjzRLEpQHmiXKcqh5olylKspNEuU5VFJpK5ZraS2do6ywX0nTjaGssVtZ2ePTl3lPaeh4tOPyRnnHk9HxVCtVMT0PG591eawjszEokzsxDMmpngvmKYjzLHll46Z8Mt9qQVc568+23IXTnPGaczKyIzmBSZSbFPCti0SOQlppE5SJ3RpCORK6NwjkTujcK2JaPC5F9hfrc+DPaAzA0ZiuIesSUBpWRnUPNBxGdBSbLYhOkeaJcpSrHmi3Kcqx5olynKopNJ3KM6imdpawyX0HRjbn1h5t9B2ePbm3hlcD0/DtweXLLbHk9bw1x6jRp0ep4nJuqXvwd/jyTKF0tqOzMNJ2vJ1FuX7HRmcdOc8efqdSlwhnTjx9eZbdkLqzhlnaFaZSbMcrYKKcpCXRpE5SJXR5CORK6NIm5E7o3CNkrR4VsS03CtiWjwMi9F+uMnwp7LsmZ2TMGQsDMxWHoFaG6xZQGmg4lOkeaDiE6Sk2W5SlUPNEuUpVlJpO4QspK52jrDz9Tpzr8fkcu8PPsp5PS8HkcHm8bBfXye39Pt53kzw9Kwe34Pl53kJOay2/B63jyHPw8rXarLa8HbjPHT4/G8bVazwh3b4/F+3l23/cLrzhCUmw8Uk4RyRuyG4nKYl2aZTlMndGkI5Ero0ibmTujcK5E7o3CNk7R4ViUwMSiXIogBn6wVx8Q9XtcMrjercHqg9Q47qm9W47qG43HbzcbgbzcB24LDkzcBpB6HCSrGmg4lOoebLcoTqKzZLhluoL48jn343m30cnoeHy/Li8viebqaeT3fpfK8vzeL4YNS9vB+o+ivs8nePl5Ou1yinyfofFjk7TePxW185q9e5ZS7Fvu9Lx+Dn3YJ2N92HjpmeIyuS8i3yZikxUpXE75jzCbtJ3yG9SubF9rTeoci/I8BoHqxWhLBKxaJWTolYlEBKJWKIAZ+nesfGvV+g9RV5vRvUVqAegeo/iAegehlqDejeorUA9A9TLUA9A9TK8HqHqZXm9Q9RVwPVvUyuB6h6j1UbjernJBnQ9UZpFM6oXx9YdVUjr8XkQ34OvH1SSeT3Po/J2x5nn+mvHyvrvqVcE+cyfaMe5+4/hv4eff4fvf2nw+J1uulJ5l28JeD9F/MkVx9JcfHGGeol44/li3z6/EVnh/aUnJ93/k8E7da+9/9UmJA2/1RX3yaZn51B5/0OI/mX2DzH/NuX9D8P1Q3cfsOV2V7G9p+29StiXUHhWxLR4VsS1uFZO0eFYlErErALRAVgAL9H9Q+Rer9N6u6gON6j1Dcb1d1Dcb1FWA9Q9RVpvVvQytB6h6CrQeoehuqD1b0d1Wb1b0HrMHq3o7r+5vVv5YPVB9B/lElrkvIZ4zTwWsmo9Uik+S2PDVs/SWvmPWvV3hqHLfCPf/AId4vn5V/wDl9+bHx2pqlOTcm233P2v0l+In5PoZJyRB6L2Pa8XzHneT6P8A6ZrvTX4LXxdcW/pLPwyT0WP9CX6eOe+KxJ6ePmW39Uyd8OfzeEuXfhYvtbX/ANm4mn0+b9twOD+Bl9Yv+1pjf6TX7DhXo5A/02g4V6Zi/wAitwjoYt8VDhXUxb463CusW4rA4C3DF2i3LBgX1YMA4zsA4z+/dU+S+r9d6j1TereruqD1b1Hqm9W9TKwHG9TKYOB6mUxeN6mVgOB6m6gON6O6huN6FdoeGmEZ6hLyNMKTxMtus+hXPjWz4WDUa3HkvjxddOPA8rVaptNt4S/k7PH4nZjxyPMub+aXd/Kvyo9b6fHPstz4ZIz5Pc+m8nHPvK1U0e34PM4d+OVeMU/oz0seVy68ESv0y77Ss25PJ9NP0w2VV9pRx74G9837xxb8OfzEZ+lVz+Rp/oa+Hx6/CN+ll+zJb6RKPZtfwSv0uf8AbeIa+m1GeVFsfOf1Fvi8mfz1G+OwjlLyhbdT7wlyVtC9lLwriLchxOUSdy3E2hLkCNE7GK0JYwMWxii8Z/cVYfKeP2nqZWG4PqKsBxvU3UBxvUVYDjeplYDgeplYDjepuqD1b0d1geo+hJagMwaeNCeoKTCs8bPZd9WUmVc4Y79T4RbPjXz42OyXlnRnP6Wk/TE31J/0R5fudnjxxWTjPrZ/+I9Dx54a/DNjCyd/j+IjqfCSkd3h8jj3laNzR6nj8rm1LGvT61efvk68eUs1GmenqtXZZ9uCvZS7+nxuPL1XpFkPiqn9p8pg5qf215/l+i1n5xWP8fbW9t0HH3+eL+40+ouf75xy3esfG4vHU1TXj7HRny519qH9GiWaeD7DfFR14Yx26NE9eKVDXiZZ6Zojrxc+yVwhKDRK5sTuU2hKHqRoSyF4RxEuW4RxEuQDaL6s/sSsPlXq/deplYDg+o9UHq3qZWg9R9R6xvVvQVaD1b0Hqg9R9HdY3qPoV3B9RmCSsD6nmUbLx5hTOGWy1stMrTPE5PHfuPJ033YtTa3wu7Onx4PmClthjzLudfjz8nnzXm62fxpfQ7J94XdNNfCd0n9Ianwxt4DjXHJtWLyej4t9S1npZcHTN8cu8Hq1MoPvwXz5eEmrl62l9QjLiXD9zpz5JV87zv8AyrdRCa5SefuU737k8nhmvvHiaz0VJuVfwv6LsJfFPvn4eZ5foZPnLz5K2t4eQTes/dxaxvP3Fal+UWz5/wBkt/bnYmVnklTsiU0jXlTuUJ1ktZidyzzrI6wTiUokbA4RiWl4AvW4/qStPl3q/feplaD1H1FWA4PqZWA4PqKsNxvUeqD1b1d1Deo+ruob1b1B2m9TTKU7h5lSZScmx5OH5xzaQZOt92a60vjJpEKI5eWdOYc1ksy9kdXiyafEePbPM8+7Kz7o6v8AU2W/Iv0PRv8AZD1gtXBP8OXyQKpl/FviK7w0d012F1nqG7DxLsNnyc+K5rOfFCWY8rleMFZuz/COs3PzPs2aT1FrhvK9/B0Y8yuPN+K9SvURmjqzuVX419kr9PGS7FPiufyeGV5Op0GOUTvj/Tz/AC/T8+zz51NC/McevHxJ5D7I3JXIPunYnJmuiWJyEtLxKSJUOEwT4HH9GUz5nx9A4dTBw3BUwcHg7wcbg7zcbg7wcHg9Q3G9SuwPqb1JKwMyaZBchMZywaTofdGdhXORZZyyy+cnkWTwi+YLPbPEWzqxOQbePKT+L9hsufv9TfY/gPQv9h7WJ8pk8/MQ18xnTBm8c3VoTOvx7E01uWO0l8rLd7/km8+3+UYWYyn2/wCS/KbPk58Vz958UtkMcx7Fpf0lvHPmHp1LRbHl4TO7HpUa7Pc7MeVeeTq7mpHTncrakrLqKEw2SuTyeKV5l+nwS1njh34uMk4E65tZRkL1KxOQLSWJyEtLwgvQ4+/Uj5vx9C4ZSBweGUgcHg7zcHjt4ODx28PB4G83G4G8PDcGJmO5YBwEpTHkZGyZXORkCtFpDmskWxBjHrJ/Dg6PwTdYIPn7jZc8vy3Sfwnf/tUtY0+SWLyoWoSXLX7GvxXPfvY6Mhs0JVFL90XmusFi3cruv5H735JvPfn8pwnjjwNnfEe8CcfKLSo7z+iRsaK53xDtjVTqzqx5TzyNUdRk6s+Q3t0s5JlPbqWpKx3VoTWXLvDDZAhqObWWeSJ1KxOQlpLCC9Lx90mfPuPoPDbgcNwd4ODwNweDx24HB47cHg8dk3GPEFYzlgHATlMeRiSkPICaeWVkPFVwh4ZObL5jMGrmWc/krPX3Hylm/LW3wdc+x7WST5JflDV+U7fDG0lv9kMQyY8omTKSgWxeR0twil4KZ0jaWZWVHcRbwUlc9+FIXl8+QJteN50Z8g+zpWFJslqNjyC3qOmayJLUR1GeaI1OwmBScfa7j8Fx9CkHJuC7IBHJuC7JuM7JmNEDG3A4xHIbgFchuASUh5DQ0ChodsfMFGyRfIarz9RLkpHJ5KlX3KZJmtWeDon2PWWzuIhosuwxKmBNyYYxkx5WHJWUtTmh4huJ5KZqFpJFZUNJMeVDTo2FJovsorSs23s5zH9i2klIF0SpSEpKngQnH2CPwb6AOTC7JhdkzCjMZAYdwOMVyDwCtjcAHIaRoER4eKIMM6TK5FmtkWylusFr5KRx7vy6spkMr+C0UqFgKjogYnSMBHBB2RozslIW0JFYnpKY8c202ykQ0nIeI6IxkqXcGUnTKQ80HXbg9DpWzdClyDpX15+FfQHGETM4DCjMOQMDYQK2MBWw8AMjQ0OgmhsjQxZsrGrLbIrEN1im+Skcer8mrKQcr+C0V/CNgKjpM0TKwkoGKGRoW12R4W0Mlcp2kkUiOkpDxz6TY8RpGFKlYSUoelHIesGQ9ADdB9ifh30ADCJmcZjZAwNhYrYSkbCUuRmNEJ4ognjsjQSWMrA0yXMrHL5KySfJSOS35UrKQ+V12KRb8JWIyOkjRIrGLSMydoZDCWhkpCWg2UhNUrZWI6qch4jpNjRGkYU6VhJQCUDAGTA4zPsT8S+guMwmZxmEzOZgIxgqcgwhRhUiE0UMoUeMSwpA0y3FcuXyMj7lI5L91Kx4ploXYrFkrDJaRNEQYxKnIKWihhKA8JQZWEoMpEqnIdHSchkaVhTpWEtAJQAABADA/9k="/>
          <p:cNvSpPr>
            <a:spLocks noChangeAspect="1" noChangeArrowheads="1"/>
          </p:cNvSpPr>
          <p:nvPr/>
        </p:nvSpPr>
        <p:spPr bwMode="auto">
          <a:xfrm>
            <a:off x="-31750" y="-136525"/>
            <a:ext cx="304800" cy="304800"/>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data:image/jpeg;base64,/9j/4AAQSkZJRgABAQAAAQABAAD/2wCEAAkGBw0PDQ0NDQ0NDA0MDA0MCA0IDQ8IDAcMFBEWFhQRFBQYHCggGBolGxQUITEhJSkrLi46Fx8zODMsNygtLisBCgoKDg0OFA8PFSscFBksLCwrLCssLCsrKywsLCwrKywsKywsLCsrLCwsKywsLCwrLywsLCw3LCwsKzcsKywsLP/AABEIAMIBAwMBEQACEQEDEQH/xAAcAAADAQEBAQEBAAAAAAAAAAABAgMEAAUGCAf/xAAwEAACAgEDAwIEBQQDAAAAAAAAAQIDEQQSIRMxQQVhIjJRgRRScZGhYnKS8UKC0f/EABwBAAMBAQEBAQEAAAAAAAAAAAECAwAEBQcGCP/EACkRAQEBAQACAQQABQUBAAAAAAABAhEDEiEEMUFRBRMiMnEUQlJhoRX/2gAMAwEAAhEDEQA/APQ6Z+F61hZVhlJYjOspKnYjKseVOxGcCsqViM4lJU7EZRKSp1GUSkpKlKI8pKm0PClaGgEaGgOQ8LVIjwtHBSFBotlipF8tVEjowSg0dOYwpHTgLTbTpxC9JJHTkYz2F8qRGRSHiMykNE2PDlCzgiDAxGA0IxaZ0bZR+WUo/wBsnESyX7jAd0/zS/yYvJ+hf1zpnwnr3LCSrDKWxKdY80nYjKspKnYhOsrKlYhOspKlYzzgVlTsQnArKnYlKI8pKjKJSUpGhpQJKI8KXA8LVIopCU2CsKDRbLAkXxAtVSOnEJ0uDpzG6aMTpxC2i0dOYHU7DpyaMsy0UiMykUiE2Uh4mxjAFnGEjYBhGwU0I2JTFbFtEuRei/tnTPgnXvWFlWNNFsSnWPNJ2ITrKTSdiM6yk0lYz2VlZpOxmsrK50lYzzrKyp2ITgVlTsRnAeUtScSkpKVxHlKm4lIWmiiuSU+C0I7BbIdCMToxAtV2nViE6G06MwOnUTpxC2hJHTmNGa06MqxnmWh4z2MpFYhIeHKxhKzCVsHRkTbB0xGwWmI2JaPCtiWmLkHR4/vTrPgPXv8ACusMpbEp1jyksQnWUmk7EJ1lJpKxCdZWaTsZ7Kys0lYzWVFZpOxnnWVmkrEJ1lZSWIzgUlJYk4lJSUkolZSUEi2U6fB0ZTrsF8h0YxOnELartOrEJ1yiXzA6badWIXqdh05hoyzReKxmtZWKZZZlIrE2hjEZumTlI3TSJtg6bhGwdNwjYtpuEbEtHhHIS03C7hejx+iXA+AdfoOJygNKWxKUB5SWIzgPKSxCdZSaTsQnWUmkrEJ1lZpOxCdRWaTuWeyorNJWM06is0nYhOsrNJ2ISgVzU7E5QLZqdJtL4qWjbTqylXYOnBTQidWIS1badWYTrlEvmB0WjqxAjNYdGYpGa3gtmKZYrWWi2UGhlCSN0YhORuqSIyYOqSEbB03COQto8I5C2mkTcidppCOQlpuBkXov0s6z4B17/E5QHlLYlKA0pbEZQHlJYjKBSUliM6yk0SxnnWUmkrlKVZSaTuUZ1FJpO5QspKzSVyy2Uls6SuWaystnSdiE4F86R1EnE6cVLUHadmHPouDrwSqwideInattOrMJ1yiXxA6Sw68QYzWF8xSMF8i+YvmMrQ6iU3g3TxlsmZXMQlI3VJE5MHTxOUhbTSEchLTSEbEtMRsS0eEbEtNwNwvR4/UrrP5/699KVQ00HEZ1lJotiM6x5S2IyrHlJYjKA8pLEpVlJoliM6h5pO5SlWUmk7lKVRSaTuULKSudJayx20l86R1lknWdONI6yzyhydWNOfUBxO7x1zbSaO7xpVoqiduEtVfadWYl0Gjq8cZCw6cw8YdTMvmLYjDIqvELZJGPmdYrbAujOWaUgKSJykDp5EZTFtPIRsW0xWxLRI2JaaQjkTujcI5E7o3C7hfZuP1i0fAnulcQ9ZOVYZWSnUPNBxnnUUmi2ITrKTRLEpVjzRLEpQHmiXKcqh5olylKspNEuU5VFJpK5ZraS2do6ywX0nTjaGssVtZ2ePTl3lPaeh4tOPyRnnHk9HxVCtVMT0PG591eawjszEokzsxDMmpngvmKYjzLHll46Z8Mt9qQVc568+23IXTnPGaczKyIzmBSZSbFPCti0SOQlppE5SJ3RpCORK6NwjkTujcK2JaPC5F9hfrc+DPaAzA0ZiuIesSUBpWRnUPNBxGdBSbLYhOkeaJcpSrHmi3Kcqx5olynKopNJ3KM6imdpawyX0HRjbn1h5t9B2ePbm3hlcD0/DtweXLLbHk9bw1x6jRp0ep4nJuqXvwd/jyTKF0tqOzMNJ2vJ1FuX7HRmcdOc8efqdSlwhnTjx9eZbdkLqzhlnaFaZSbMcrYKKcpCXRpE5SJXR5CORK6NIm5E7o3CNkrR4VsS03CtiWjwMi9F+uMnwp7LsmZ2TMGQsDMxWHoFaG6xZQGmg4lOkeaDiE6Sk2W5SlUPNEuUpVlJpO4QspK52jrDz9Tpzr8fkcu8PPsp5PS8HkcHm8bBfXye39Pt53kzw9Kwe34Pl53kJOay2/B63jyHPw8rXarLa8HbjPHT4/G8bVazwh3b4/F+3l23/cLrzhCUmw8Uk4RyRuyG4nKYl2aZTlMndGkI5Ero0ibmTujcK5E7o3CNk7R4ViUwMSiXIogBn6wVx8Q9XtcMrjercHqg9Q47qm9W47qG43HbzcbgbzcB24LDkzcBpB6HCSrGmg4lOoebLcoTqKzZLhluoL48jn343m30cnoeHy/Li8viebqaeT3fpfK8vzeL4YNS9vB+o+ivs8nePl5Ou1yinyfofFjk7TePxW185q9e5ZS7Fvu9Lx+Dn3YJ2N92HjpmeIyuS8i3yZikxUpXE75jzCbtJ3yG9SubF9rTeoci/I8BoHqxWhLBKxaJWTolYlEBKJWKIAZ+nesfGvV+g9RV5vRvUVqAegeo/iAegehlqDejeorUA9A9TLUA9A9TK8HqHqZXm9Q9RVwPVvUyuB6h6j1UbjernJBnQ9UZpFM6oXx9YdVUjr8XkQ34OvH1SSeT3Po/J2x5nn+mvHyvrvqVcE+cyfaMe5+4/hv4eff4fvf2nw+J1uulJ5l28JeD9F/MkVx9JcfHGGeol44/li3z6/EVnh/aUnJ93/k8E7da+9/9UmJA2/1RX3yaZn51B5/0OI/mX2DzH/NuX9D8P1Q3cfsOV2V7G9p+29StiXUHhWxLR4VsS1uFZO0eFYlErErALRAVgAL9H9Q+Rer9N6u6gON6j1Dcb1d1Dcb1FWA9Q9RVpvVvQytB6h6CrQeoehuqD1b0d1Wb1b0HrMHq3o7r+5vVv5YPVB9B/lElrkvIZ4zTwWsmo9Uik+S2PDVs/SWvmPWvV3hqHLfCPf/AId4vn5V/wDl9+bHx2pqlOTcm233P2v0l+In5PoZJyRB6L2Pa8XzHneT6P8A6ZrvTX4LXxdcW/pLPwyT0WP9CX6eOe+KxJ6ePmW39Uyd8OfzeEuXfhYvtbX/ANm4mn0+b9twOD+Bl9Yv+1pjf6TX7DhXo5A/02g4V6Zi/wAitwjoYt8VDhXUxb463CusW4rA4C3DF2i3LBgX1YMA4zsA4z+/dU+S+r9d6j1TereruqD1b1Hqm9W9TKwHG9TKYOB6mUxeN6mVgOB6m6gON6O6huN6FdoeGmEZ6hLyNMKTxMtus+hXPjWz4WDUa3HkvjxddOPA8rVaptNt4S/k7PH4nZjxyPMub+aXd/Kvyo9b6fHPstz4ZIz5Pc+m8nHPvK1U0e34PM4d+OVeMU/oz0seVy68ESv0y77Ss25PJ9NP0w2VV9pRx74G9837xxb8OfzEZ+lVz+Rp/oa+Hx6/CN+ll+zJb6RKPZtfwSv0uf8AbeIa+m1GeVFsfOf1Fvi8mfz1G+OwjlLyhbdT7wlyVtC9lLwriLchxOUSdy3E2hLkCNE7GK0JYwMWxii8Z/cVYfKeP2nqZWG4PqKsBxvU3UBxvUVYDjeplYDgeplYDjepuqD1b0d1geo+hJagMwaeNCeoKTCs8bPZd9WUmVc4Y79T4RbPjXz42OyXlnRnP6Wk/TE31J/0R5fudnjxxWTjPrZ/+I9Dx54a/DNjCyd/j+IjqfCSkd3h8jj3laNzR6nj8rm1LGvT61efvk68eUs1GmenqtXZZ9uCvZS7+nxuPL1XpFkPiqn9p8pg5qf215/l+i1n5xWP8fbW9t0HH3+eL+40+ouf75xy3esfG4vHU1TXj7HRny519qH9GiWaeD7DfFR14Yx26NE9eKVDXiZZ6Zojrxc+yVwhKDRK5sTuU2hKHqRoSyF4RxEuW4RxEuQDaL6s/sSsPlXq/deplYDg+o9UHq3qZWg9R9R6xvVvQVaD1b0Hqg9R9HdY3qPoV3B9RmCSsD6nmUbLx5hTOGWy1stMrTPE5PHfuPJ033YtTa3wu7Onx4PmClthjzLudfjz8nnzXm62fxpfQ7J94XdNNfCd0n9Ianwxt4DjXHJtWLyej4t9S1npZcHTN8cu8Hq1MoPvwXz5eEmrl62l9QjLiXD9zpz5JV87zv8AyrdRCa5SefuU737k8nhmvvHiaz0VJuVfwv6LsJfFPvn4eZ5foZPnLz5K2t4eQTes/dxaxvP3Fal+UWz5/wBkt/bnYmVnklTsiU0jXlTuUJ1ktZidyzzrI6wTiUokbA4RiWl4AvW4/qStPl3q/feplaD1H1FWA4PqZWA4PqKsNxvUeqD1b1d1Deo+ruob1b1B2m9TTKU7h5lSZScmx5OH5xzaQZOt92a60vjJpEKI5eWdOYc1ksy9kdXiyafEePbPM8+7Kz7o6v8AU2W/Iv0PRv8AZD1gtXBP8OXyQKpl/FviK7w0d012F1nqG7DxLsNnyc+K5rOfFCWY8rleMFZuz/COs3PzPs2aT1FrhvK9/B0Y8yuPN+K9SvURmjqzuVX419kr9PGS7FPiufyeGV5Op0GOUTvj/Tz/AC/T8+zz51NC/McevHxJ5D7I3JXIPunYnJmuiWJyEtLxKSJUOEwT4HH9GUz5nx9A4dTBw3BUwcHg7wcbg7zcbg7wcHg9Q3G9SuwPqb1JKwMyaZBchMZywaTofdGdhXORZZyyy+cnkWTwi+YLPbPEWzqxOQbePKT+L9hsufv9TfY/gPQv9h7WJ8pk8/MQ18xnTBm8c3VoTOvx7E01uWO0l8rLd7/km8+3+UYWYyn2/wCS/KbPk58Vz958UtkMcx7Fpf0lvHPmHp1LRbHl4TO7HpUa7Pc7MeVeeTq7mpHTncrakrLqKEw2SuTyeKV5l+nwS1njh34uMk4E65tZRkL1KxOQLSWJyEtLwgvQ4+/Uj5vx9C4ZSBweGUgcHg7zcHjt4ODx28PB4G83G4G8PDcGJmO5YBwEpTHkZGyZXORkCtFpDmskWxBjHrJ/Dg6PwTdYIPn7jZc8vy3Sfwnf/tUtY0+SWLyoWoSXLX7GvxXPfvY6Mhs0JVFL90XmusFi3cruv5H735JvPfn8pwnjjwNnfEe8CcfKLSo7z+iRsaK53xDtjVTqzqx5TzyNUdRk6s+Q3t0s5JlPbqWpKx3VoTWXLvDDZAhqObWWeSJ1KxOQlpLCC9Lx90mfPuPoPDbgcNwd4ODwNweDx24HB47cHg8dk3GPEFYzlgHATlMeRiSkPICaeWVkPFVwh4ZObL5jMGrmWc/krPX3Hylm/LW3wdc+x7WST5JflDV+U7fDG0lv9kMQyY8omTKSgWxeR0twil4KZ0jaWZWVHcRbwUlc9+FIXl8+QJteN50Z8g+zpWFJslqNjyC3qOmayJLUR1GeaI1OwmBScfa7j8Fx9CkHJuC7IBHJuC7JuM7JmNEDG3A4xHIbgFchuASUh5DQ0ChodsfMFGyRfIarz9RLkpHJ5KlX3KZJmtWeDon2PWWzuIhosuwxKmBNyYYxkx5WHJWUtTmh4huJ5KZqFpJFZUNJMeVDTo2FJovsorSs23s5zH9i2klIF0SpSEpKngQnH2CPwb6AOTC7JhdkzCjMZAYdwOMVyDwCtjcAHIaRoER4eKIMM6TK5FmtkWylusFr5KRx7vy6spkMr+C0UqFgKjogYnSMBHBB2RozslIW0JFYnpKY8c202ykQ0nIeI6IxkqXcGUnTKQ80HXbg9DpWzdClyDpX15+FfQHGETM4DCjMOQMDYQK2MBWw8AMjQ0OgmhsjQxZsrGrLbIrEN1im+Skcer8mrKQcr+C0V/CNgKjpM0TKwkoGKGRoW12R4W0Mlcp2kkUiOkpDxz6TY8RpGFKlYSUoelHIesGQ9ADdB9ifh30ADCJmcZjZAwNhYrYSkbCUuRmNEJ4ognjsjQSWMrA0yXMrHL5KySfJSOS35UrKQ+V12KRb8JWIyOkjRIrGLSMydoZDCWhkpCWg2UhNUrZWI6qch4jpNjRGkYU6VhJQCUDAGTA4zPsT8S+guMwmZxmEzOZgIxgqcgwhRhUiE0UMoUeMSwpA0y3FcuXyMj7lI5L91Kx4ploXYrFkrDJaRNEQYxKnIKWihhKA8JQZWEoMpEqnIdHSchkaVhTpWEtAJQAABADA/9k="/>
          <p:cNvSpPr>
            <a:spLocks noChangeAspect="1" noChangeArrowheads="1"/>
          </p:cNvSpPr>
          <p:nvPr/>
        </p:nvSpPr>
        <p:spPr bwMode="auto">
          <a:xfrm>
            <a:off x="120650" y="15875"/>
            <a:ext cx="304800" cy="304800"/>
          </a:xfrm>
          <a:prstGeom prst="rect">
            <a:avLst/>
          </a:prstGeom>
          <a:noFill/>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0" y="-21033"/>
            <a:ext cx="9144000" cy="5888434"/>
          </a:xfrm>
          <a:prstGeom prst="rect">
            <a:avLst/>
          </a:prstGeom>
        </p:spPr>
      </p:pic>
      <p:sp>
        <p:nvSpPr>
          <p:cNvPr id="2" name="Title 1"/>
          <p:cNvSpPr>
            <a:spLocks noGrp="1"/>
          </p:cNvSpPr>
          <p:nvPr>
            <p:ph type="title"/>
          </p:nvPr>
        </p:nvSpPr>
        <p:spPr>
          <a:xfrm>
            <a:off x="473299" y="152400"/>
            <a:ext cx="8229600" cy="427038"/>
          </a:xfrm>
        </p:spPr>
        <p:txBody>
          <a:bodyPr>
            <a:normAutofit fontScale="90000"/>
          </a:bodyPr>
          <a:lstStyle/>
          <a:p>
            <a:r>
              <a:rPr lang="en-US" dirty="0" smtClean="0"/>
              <a:t>Bronx Zoo</a:t>
            </a:r>
            <a:endParaRPr lang="en-US" dirty="0"/>
          </a:p>
        </p:txBody>
      </p:sp>
      <p:sp>
        <p:nvSpPr>
          <p:cNvPr id="3" name="Content Placeholder 2"/>
          <p:cNvSpPr>
            <a:spLocks noGrp="1"/>
          </p:cNvSpPr>
          <p:nvPr>
            <p:ph idx="1"/>
          </p:nvPr>
        </p:nvSpPr>
        <p:spPr>
          <a:xfrm>
            <a:off x="473299" y="5867400"/>
            <a:ext cx="8229600" cy="792163"/>
          </a:xfrm>
        </p:spPr>
        <p:txBody>
          <a:bodyPr/>
          <a:lstStyle/>
          <a:p>
            <a:pPr marL="0" indent="0">
              <a:buNone/>
            </a:pPr>
            <a:r>
              <a:rPr lang="en-US" dirty="0" smtClean="0"/>
              <a:t>You can see animals in their natural habitat.</a:t>
            </a:r>
            <a:endParaRPr lang="en-US" dirty="0"/>
          </a:p>
        </p:txBody>
      </p:sp>
      <p:pic>
        <p:nvPicPr>
          <p:cNvPr id="4" name="Picture 3"/>
          <p:cNvPicPr>
            <a:picLocks noChangeAspect="1"/>
          </p:cNvPicPr>
          <p:nvPr/>
        </p:nvPicPr>
        <p:blipFill>
          <a:blip r:embed="rId3" cstate="print"/>
          <a:stretch>
            <a:fillRect/>
          </a:stretch>
        </p:blipFill>
        <p:spPr>
          <a:xfrm>
            <a:off x="3046524" y="762000"/>
            <a:ext cx="3083149" cy="1977231"/>
          </a:xfrm>
          <a:prstGeom prst="rect">
            <a:avLst/>
          </a:prstGeom>
        </p:spPr>
      </p:pic>
      <p:pic>
        <p:nvPicPr>
          <p:cNvPr id="5" name="Picture 4"/>
          <p:cNvPicPr>
            <a:picLocks noChangeAspect="1"/>
          </p:cNvPicPr>
          <p:nvPr/>
        </p:nvPicPr>
        <p:blipFill>
          <a:blip r:embed="rId4" cstate="print"/>
          <a:stretch>
            <a:fillRect/>
          </a:stretch>
        </p:blipFill>
        <p:spPr>
          <a:xfrm>
            <a:off x="381000" y="152400"/>
            <a:ext cx="1504950" cy="1809750"/>
          </a:xfrm>
          <a:prstGeom prst="rect">
            <a:avLst/>
          </a:prstGeom>
        </p:spPr>
      </p:pic>
      <p:pic>
        <p:nvPicPr>
          <p:cNvPr id="6" name="Picture 5"/>
          <p:cNvPicPr>
            <a:picLocks noChangeAspect="1"/>
          </p:cNvPicPr>
          <p:nvPr/>
        </p:nvPicPr>
        <p:blipFill>
          <a:blip r:embed="rId5" cstate="print"/>
          <a:stretch>
            <a:fillRect/>
          </a:stretch>
        </p:blipFill>
        <p:spPr>
          <a:xfrm>
            <a:off x="6934200" y="157163"/>
            <a:ext cx="1524000" cy="1804987"/>
          </a:xfrm>
          <a:prstGeom prst="rect">
            <a:avLst/>
          </a:prstGeom>
        </p:spPr>
      </p:pic>
      <p:pic>
        <p:nvPicPr>
          <p:cNvPr id="7" name="Picture 6"/>
          <p:cNvPicPr>
            <a:picLocks noChangeAspect="1"/>
          </p:cNvPicPr>
          <p:nvPr/>
        </p:nvPicPr>
        <p:blipFill>
          <a:blip r:embed="rId6" cstate="print"/>
          <a:stretch>
            <a:fillRect/>
          </a:stretch>
        </p:blipFill>
        <p:spPr>
          <a:xfrm>
            <a:off x="261937" y="2579329"/>
            <a:ext cx="1743075" cy="2619375"/>
          </a:xfrm>
          <a:prstGeom prst="rect">
            <a:avLst/>
          </a:prstGeom>
        </p:spPr>
      </p:pic>
      <p:pic>
        <p:nvPicPr>
          <p:cNvPr id="8" name="Picture 7"/>
          <p:cNvPicPr>
            <a:picLocks noChangeAspect="1"/>
          </p:cNvPicPr>
          <p:nvPr/>
        </p:nvPicPr>
        <p:blipFill>
          <a:blip r:embed="rId7" cstate="print"/>
          <a:stretch>
            <a:fillRect/>
          </a:stretch>
        </p:blipFill>
        <p:spPr>
          <a:xfrm>
            <a:off x="6934200" y="2579329"/>
            <a:ext cx="1743075" cy="2619375"/>
          </a:xfrm>
          <a:prstGeom prst="rect">
            <a:avLst/>
          </a:prstGeom>
        </p:spPr>
      </p:pic>
      <p:pic>
        <p:nvPicPr>
          <p:cNvPr id="9" name="Picture 8"/>
          <p:cNvPicPr>
            <a:picLocks noChangeAspect="1"/>
          </p:cNvPicPr>
          <p:nvPr/>
        </p:nvPicPr>
        <p:blipFill>
          <a:blip r:embed="rId8" cstate="print"/>
          <a:stretch>
            <a:fillRect/>
          </a:stretch>
        </p:blipFill>
        <p:spPr>
          <a:xfrm>
            <a:off x="3540348" y="2912665"/>
            <a:ext cx="2095500" cy="1390650"/>
          </a:xfrm>
          <a:prstGeom prst="rect">
            <a:avLst/>
          </a:prstGeom>
        </p:spPr>
      </p:pic>
      <p:pic>
        <p:nvPicPr>
          <p:cNvPr id="10" name="Picture 9"/>
          <p:cNvPicPr>
            <a:picLocks noChangeAspect="1"/>
          </p:cNvPicPr>
          <p:nvPr/>
        </p:nvPicPr>
        <p:blipFill>
          <a:blip r:embed="rId9" cstate="print"/>
          <a:stretch>
            <a:fillRect/>
          </a:stretch>
        </p:blipFill>
        <p:spPr>
          <a:xfrm>
            <a:off x="3540348" y="4418470"/>
            <a:ext cx="2095500" cy="14742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17853" y="5792"/>
            <a:ext cx="9150047" cy="6858000"/>
          </a:xfrm>
          <a:prstGeom prst="rect">
            <a:avLst/>
          </a:prstGeom>
        </p:spPr>
      </p:pic>
      <p:sp>
        <p:nvSpPr>
          <p:cNvPr id="2" name="Title 1"/>
          <p:cNvSpPr>
            <a:spLocks noGrp="1"/>
          </p:cNvSpPr>
          <p:nvPr>
            <p:ph type="title"/>
          </p:nvPr>
        </p:nvSpPr>
        <p:spPr>
          <a:xfrm>
            <a:off x="464713" y="76200"/>
            <a:ext cx="8229600" cy="579438"/>
          </a:xfrm>
        </p:spPr>
        <p:txBody>
          <a:bodyPr>
            <a:normAutofit fontScale="90000"/>
          </a:bodyPr>
          <a:lstStyle/>
          <a:p>
            <a:r>
              <a:rPr lang="en-US" dirty="0" smtClean="0"/>
              <a:t>New York Aquarium</a:t>
            </a:r>
            <a:endParaRPr lang="en-US" dirty="0"/>
          </a:p>
        </p:txBody>
      </p:sp>
      <p:sp>
        <p:nvSpPr>
          <p:cNvPr id="3" name="Content Placeholder 2"/>
          <p:cNvSpPr>
            <a:spLocks noGrp="1"/>
          </p:cNvSpPr>
          <p:nvPr>
            <p:ph idx="1"/>
          </p:nvPr>
        </p:nvSpPr>
        <p:spPr>
          <a:xfrm>
            <a:off x="838200" y="5334000"/>
            <a:ext cx="7450429" cy="1524000"/>
          </a:xfrm>
        </p:spPr>
        <p:txBody>
          <a:bodyPr/>
          <a:lstStyle/>
          <a:p>
            <a:pPr marL="0" indent="0">
              <a:buNone/>
            </a:pPr>
            <a:r>
              <a:rPr lang="en-US" dirty="0" smtClean="0"/>
              <a:t>You can see the fish and see ocean life in their natural habitat.</a:t>
            </a:r>
          </a:p>
          <a:p>
            <a:pPr marL="0" indent="0">
              <a:buNone/>
            </a:pPr>
            <a:endParaRPr lang="en-US" dirty="0"/>
          </a:p>
        </p:txBody>
      </p:sp>
      <p:pic>
        <p:nvPicPr>
          <p:cNvPr id="4" name="Picture 3"/>
          <p:cNvPicPr>
            <a:picLocks noChangeAspect="1"/>
          </p:cNvPicPr>
          <p:nvPr/>
        </p:nvPicPr>
        <p:blipFill>
          <a:blip r:embed="rId3" cstate="print"/>
          <a:stretch>
            <a:fillRect/>
          </a:stretch>
        </p:blipFill>
        <p:spPr>
          <a:xfrm>
            <a:off x="2857869" y="941708"/>
            <a:ext cx="3443287" cy="2579142"/>
          </a:xfrm>
          <a:prstGeom prst="rect">
            <a:avLst/>
          </a:prstGeom>
        </p:spPr>
      </p:pic>
      <p:pic>
        <p:nvPicPr>
          <p:cNvPr id="5" name="Picture 4"/>
          <p:cNvPicPr>
            <a:picLocks noChangeAspect="1"/>
          </p:cNvPicPr>
          <p:nvPr/>
        </p:nvPicPr>
        <p:blipFill>
          <a:blip r:embed="rId4" cstate="print"/>
          <a:stretch>
            <a:fillRect/>
          </a:stretch>
        </p:blipFill>
        <p:spPr>
          <a:xfrm>
            <a:off x="152400" y="941708"/>
            <a:ext cx="2339125" cy="1722793"/>
          </a:xfrm>
          <a:prstGeom prst="rect">
            <a:avLst/>
          </a:prstGeom>
        </p:spPr>
      </p:pic>
      <p:pic>
        <p:nvPicPr>
          <p:cNvPr id="6" name="Picture 5"/>
          <p:cNvPicPr>
            <a:picLocks noChangeAspect="1"/>
          </p:cNvPicPr>
          <p:nvPr/>
        </p:nvPicPr>
        <p:blipFill>
          <a:blip r:embed="rId5" cstate="print"/>
          <a:stretch>
            <a:fillRect/>
          </a:stretch>
        </p:blipFill>
        <p:spPr>
          <a:xfrm>
            <a:off x="6667500" y="816652"/>
            <a:ext cx="2476500" cy="1847850"/>
          </a:xfrm>
          <a:prstGeom prst="rect">
            <a:avLst/>
          </a:prstGeom>
        </p:spPr>
      </p:pic>
      <p:pic>
        <p:nvPicPr>
          <p:cNvPr id="8" name="Picture 7"/>
          <p:cNvPicPr>
            <a:picLocks noChangeAspect="1"/>
          </p:cNvPicPr>
          <p:nvPr/>
        </p:nvPicPr>
        <p:blipFill>
          <a:blip r:embed="rId6" cstate="print"/>
          <a:stretch>
            <a:fillRect/>
          </a:stretch>
        </p:blipFill>
        <p:spPr>
          <a:xfrm>
            <a:off x="6667500" y="3106248"/>
            <a:ext cx="2495818" cy="1743075"/>
          </a:xfrm>
          <a:prstGeom prst="rect">
            <a:avLst/>
          </a:prstGeom>
        </p:spPr>
      </p:pic>
      <p:pic>
        <p:nvPicPr>
          <p:cNvPr id="9" name="Picture 8"/>
          <p:cNvPicPr>
            <a:picLocks noChangeAspect="1"/>
          </p:cNvPicPr>
          <p:nvPr/>
        </p:nvPicPr>
        <p:blipFill>
          <a:blip r:embed="rId7" cstate="print"/>
          <a:stretch>
            <a:fillRect/>
          </a:stretch>
        </p:blipFill>
        <p:spPr>
          <a:xfrm>
            <a:off x="152400" y="3106247"/>
            <a:ext cx="2339125" cy="1743075"/>
          </a:xfrm>
          <a:prstGeom prst="rect">
            <a:avLst/>
          </a:prstGeom>
        </p:spPr>
      </p:pic>
      <p:pic>
        <p:nvPicPr>
          <p:cNvPr id="10" name="Picture 9"/>
          <p:cNvPicPr>
            <a:picLocks noChangeAspect="1"/>
          </p:cNvPicPr>
          <p:nvPr/>
        </p:nvPicPr>
        <p:blipFill>
          <a:blip r:embed="rId8" cstate="print"/>
          <a:stretch>
            <a:fillRect/>
          </a:stretch>
        </p:blipFill>
        <p:spPr>
          <a:xfrm>
            <a:off x="3250774" y="3565412"/>
            <a:ext cx="2657475" cy="17240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146"/>
            <a:ext cx="8229600" cy="655637"/>
          </a:xfrm>
        </p:spPr>
        <p:txBody>
          <a:bodyPr>
            <a:normAutofit fontScale="90000"/>
          </a:bodyPr>
          <a:lstStyle/>
          <a:p>
            <a:r>
              <a:rPr lang="en-US" dirty="0" smtClean="0"/>
              <a:t>Central Park Zoo</a:t>
            </a:r>
            <a:endParaRPr lang="en-US" dirty="0"/>
          </a:p>
        </p:txBody>
      </p:sp>
      <p:sp>
        <p:nvSpPr>
          <p:cNvPr id="3" name="Content Placeholder 2"/>
          <p:cNvSpPr>
            <a:spLocks noGrp="1"/>
          </p:cNvSpPr>
          <p:nvPr>
            <p:ph idx="1"/>
          </p:nvPr>
        </p:nvSpPr>
        <p:spPr>
          <a:xfrm>
            <a:off x="457200" y="4267200"/>
            <a:ext cx="8229600" cy="2239963"/>
          </a:xfrm>
        </p:spPr>
        <p:txBody>
          <a:bodyPr/>
          <a:lstStyle/>
          <a:p>
            <a:pPr marL="0" indent="0">
              <a:buNone/>
            </a:pPr>
            <a:r>
              <a:rPr lang="en-US" dirty="0" smtClean="0"/>
              <a:t>The zoo is a small zoo in the middle of a large park in the center of the city. You can see  animals up close. </a:t>
            </a:r>
            <a:endParaRPr lang="en-US" dirty="0"/>
          </a:p>
        </p:txBody>
      </p:sp>
      <p:pic>
        <p:nvPicPr>
          <p:cNvPr id="5" name="Picture 4"/>
          <p:cNvPicPr>
            <a:picLocks noChangeAspect="1"/>
          </p:cNvPicPr>
          <p:nvPr/>
        </p:nvPicPr>
        <p:blipFill>
          <a:blip r:embed="rId3" cstate="print"/>
          <a:stretch>
            <a:fillRect/>
          </a:stretch>
        </p:blipFill>
        <p:spPr>
          <a:xfrm>
            <a:off x="3364338" y="657783"/>
            <a:ext cx="2619375" cy="1752600"/>
          </a:xfrm>
          <a:prstGeom prst="rect">
            <a:avLst/>
          </a:prstGeom>
        </p:spPr>
      </p:pic>
      <p:pic>
        <p:nvPicPr>
          <p:cNvPr id="6" name="Picture 5"/>
          <p:cNvPicPr>
            <a:picLocks noChangeAspect="1"/>
          </p:cNvPicPr>
          <p:nvPr/>
        </p:nvPicPr>
        <p:blipFill>
          <a:blip r:embed="rId4" cstate="print"/>
          <a:stretch>
            <a:fillRect/>
          </a:stretch>
        </p:blipFill>
        <p:spPr>
          <a:xfrm>
            <a:off x="2146" y="27266"/>
            <a:ext cx="2590800" cy="1762125"/>
          </a:xfrm>
          <a:prstGeom prst="rect">
            <a:avLst/>
          </a:prstGeom>
        </p:spPr>
      </p:pic>
      <p:pic>
        <p:nvPicPr>
          <p:cNvPr id="8" name="Picture 7"/>
          <p:cNvPicPr>
            <a:picLocks noChangeAspect="1"/>
          </p:cNvPicPr>
          <p:nvPr/>
        </p:nvPicPr>
        <p:blipFill>
          <a:blip r:embed="rId5" cstate="print"/>
          <a:stretch>
            <a:fillRect/>
          </a:stretch>
        </p:blipFill>
        <p:spPr>
          <a:xfrm>
            <a:off x="2146" y="2438400"/>
            <a:ext cx="2590800" cy="1828800"/>
          </a:xfrm>
          <a:prstGeom prst="rect">
            <a:avLst/>
          </a:prstGeom>
        </p:spPr>
      </p:pic>
      <p:pic>
        <p:nvPicPr>
          <p:cNvPr id="9" name="Picture 8"/>
          <p:cNvPicPr>
            <a:picLocks noChangeAspect="1"/>
          </p:cNvPicPr>
          <p:nvPr/>
        </p:nvPicPr>
        <p:blipFill>
          <a:blip r:embed="rId6" cstate="print"/>
          <a:stretch>
            <a:fillRect/>
          </a:stretch>
        </p:blipFill>
        <p:spPr>
          <a:xfrm>
            <a:off x="6441986" y="5869"/>
            <a:ext cx="2695575" cy="1783522"/>
          </a:xfrm>
          <a:prstGeom prst="rect">
            <a:avLst/>
          </a:prstGeom>
        </p:spPr>
      </p:pic>
      <p:pic>
        <p:nvPicPr>
          <p:cNvPr id="10" name="Picture 9"/>
          <p:cNvPicPr>
            <a:picLocks noChangeAspect="1"/>
          </p:cNvPicPr>
          <p:nvPr/>
        </p:nvPicPr>
        <p:blipFill>
          <a:blip r:embed="rId7" cstate="print"/>
          <a:stretch>
            <a:fillRect/>
          </a:stretch>
        </p:blipFill>
        <p:spPr>
          <a:xfrm>
            <a:off x="6441986" y="2438400"/>
            <a:ext cx="2680751" cy="1828800"/>
          </a:xfrm>
          <a:prstGeom prst="rect">
            <a:avLst/>
          </a:prstGeom>
        </p:spPr>
      </p:pic>
      <p:pic>
        <p:nvPicPr>
          <p:cNvPr id="11" name="Picture 10"/>
          <p:cNvPicPr>
            <a:picLocks noChangeAspect="1"/>
          </p:cNvPicPr>
          <p:nvPr/>
        </p:nvPicPr>
        <p:blipFill>
          <a:blip r:embed="rId8" cstate="print"/>
          <a:stretch>
            <a:fillRect/>
          </a:stretch>
        </p:blipFill>
        <p:spPr>
          <a:xfrm>
            <a:off x="3383522" y="2667000"/>
            <a:ext cx="2619375" cy="17430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27904" y="0"/>
            <a:ext cx="9171904" cy="6858000"/>
          </a:xfrm>
          <a:prstGeom prst="rect">
            <a:avLst/>
          </a:prstGeom>
        </p:spPr>
      </p:pic>
      <p:sp>
        <p:nvSpPr>
          <p:cNvPr id="2" name="Title 1"/>
          <p:cNvSpPr>
            <a:spLocks noGrp="1"/>
          </p:cNvSpPr>
          <p:nvPr>
            <p:ph type="title"/>
          </p:nvPr>
        </p:nvSpPr>
        <p:spPr>
          <a:xfrm>
            <a:off x="419100" y="56751"/>
            <a:ext cx="8229600" cy="884238"/>
          </a:xfrm>
        </p:spPr>
        <p:txBody>
          <a:bodyPr/>
          <a:lstStyle/>
          <a:p>
            <a:r>
              <a:rPr lang="en-US" dirty="0" smtClean="0"/>
              <a:t>Central Park</a:t>
            </a:r>
            <a:endParaRPr lang="en-US" dirty="0"/>
          </a:p>
        </p:txBody>
      </p:sp>
      <p:sp>
        <p:nvSpPr>
          <p:cNvPr id="3" name="Content Placeholder 2"/>
          <p:cNvSpPr>
            <a:spLocks noGrp="1"/>
          </p:cNvSpPr>
          <p:nvPr>
            <p:ph idx="1"/>
          </p:nvPr>
        </p:nvSpPr>
        <p:spPr>
          <a:xfrm>
            <a:off x="459346" y="4572000"/>
            <a:ext cx="8229600" cy="1935163"/>
          </a:xfrm>
        </p:spPr>
        <p:txBody>
          <a:bodyPr>
            <a:normAutofit fontScale="92500" lnSpcReduction="20000"/>
          </a:bodyPr>
          <a:lstStyle/>
          <a:p>
            <a:pPr marL="0" indent="0">
              <a:buNone/>
            </a:pPr>
            <a:r>
              <a:rPr lang="en-US" dirty="0" smtClean="0"/>
              <a:t>You can have a picnic in the park. There is a small lake with row boats. There is an ice skating rink. If you have a pet you can play in the park with them. There is even a carousel for children. </a:t>
            </a:r>
            <a:endParaRPr lang="en-US" dirty="0"/>
          </a:p>
        </p:txBody>
      </p:sp>
      <p:pic>
        <p:nvPicPr>
          <p:cNvPr id="4" name="Picture 3"/>
          <p:cNvPicPr>
            <a:picLocks noChangeAspect="1"/>
          </p:cNvPicPr>
          <p:nvPr/>
        </p:nvPicPr>
        <p:blipFill>
          <a:blip r:embed="rId3" cstate="print"/>
          <a:stretch>
            <a:fillRect/>
          </a:stretch>
        </p:blipFill>
        <p:spPr>
          <a:xfrm>
            <a:off x="6248400" y="3175"/>
            <a:ext cx="2895600" cy="1685925"/>
          </a:xfrm>
          <a:prstGeom prst="rect">
            <a:avLst/>
          </a:prstGeom>
        </p:spPr>
      </p:pic>
      <p:pic>
        <p:nvPicPr>
          <p:cNvPr id="5" name="Picture 4"/>
          <p:cNvPicPr>
            <a:picLocks noChangeAspect="1"/>
          </p:cNvPicPr>
          <p:nvPr/>
        </p:nvPicPr>
        <p:blipFill>
          <a:blip r:embed="rId4" cstate="print"/>
          <a:stretch>
            <a:fillRect/>
          </a:stretch>
        </p:blipFill>
        <p:spPr>
          <a:xfrm>
            <a:off x="-27903" y="0"/>
            <a:ext cx="2847304" cy="1689100"/>
          </a:xfrm>
          <a:prstGeom prst="rect">
            <a:avLst/>
          </a:prstGeom>
        </p:spPr>
      </p:pic>
      <p:pic>
        <p:nvPicPr>
          <p:cNvPr id="6" name="Picture 5"/>
          <p:cNvPicPr>
            <a:picLocks noChangeAspect="1"/>
          </p:cNvPicPr>
          <p:nvPr/>
        </p:nvPicPr>
        <p:blipFill>
          <a:blip r:embed="rId5" cstate="print"/>
          <a:stretch>
            <a:fillRect/>
          </a:stretch>
        </p:blipFill>
        <p:spPr>
          <a:xfrm>
            <a:off x="2888456" y="844550"/>
            <a:ext cx="3290888" cy="2464989"/>
          </a:xfrm>
          <a:prstGeom prst="rect">
            <a:avLst/>
          </a:prstGeom>
        </p:spPr>
      </p:pic>
      <p:pic>
        <p:nvPicPr>
          <p:cNvPr id="7" name="Picture 6"/>
          <p:cNvPicPr>
            <a:picLocks noChangeAspect="1"/>
          </p:cNvPicPr>
          <p:nvPr/>
        </p:nvPicPr>
        <p:blipFill>
          <a:blip r:embed="rId6" cstate="print"/>
          <a:stretch>
            <a:fillRect/>
          </a:stretch>
        </p:blipFill>
        <p:spPr>
          <a:xfrm>
            <a:off x="0" y="1832569"/>
            <a:ext cx="2819400" cy="1847850"/>
          </a:xfrm>
          <a:prstGeom prst="rect">
            <a:avLst/>
          </a:prstGeom>
        </p:spPr>
      </p:pic>
      <p:pic>
        <p:nvPicPr>
          <p:cNvPr id="8" name="Picture 7"/>
          <p:cNvPicPr>
            <a:picLocks noChangeAspect="1"/>
          </p:cNvPicPr>
          <p:nvPr/>
        </p:nvPicPr>
        <p:blipFill>
          <a:blip r:embed="rId7" cstate="print"/>
          <a:stretch>
            <a:fillRect/>
          </a:stretch>
        </p:blipFill>
        <p:spPr>
          <a:xfrm>
            <a:off x="6248399" y="1832569"/>
            <a:ext cx="2895601" cy="184785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073704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545</Words>
  <Application>Microsoft Macintosh PowerPoint</Application>
  <PresentationFormat>On-screen Show (4:3)</PresentationFormat>
  <Paragraphs>98</Paragraphs>
  <Slides>17</Slides>
  <Notes>1</Notes>
  <HiddenSlides>0</HiddenSlides>
  <MMClips>0</MMClips>
  <ScaleCrop>false</ScaleCrop>
  <HeadingPairs>
    <vt:vector size="4" baseType="variant">
      <vt:variant>
        <vt:lpstr>Design Template</vt:lpstr>
      </vt:variant>
      <vt:variant>
        <vt:i4>1</vt:i4>
      </vt:variant>
      <vt:variant>
        <vt:lpstr>Slide Titles</vt:lpstr>
      </vt:variant>
      <vt:variant>
        <vt:i4>17</vt:i4>
      </vt:variant>
    </vt:vector>
  </HeadingPairs>
  <TitlesOfParts>
    <vt:vector size="18" baseType="lpstr">
      <vt:lpstr>Office Theme</vt:lpstr>
      <vt:lpstr>The Things to Do In New York City</vt:lpstr>
      <vt:lpstr>Empire State Building</vt:lpstr>
      <vt:lpstr>Statue of Liberty</vt:lpstr>
      <vt:lpstr>Ellis Island</vt:lpstr>
      <vt:lpstr>The Museum of Natural History</vt:lpstr>
      <vt:lpstr>Bronx Zoo</vt:lpstr>
      <vt:lpstr>New York Aquarium</vt:lpstr>
      <vt:lpstr>Central Park Zoo</vt:lpstr>
      <vt:lpstr>Central Park</vt:lpstr>
      <vt:lpstr>Macy's Fourth of July Fireworks </vt:lpstr>
      <vt:lpstr>Macy’s Thanksgiving Parade</vt:lpstr>
      <vt:lpstr>The Last Person at the end of the parade is…. Santa</vt:lpstr>
      <vt:lpstr>The Christmas Tree Lighting in Rockefeller Center</vt:lpstr>
      <vt:lpstr>The Christmas Spectacular at Radio City Music Hsll</vt:lpstr>
      <vt:lpstr>The Empire State Building on the holidays</vt:lpstr>
      <vt:lpstr>Times Square Ball Drop on New Years Eve</vt:lpstr>
      <vt:lpstr>The End</vt:lpstr>
    </vt:vector>
  </TitlesOfParts>
  <Company>The Craig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student</dc:creator>
  <cp:lastModifiedBy>Barry Kramer</cp:lastModifiedBy>
  <cp:revision>130</cp:revision>
  <dcterms:created xsi:type="dcterms:W3CDTF">2015-01-10T21:29:50Z</dcterms:created>
  <dcterms:modified xsi:type="dcterms:W3CDTF">2015-01-10T21:30:27Z</dcterms:modified>
</cp:coreProperties>
</file>