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s/slide54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55.xml" ContentType="application/vnd.openxmlformats-officedocument.presentationml.slide+xml"/>
  <Override PartName="/ppt/slides/slide43.xml" ContentType="application/vnd.openxmlformats-officedocument.presentationml.slide+xml"/>
  <Override PartName="/ppt/slides/slide51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52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slides/slide57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0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9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66" r:id="rId35"/>
    <p:sldId id="268" r:id="rId36"/>
    <p:sldId id="292" r:id="rId37"/>
    <p:sldId id="295" r:id="rId38"/>
    <p:sldId id="293" r:id="rId39"/>
    <p:sldId id="294" r:id="rId40"/>
    <p:sldId id="296" r:id="rId41"/>
    <p:sldId id="297" r:id="rId42"/>
    <p:sldId id="298" r:id="rId43"/>
    <p:sldId id="299" r:id="rId44"/>
    <p:sldId id="304" r:id="rId45"/>
    <p:sldId id="300" r:id="rId46"/>
    <p:sldId id="301" r:id="rId47"/>
    <p:sldId id="302" r:id="rId48"/>
    <p:sldId id="303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28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42983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483502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847393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614869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358491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836714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523433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185298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29904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226416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511633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3A884-DA3E-4104-A447-4CEFF378F336}" type="datetimeFigureOut">
              <a:rPr lang="en-US" smtClean="0"/>
              <a:pPr/>
              <a:t>2/15/15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DC63C-D575-49D8-BA2B-904C2F633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815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gif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93283" y="1220562"/>
            <a:ext cx="4303485" cy="44026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612" y="816805"/>
            <a:ext cx="1239383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Places from Our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4992" y="4838338"/>
            <a:ext cx="65600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Perspectives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812733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Click="0" advTm="3350"/>
    </mc:Choice>
    <mc:Fallback>
      <mp:transition xmlns:mp="http://schemas.microsoft.com/office/mac/powerpoint/2008/main" spd="slow" advClick="0" advTm="33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1" y="115910"/>
            <a:ext cx="5752562" cy="4314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039" y="2169299"/>
            <a:ext cx="6126052" cy="459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196025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7856">
        <p14:ferris dir="l"/>
      </p:transition>
    </mc:Choice>
    <mc:Fallback>
      <mp:transition xmlns:mp="http://schemas.microsoft.com/office/mac/powerpoint/2008/main" spd="slow" advTm="785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515" y="186742"/>
            <a:ext cx="5855595" cy="4391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21" y="2411575"/>
            <a:ext cx="5775899" cy="433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343096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9309">
        <p14:ripple/>
      </p:transition>
    </mc:Choice>
    <mc:Fallback>
      <mp:transition xmlns:mp="http://schemas.microsoft.com/office/mac/powerpoint/2008/main" spd="slow" advTm="1930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8" y="-12880"/>
            <a:ext cx="9161172" cy="6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5234248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1250" advTm="10859">
        <p15:prstTrans prst="pageCurlDouble"/>
      </p:transition>
    </mc:Choice>
    <mc:Fallback>
      <mp:transition xmlns:mp="http://schemas.microsoft.com/office/mac/powerpoint/2008/main" spd="slow" advTm="108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" y="2112134"/>
            <a:ext cx="6130346" cy="4597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335" y="0"/>
            <a:ext cx="6300665" cy="47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570807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000" advTm="6139">
        <p14:shred/>
      </p:transition>
    </mc:Choice>
    <mc:Fallback>
      <mp:transition xmlns:mp="http://schemas.microsoft.com/office/mac/powerpoint/2008/main" spd="slow" advTm="613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104476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900" advTm="2281">
        <p14:glitter pattern="hexagon"/>
      </p:transition>
    </mc:Choice>
    <mc:Fallback>
      <mp:transition xmlns:mp="http://schemas.microsoft.com/office/mac/powerpoint/2008/main" spd="slow" advTm="228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0457118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1250" advTm="21725">
        <p15:prstTrans prst="peelOff"/>
      </p:transition>
    </mc:Choice>
    <mc:Fallback>
      <mp:transition xmlns:mp="http://schemas.microsoft.com/office/mac/powerpoint/2008/main" spd="slow" advTm="2172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9986085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20144">
        <p15:prstTrans prst="prestige"/>
      </p:transition>
    </mc:Choice>
    <mc:Fallback>
      <mp:transition xmlns:mp="http://schemas.microsoft.com/office/mac/powerpoint/2008/main" spd="slow" advTm="2014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569860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Tm="17294">
        <p14:prism/>
      </p:transition>
    </mc:Choice>
    <mc:Fallback>
      <mp:transition xmlns:mp="http://schemas.microsoft.com/office/mac/powerpoint/2008/main" spd="slow" advTm="1729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095716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19177">
        <p15:prstTrans prst="fracture"/>
      </p:transition>
    </mc:Choice>
    <mc:Fallback>
      <mp:transition xmlns:mp="http://schemas.microsoft.com/office/mac/powerpoint/2008/main" spd="slow" advTm="1917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10998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900" advTm="26400">
        <p14:warp dir="in"/>
      </p:transition>
    </mc:Choice>
    <mc:Fallback>
      <mp:transition xmlns:mp="http://schemas.microsoft.com/office/mac/powerpoint/2008/main" spd="slow" advTm="264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11934">
            <a:off x="315639" y="521602"/>
            <a:ext cx="2286000" cy="1228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3719" y="2967335"/>
            <a:ext cx="620458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collaborative project by students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from: </a:t>
            </a:r>
          </a:p>
          <a:p>
            <a:pPr algn="ctr"/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6600">
            <a:off x="8502093" y="730454"/>
            <a:ext cx="2872021" cy="1787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832386">
            <a:off x="9968104" y="460915"/>
            <a:ext cx="97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Belarus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492629">
            <a:off x="540913" y="1704544"/>
            <a:ext cx="249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Campobello, NB, Canada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81194" y="3374256"/>
            <a:ext cx="2422410" cy="1606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922" y="663531"/>
            <a:ext cx="2821021" cy="18712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0580" y="276250"/>
            <a:ext cx="218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Hartland, NB, Canada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8074" y="4980696"/>
            <a:ext cx="248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St. Stephen, NB, Canada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7452" t="28267" b="18028"/>
          <a:stretch/>
        </p:blipFill>
        <p:spPr>
          <a:xfrm rot="1333470">
            <a:off x="3230092" y="4399002"/>
            <a:ext cx="2781894" cy="17901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366746">
            <a:off x="3438660" y="6091707"/>
            <a:ext cx="141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Kyiv, Ukraine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549">
            <a:off x="8720789" y="3510874"/>
            <a:ext cx="2857500" cy="1638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595281">
            <a:off x="9611517" y="5038836"/>
            <a:ext cx="20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 Virginia, USA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91971" y="5881146"/>
            <a:ext cx="158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Tunisia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521408" y="4700914"/>
            <a:ext cx="2098191" cy="11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2666268"/>
      </p:ext>
    </p:extLst>
  </p:cSld>
  <p:clrMapOvr>
    <a:masterClrMapping/>
  </p:clrMapOvr>
  <p:transition spd="slow" advTm="8891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306322"/>
      </p:ext>
    </p:extLst>
  </p:cSld>
  <p:clrMapOvr>
    <a:masterClrMapping/>
  </p:clrMapOvr>
  <p:transition spd="slow" advTm="17397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6347156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3479">
        <p15:prstTrans prst="drape"/>
      </p:transition>
    </mc:Choice>
    <mc:Fallback>
      <mp:transition xmlns:mp="http://schemas.microsoft.com/office/mac/powerpoint/2008/main" spd="slow" advTm="347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5763" y="592429"/>
            <a:ext cx="1065082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Places We Like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By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St. Stephen Middle School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2771344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3250" advTm="1280">
        <p15:prstTrans prst="origami"/>
      </p:transition>
    </mc:Choice>
    <mc:Fallback>
      <mp:transition xmlns:mp="http://schemas.microsoft.com/office/mac/powerpoint/2008/main" spd="slow" advTm="128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05" y="-286554"/>
            <a:ext cx="9736428" cy="73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6622550"/>
      </p:ext>
    </p:extLst>
  </p:cSld>
  <p:clrMapOvr>
    <a:masterClrMapping/>
  </p:clrMapOvr>
  <p:transition spd="slow" advTm="248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4" y="16098"/>
            <a:ext cx="9131121" cy="68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3322075"/>
      </p:ext>
    </p:extLst>
  </p:cSld>
  <p:clrMapOvr>
    <a:masterClrMapping/>
  </p:clrMapOvr>
  <p:transition spd="slow" advTm="13072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246" y="0"/>
            <a:ext cx="4651651" cy="3487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246" y="3331682"/>
            <a:ext cx="4651651" cy="349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505" y="-19263"/>
            <a:ext cx="4699941" cy="3525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505" y="3306972"/>
            <a:ext cx="4685690" cy="3515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238" y="1743606"/>
            <a:ext cx="4043118" cy="3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9135992"/>
      </p:ext>
    </p:extLst>
  </p:cSld>
  <p:clrMapOvr>
    <a:masterClrMapping/>
  </p:clrMapOvr>
  <p:transition spd="med" advTm="20899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17" y="1"/>
            <a:ext cx="4571360" cy="3428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362" y="0"/>
            <a:ext cx="4572638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617" y="3428521"/>
            <a:ext cx="4572638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362" y="3428521"/>
            <a:ext cx="4572638" cy="34294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30296" y="179491"/>
            <a:ext cx="2838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0" cap="all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Toronto Teams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8664" y="599680"/>
            <a:ext cx="3070698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800"/>
              </a:spcBef>
            </a:pPr>
            <a:r>
              <a:rPr lang="en-CA" sz="2600" b="1" dirty="0">
                <a:solidFill>
                  <a:srgbClr val="000000"/>
                </a:solidFill>
                <a:latin typeface="Franklin Gothic Book"/>
              </a:rPr>
              <a:t>In Toronto there are 5 teams. Hockey, baseball,</a:t>
            </a:r>
            <a:r>
              <a:rPr lang="fr-CA" sz="2600" b="1" dirty="0">
                <a:solidFill>
                  <a:srgbClr val="000000"/>
                </a:solidFill>
                <a:latin typeface="Franklin Gothic Book"/>
              </a:rPr>
              <a:t> football, basketball and soccer. The teams are:</a:t>
            </a:r>
          </a:p>
          <a:p>
            <a:pPr lvl="0">
              <a:spcBef>
                <a:spcPts val="800"/>
              </a:spcBef>
            </a:pPr>
            <a:r>
              <a:rPr lang="en-CA" sz="2600" b="1" dirty="0">
                <a:solidFill>
                  <a:srgbClr val="000000"/>
                </a:solidFill>
                <a:latin typeface="Franklin Gothic Book"/>
              </a:rPr>
              <a:t>-Toronto Maple Leafs</a:t>
            </a:r>
          </a:p>
          <a:p>
            <a:pPr lvl="0">
              <a:spcBef>
                <a:spcPts val="800"/>
              </a:spcBef>
            </a:pPr>
            <a:r>
              <a:rPr lang="en-CA" sz="2600" b="1" dirty="0">
                <a:solidFill>
                  <a:srgbClr val="000000"/>
                </a:solidFill>
                <a:latin typeface="Franklin Gothic Book"/>
              </a:rPr>
              <a:t>-Toronto Blue Jays</a:t>
            </a:r>
          </a:p>
          <a:p>
            <a:pPr lvl="0">
              <a:spcBef>
                <a:spcPts val="800"/>
              </a:spcBef>
            </a:pPr>
            <a:r>
              <a:rPr lang="en-CA" sz="2600" b="1" dirty="0">
                <a:solidFill>
                  <a:srgbClr val="000000"/>
                </a:solidFill>
                <a:latin typeface="Franklin Gothic Book"/>
              </a:rPr>
              <a:t>-Toronto Argonauts</a:t>
            </a:r>
          </a:p>
          <a:p>
            <a:pPr lvl="0">
              <a:spcBef>
                <a:spcPts val="800"/>
              </a:spcBef>
            </a:pPr>
            <a:r>
              <a:rPr lang="en-CA" sz="2600" b="1" dirty="0">
                <a:solidFill>
                  <a:srgbClr val="000000"/>
                </a:solidFill>
                <a:latin typeface="Franklin Gothic Book"/>
              </a:rPr>
              <a:t>-Toronto Raptors</a:t>
            </a:r>
          </a:p>
          <a:p>
            <a:pPr lvl="0">
              <a:spcBef>
                <a:spcPts val="800"/>
              </a:spcBef>
            </a:pPr>
            <a:r>
              <a:rPr lang="en-CA" sz="2600" b="1" dirty="0">
                <a:solidFill>
                  <a:srgbClr val="000000"/>
                </a:solidFill>
                <a:latin typeface="Franklin Gothic Book"/>
              </a:rPr>
              <a:t>-Toronto FC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289463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18953">
        <p14:doors dir="vert"/>
      </p:transition>
    </mc:Choice>
    <mc:Fallback>
      <mp:transition xmlns:mp="http://schemas.microsoft.com/office/mac/powerpoint/2008/main" spd="slow" advTm="1895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70" y="-32198"/>
            <a:ext cx="9234153" cy="69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1804675"/>
      </p:ext>
    </p:extLst>
  </p:cSld>
  <p:clrMapOvr>
    <a:masterClrMapping/>
  </p:clrMapOvr>
  <p:transition spd="slow" advTm="7537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8" y="-12880"/>
            <a:ext cx="9161172" cy="6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0869405"/>
      </p:ext>
    </p:extLst>
  </p:cSld>
  <p:clrMapOvr>
    <a:masterClrMapping/>
  </p:clrMapOvr>
  <p:transition spd="slow" advTm="2699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70" y="-32198"/>
            <a:ext cx="9186928" cy="68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695166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800" advTm="11849">
        <p:circle/>
      </p:transition>
    </mc:Choice>
    <mc:Fallback>
      <mp:transition xmlns:mp="http://schemas.microsoft.com/office/mac/powerpoint/2008/main" spd="slow" advTm="1184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42" y="-14068"/>
            <a:ext cx="9186203" cy="688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895632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400" advTm="10016">
        <p14:reveal/>
      </p:transition>
    </mc:Choice>
    <mc:Fallback>
      <mp:transition xmlns:mp="http://schemas.microsoft.com/office/mac/powerpoint/2008/main" spd="slow" advTm="1001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2" y="-41856"/>
            <a:ext cx="9199807" cy="68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4485202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8494">
        <p15:prstTrans prst="prestige"/>
      </p:transition>
    </mc:Choice>
    <mc:Fallback>
      <mp:transition xmlns:mp="http://schemas.microsoft.com/office/mac/powerpoint/2008/main" spd="slow" advTm="8494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980" y="2340735"/>
            <a:ext cx="6023020" cy="4517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92968" cy="449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24661266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11056">
        <p15:prstTrans prst="wind"/>
      </p:transition>
    </mc:Choice>
    <mc:Fallback>
      <mp:transition xmlns:mp="http://schemas.microsoft.com/office/mac/powerpoint/2008/main" spd="slow" advTm="1105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2" y="-41856"/>
            <a:ext cx="9221273" cy="69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97065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500" advTm="3045">
        <p:split orient="vert"/>
      </p:transition>
    </mc:Choice>
    <mc:Fallback>
      <mp:transition xmlns:mp="http://schemas.microsoft.com/office/mac/powerpoint/2008/main" spd="slow" advTm="304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04078" cy="43530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645" y="2128233"/>
            <a:ext cx="6306355" cy="47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376238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400" advTm="9460">
        <p14:ripple/>
      </p:transition>
    </mc:Choice>
    <mc:Fallback>
      <mp:transition xmlns:mp="http://schemas.microsoft.com/office/mac/powerpoint/2008/main" spd="slow" advTm="946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34673"/>
            <a:ext cx="6297769" cy="4723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768" y="0"/>
            <a:ext cx="5894232" cy="442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1052018"/>
      </p:ext>
    </p:extLst>
  </p:cSld>
  <p:clrMapOvr>
    <a:masterClrMapping/>
  </p:clrMapOvr>
  <p:transition spd="med" advTm="7673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7" y="-3220"/>
            <a:ext cx="9169758" cy="68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2405248"/>
      </p:ext>
    </p:extLst>
  </p:cSld>
  <p:clrMapOvr>
    <a:masterClrMapping/>
  </p:clrMapOvr>
  <p:transition spd="slow" advTm="1395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07" y="-3220"/>
            <a:ext cx="9169758" cy="687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7638242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1250" advTm="4835">
        <p15:prstTrans prst="airplane"/>
      </p:transition>
    </mc:Choice>
    <mc:Fallback>
      <mp:transition xmlns:mp="http://schemas.microsoft.com/office/mac/powerpoint/2008/main" spd="slow" advTm="4835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42656" cy="4531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332" y="1220272"/>
            <a:ext cx="7761668" cy="56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064662"/>
      </p:ext>
    </p:extLst>
  </p:cSld>
  <p:clrMapOvr>
    <a:masterClrMapping/>
  </p:clrMapOvr>
  <p:transition spd="slow" advTm="8329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473779" cy="4855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555" y="2215167"/>
            <a:ext cx="6190445" cy="464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8833977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12931">
        <p15:prstTrans prst="fallOver"/>
      </p:transition>
    </mc:Choice>
    <mc:Fallback>
      <mp:transition xmlns:mp="http://schemas.microsoft.com/office/mac/powerpoint/2008/main" spd="slow" advTm="1293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070" y="-1"/>
            <a:ext cx="6138930" cy="4604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1228"/>
            <a:ext cx="6053070" cy="45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322523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800" advTm="11260">
        <p:circle/>
      </p:transition>
    </mc:Choice>
    <mc:Fallback>
      <mp:transition xmlns:mp="http://schemas.microsoft.com/office/mac/powerpoint/2008/main" spd="slow" advTm="1126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5" y="190871"/>
            <a:ext cx="5178193" cy="28055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6324" y="203153"/>
            <a:ext cx="284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Roosevelt International Park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13" y="387819"/>
            <a:ext cx="4830771" cy="31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7058" y="3675240"/>
            <a:ext cx="286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Head </a:t>
            </a:r>
            <a:r>
              <a:rPr lang="en-US" dirty="0" err="1" smtClean="0"/>
              <a:t>Harbour</a:t>
            </a:r>
            <a:r>
              <a:rPr lang="en-US" dirty="0" smtClean="0"/>
              <a:t> Light House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23500" y="4218183"/>
            <a:ext cx="3459975" cy="2503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501629"/>
            <a:ext cx="2905760" cy="2179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80949"/>
            <a:ext cx="2889754" cy="12375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760" y="3501629"/>
            <a:ext cx="3326496" cy="1827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b="24026"/>
          <a:stretch/>
        </p:blipFill>
        <p:spPr>
          <a:xfrm>
            <a:off x="2884573" y="5157420"/>
            <a:ext cx="3347683" cy="17357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0035" y="3150615"/>
            <a:ext cx="292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Herring Cove Provincial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7933229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Click="0" advTm="12560">
        <p15:prstTrans prst="fallOver"/>
      </p:transition>
    </mc:Choice>
    <mc:Fallback>
      <mp:transition xmlns:mp="http://schemas.microsoft.com/office/mac/powerpoint/2008/main" spd="slow" advClick="0" advTm="1256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49" y="-22538"/>
            <a:ext cx="9174050" cy="68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480860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400" advTm="4531">
        <p14:reveal/>
      </p:transition>
    </mc:Choice>
    <mc:Fallback>
      <mp:transition xmlns:mp="http://schemas.microsoft.com/office/mac/powerpoint/2008/main" spd="slow" advTm="4531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4304" cy="6993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66740" y="-137505"/>
            <a:ext cx="1170833" cy="6995505"/>
          </a:xfrm>
          <a:prstGeom prst="rect">
            <a:avLst/>
          </a:prstGeom>
          <a:noFill/>
        </p:spPr>
        <p:txBody>
          <a:bodyPr vert="wordArtVert"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Belarus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33335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Tm="5739">
        <p:dissolve/>
      </p:transition>
    </mc:Choice>
    <mc:Fallback>
      <mp:transition xmlns:mp="http://schemas.microsoft.com/office/mac/powerpoint/2008/main" spd="slow" advTm="573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48" y="-6440"/>
            <a:ext cx="9182637" cy="68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4131779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1250" advTm="4364">
        <p15:prstTrans prst="pageCurlDouble"/>
      </p:transition>
    </mc:Choice>
    <mc:Fallback>
      <mp:transition xmlns:mp="http://schemas.microsoft.com/office/mac/powerpoint/2008/main" spd="slow" advTm="4364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89447" cy="5167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771" y="2492829"/>
            <a:ext cx="5820229" cy="43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965882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 advTm="26198">
        <p14:prism isContent="1" isInverted="1"/>
      </p:transition>
    </mc:Choice>
    <mc:Fallback>
      <mp:transition xmlns:mp="http://schemas.microsoft.com/office/mac/powerpoint/2008/main" spd="slow" advTm="2619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60456" cy="4920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7" y="2122955"/>
            <a:ext cx="6313714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79060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500" advTm="11605">
        <p:split orient="vert"/>
      </p:transition>
    </mc:Choice>
    <mc:Fallback>
      <mp:transition xmlns:mp="http://schemas.microsoft.com/office/mac/powerpoint/2008/main" spd="slow" advTm="1160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638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38" y="1143479"/>
            <a:ext cx="7619362" cy="57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9219889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 advTm="13873">
        <p14:prism/>
      </p:transition>
    </mc:Choice>
    <mc:Fallback>
      <mp:transition xmlns:mp="http://schemas.microsoft.com/office/mac/powerpoint/2008/main" spd="slow" advTm="13873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638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39" y="1144437"/>
            <a:ext cx="7619362" cy="57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8061633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1250" advTm="15498">
        <p15:prstTrans prst="pageCurlDouble"/>
      </p:transition>
    </mc:Choice>
    <mc:Fallback>
      <mp:transition xmlns:mp="http://schemas.microsoft.com/office/mac/powerpoint/2008/main" spd="slow" advTm="15498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638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38" y="1144437"/>
            <a:ext cx="7619362" cy="57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4498023"/>
      </p:ext>
    </p:extLst>
  </p:cSld>
  <p:clrMapOvr>
    <a:masterClrMapping/>
  </p:clrMapOvr>
  <p:transition spd="slow" advTm="16277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42" y="-43544"/>
            <a:ext cx="9202057" cy="69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502662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50" advTm="5865">
        <p14:flip dir="r"/>
      </p:transition>
    </mc:Choice>
    <mc:Fallback>
      <mp:transition xmlns:mp="http://schemas.microsoft.com/office/mac/powerpoint/2008/main" spd="slow" advTm="5865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6" y="-32658"/>
            <a:ext cx="9187543" cy="68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019469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 advTm="3470">
        <p14:ferris dir="l"/>
      </p:transition>
    </mc:Choice>
    <mc:Fallback>
      <mp:transition xmlns:mp="http://schemas.microsoft.com/office/mac/powerpoint/2008/main" spd="slow" advTm="34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01" y="260445"/>
            <a:ext cx="7340220" cy="9632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8813" y="1517361"/>
            <a:ext cx="1173245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Herring Cove is a hiker’s delight offering 6 unique trails of varying lengths. Hike the Carriage Road through a forest of ancient spruce, across log bridges and around a small pond, or follow an old logging road once used by the Roosevelt’s.</a:t>
            </a:r>
          </a:p>
          <a:p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Herring Cove’s 425 ha (1,049 acres) Park features 88 campsites, hiking trails, beach1-mi. long beach, 9-hole golf course,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4965389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25324">
        <p15:prstTrans prst="crush"/>
      </p:transition>
    </mc:Choice>
    <mc:Fallback>
      <mp:transition xmlns:mp="http://schemas.microsoft.com/office/mac/powerpoint/2008/main" spd="slow" advTm="25324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42" y="-43544"/>
            <a:ext cx="9202057" cy="69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2762275"/>
      </p:ext>
    </p:extLst>
  </p:cSld>
  <p:clrMapOvr>
    <a:masterClrMapping/>
  </p:clrMapOvr>
  <p:transition spd="slow" advTm="15476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512811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 advTm="7106">
        <p14:prism isInverted="1"/>
      </p:transition>
    </mc:Choice>
    <mc:Fallback>
      <mp:transition xmlns:mp="http://schemas.microsoft.com/office/mac/powerpoint/2008/main" spd="slow" advTm="710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14" y="10886"/>
            <a:ext cx="9129485" cy="68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52584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800" advTm="9652">
        <p:circle/>
      </p:transition>
    </mc:Choice>
    <mc:Fallback>
      <mp:transition xmlns:mp="http://schemas.microsoft.com/office/mac/powerpoint/2008/main" spd="slow" advTm="9652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14" y="10886"/>
            <a:ext cx="9187543" cy="68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8078938"/>
      </p:ext>
    </p:extLst>
  </p:cSld>
  <p:clrMapOvr>
    <a:masterClrMapping/>
  </p:clrMapOvr>
  <p:transition spd="slow" advTm="9925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32656"/>
            <a:ext cx="9158514" cy="68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285394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3400" advTm="6938">
        <p14:reveal/>
      </p:transition>
    </mc:Choice>
    <mc:Fallback>
      <mp:transition xmlns:mp="http://schemas.microsoft.com/office/mac/powerpoint/2008/main" spd="slow" advTm="6938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3371913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7704">
        <p15:prstTrans prst="drape"/>
      </p:transition>
    </mc:Choice>
    <mc:Fallback>
      <mp:transition xmlns:mp="http://schemas.microsoft.com/office/mac/powerpoint/2008/main" spd="slow" advTm="7704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6" y="-32658"/>
            <a:ext cx="9274629" cy="69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12622405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4606">
        <p15:prstTrans prst="fallOver"/>
      </p:transition>
    </mc:Choice>
    <mc:Fallback>
      <mp:transition xmlns:mp="http://schemas.microsoft.com/office/mac/powerpoint/2008/main" spd="slow" advTm="4606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33829"/>
            <a:ext cx="6066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Power Point put together by Mrs. </a:t>
            </a:r>
            <a:r>
              <a:rPr lang="en-US" sz="4000" dirty="0" err="1" smtClean="0"/>
              <a:t>Denbow</a:t>
            </a:r>
            <a:r>
              <a:rPr lang="en-US" sz="4000" dirty="0" smtClean="0"/>
              <a:t> and CICS Middle School Students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05600" y="1736441"/>
            <a:ext cx="5071836" cy="48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66328617"/>
      </p:ext>
    </p:extLst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p14:dur="2000" advTm="8479">
        <p15:prstTrans prst="crush"/>
      </p:transition>
    </mc:Choice>
    <mc:Fallback>
      <mp:transition xmlns:mp="http://schemas.microsoft.com/office/mac/powerpoint/2008/main" spd="slow" advTm="847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4012" y="226313"/>
            <a:ext cx="58448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all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 Roosevelt’s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64567" y="1426642"/>
            <a:ext cx="9902482" cy="4004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	Roosevelt’s preserves the house and surrounding landscape of the family summer retreat of Franklin D. Roosevelt and his family, located on Campobello Island in the Canadian Province of N.B.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	A few years later Franklin was stricken with poliomyelitis at the age of 39. He rarely returned, but Eleanor Roosevelt loved the cool summer weather and visited a lot with her children, and later she came alone in the summer. After Franklin’s death in 1962,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the park was turned into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a tourist attraction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7EA52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nd a nature park.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5663466"/>
      </p:ext>
    </p:extLst>
  </p:cSld>
  <p:clrMapOvr>
    <a:masterClrMapping/>
  </p:clrMapOvr>
  <p:transition spd="slow" advTm="32412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27274" y="1650438"/>
            <a:ext cx="86234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Head Harbor light house is located at the southern tip of Campobello Island, N.B. It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has  been around since 1929. It is the most visited light house by tourist. It used to be the best navigation tool around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for the boats to find their way through the passage during the night or in the fog. The lighthouse isn’t used much anymore because now we have computers , GPS and digital maps. Head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Harbour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ndalus" pitchFamily="18" charset="-78"/>
                <a:cs typeface="Andalus" pitchFamily="18" charset="-78"/>
              </a:rPr>
              <a:t> light was the first light house in Canada.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08" y="199464"/>
            <a:ext cx="775478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975547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600" advTm="27503">
        <p14:prism isInverted="1"/>
      </p:transition>
    </mc:Choice>
    <mc:Fallback>
      <mp:transition xmlns:mp="http://schemas.microsoft.com/office/mac/powerpoint/2008/main" spd="slow" advTm="275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-14310"/>
            <a:ext cx="11835685" cy="690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1078695"/>
      </p:ext>
    </p:extLst>
  </p:cSld>
  <p:clrMapOvr>
    <a:masterClrMapping/>
  </p:clrMapOvr>
  <p:transition spd="slow" advTm="621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86" y="6439"/>
            <a:ext cx="9131121" cy="68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01211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 advTm="4883">
        <p:fade/>
      </p:transition>
    </mc:Choice>
    <mc:Fallback>
      <mp:transition xmlns:mp="http://schemas.microsoft.com/office/mac/powerpoint/2008/main" spd="med" advTm="488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373</Words>
  <Application>Microsoft Macintosh PowerPoint</Application>
  <PresentationFormat>Custom</PresentationFormat>
  <Paragraphs>32</Paragraphs>
  <Slides>57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Denbow, Gina Roxanne (ASD-S)</dc:creator>
  <cp:lastModifiedBy>Barry Kramer</cp:lastModifiedBy>
  <cp:revision>23</cp:revision>
  <dcterms:created xsi:type="dcterms:W3CDTF">2015-02-16T03:16:31Z</dcterms:created>
  <dcterms:modified xsi:type="dcterms:W3CDTF">2015-02-16T03:17:33Z</dcterms:modified>
</cp:coreProperties>
</file>