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852" r:id="rId1"/>
  </p:sldMasterIdLst>
  <p:sldIdLst>
    <p:sldId id="256" r:id="rId2"/>
    <p:sldId id="258" r:id="rId3"/>
    <p:sldId id="259" r:id="rId4"/>
    <p:sldId id="260" r:id="rId5"/>
    <p:sldId id="261" r:id="rId6"/>
    <p:sldId id="262" r:id="rId7"/>
    <p:sldId id="263" r:id="rId8"/>
    <p:sldId id="264" r:id="rId9"/>
    <p:sldId id="266" r:id="rId10"/>
    <p:sldId id="267" r:id="rId11"/>
    <p:sldId id="268" r:id="rId12"/>
    <p:sldId id="265" r:id="rId13"/>
    <p:sldId id="270"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p14="http://schemas.microsoft.com/office/powerpoint/2010/main" xmlns:p="http://schemas.openxmlformats.org/presentationml/2006/main" xmlns:r="http://schemas.openxmlformats.org/officeDocument/2006/relationships" xmlns:a="http://schemas.openxmlformats.org/drawingml/2006/main" val="0"/>
    </p:ext>
    <p:ext uri="{D31A062A-798A-4329-ABDD-BBA856620510}">
      <p14:defaultImageDpi xmlns="" xmlns:p14="http://schemas.microsoft.com/office/powerpoint/2010/main"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66" d="100"/>
          <a:sy n="66" d="100"/>
        </p:scale>
        <p:origin x="-1320" y="-6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22B2E181-36B6-4F5B-85F7-0441927A766B}" type="datetimeFigureOut">
              <a:rPr lang="ru-RU" smtClean="0"/>
              <a:pPr/>
              <a:t>1/12/15</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17594AFD-7C28-452E-A836-C0A7383C6FE1}"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2B2E181-36B6-4F5B-85F7-0441927A766B}" type="datetimeFigureOut">
              <a:rPr lang="ru-RU" smtClean="0"/>
              <a:pPr/>
              <a:t>1/12/15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594AFD-7C28-452E-A836-C0A7383C6FE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2B2E181-36B6-4F5B-85F7-0441927A766B}" type="datetimeFigureOut">
              <a:rPr lang="ru-RU" smtClean="0"/>
              <a:pPr/>
              <a:t>1/12/15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594AFD-7C28-452E-A836-C0A7383C6FE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2B2E181-36B6-4F5B-85F7-0441927A766B}" type="datetimeFigureOut">
              <a:rPr lang="ru-RU" smtClean="0"/>
              <a:pPr/>
              <a:t>1/12/15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594AFD-7C28-452E-A836-C0A7383C6FE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2B2E181-36B6-4F5B-85F7-0441927A766B}" type="datetimeFigureOut">
              <a:rPr lang="ru-RU" smtClean="0"/>
              <a:pPr/>
              <a:t>1/12/15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594AFD-7C28-452E-A836-C0A7383C6FE1}"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2B2E181-36B6-4F5B-85F7-0441927A766B}" type="datetimeFigureOut">
              <a:rPr lang="ru-RU" smtClean="0"/>
              <a:pPr/>
              <a:t>1/12/15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594AFD-7C28-452E-A836-C0A7383C6FE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2B2E181-36B6-4F5B-85F7-0441927A766B}" type="datetimeFigureOut">
              <a:rPr lang="ru-RU" smtClean="0"/>
              <a:pPr/>
              <a:t>1/12/15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7594AFD-7C28-452E-A836-C0A7383C6FE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2B2E181-36B6-4F5B-85F7-0441927A766B}" type="datetimeFigureOut">
              <a:rPr lang="ru-RU" smtClean="0"/>
              <a:pPr/>
              <a:t>1/12/15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7594AFD-7C28-452E-A836-C0A7383C6FE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22B2E181-36B6-4F5B-85F7-0441927A766B}" type="datetimeFigureOut">
              <a:rPr lang="ru-RU" smtClean="0"/>
              <a:pPr/>
              <a:t>1/12/15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7594AFD-7C28-452E-A836-C0A7383C6FE1}"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2B2E181-36B6-4F5B-85F7-0441927A766B}" type="datetimeFigureOut">
              <a:rPr lang="ru-RU" smtClean="0"/>
              <a:pPr/>
              <a:t>1/12/15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594AFD-7C28-452E-A836-C0A7383C6FE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2B2E181-36B6-4F5B-85F7-0441927A766B}" type="datetimeFigureOut">
              <a:rPr lang="ru-RU" smtClean="0"/>
              <a:pPr/>
              <a:t>1/12/15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594AFD-7C28-452E-A836-C0A7383C6FE1}"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22B2E181-36B6-4F5B-85F7-0441927A766B}" type="datetimeFigureOut">
              <a:rPr lang="ru-RU" smtClean="0"/>
              <a:pPr/>
              <a:t>1/12/15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17594AFD-7C28-452E-A836-C0A7383C6FE1}"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dailymotion.com/video/x2c52cm_will-beauty-save-us_schoo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slideshare.net/secret/pJ45mEYRoGOe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mitalin.blogspo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692696"/>
            <a:ext cx="7632848" cy="2585255"/>
          </a:xfrm>
        </p:spPr>
        <p:txBody>
          <a:bodyPr/>
          <a:lstStyle/>
          <a:p>
            <a:pPr marL="182880" indent="0" algn="ctr">
              <a:buNone/>
            </a:pPr>
            <a:r>
              <a:rPr lang="pl-PL" sz="7200" dirty="0" smtClean="0"/>
              <a:t>Wi</a:t>
            </a:r>
            <a:r>
              <a:rPr lang="en-US" sz="7200" dirty="0" err="1" smtClean="0"/>
              <a:t>ll</a:t>
            </a:r>
            <a:r>
              <a:rPr lang="en-US" sz="7200" smtClean="0"/>
              <a:t> Beauty </a:t>
            </a:r>
            <a:r>
              <a:rPr lang="en-US" sz="7200" dirty="0" smtClean="0"/>
              <a:t>S</a:t>
            </a:r>
            <a:r>
              <a:rPr lang="en-US" sz="7200" smtClean="0"/>
              <a:t>ave     </a:t>
            </a:r>
            <a:r>
              <a:rPr lang="en-US" sz="7200" smtClean="0"/>
              <a:t>the</a:t>
            </a:r>
            <a:r>
              <a:rPr lang="en-US" sz="7200" smtClean="0"/>
              <a:t> World</a:t>
            </a:r>
            <a:r>
              <a:rPr lang="ru-RU" sz="7200" dirty="0" smtClean="0"/>
              <a:t>?</a:t>
            </a:r>
            <a:endParaRPr lang="ru-RU" sz="7200" dirty="0"/>
          </a:p>
        </p:txBody>
      </p:sp>
      <p:sp>
        <p:nvSpPr>
          <p:cNvPr id="3" name="Подзаголовок 2"/>
          <p:cNvSpPr>
            <a:spLocks noGrp="1"/>
          </p:cNvSpPr>
          <p:nvPr>
            <p:ph type="subTitle" idx="1"/>
          </p:nvPr>
        </p:nvSpPr>
        <p:spPr>
          <a:xfrm>
            <a:off x="5148064" y="3214686"/>
            <a:ext cx="3744416" cy="3382666"/>
          </a:xfrm>
        </p:spPr>
        <p:txBody>
          <a:bodyPr>
            <a:normAutofit fontScale="77500" lnSpcReduction="20000"/>
          </a:bodyPr>
          <a:lstStyle/>
          <a:p>
            <a:pPr algn="r"/>
            <a:r>
              <a:rPr lang="en-US" dirty="0" smtClean="0"/>
              <a:t>Belarus</a:t>
            </a:r>
          </a:p>
          <a:p>
            <a:pPr algn="r"/>
            <a:r>
              <a:rPr lang="en-US" dirty="0" err="1" smtClean="0"/>
              <a:t>Miory</a:t>
            </a:r>
            <a:r>
              <a:rPr lang="en-US" dirty="0" smtClean="0"/>
              <a:t> school</a:t>
            </a:r>
          </a:p>
          <a:p>
            <a:pPr algn="r"/>
            <a:r>
              <a:rPr lang="en-US" dirty="0" smtClean="0"/>
              <a:t>9-th grade</a:t>
            </a:r>
          </a:p>
          <a:p>
            <a:pPr algn="r"/>
            <a:r>
              <a:rPr lang="en-US" i="1" dirty="0" smtClean="0"/>
              <a:t>Masha </a:t>
            </a:r>
            <a:r>
              <a:rPr lang="en-US" i="1" dirty="0" err="1" smtClean="0"/>
              <a:t>Shuk</a:t>
            </a:r>
            <a:endParaRPr lang="en-US" i="1" dirty="0" smtClean="0"/>
          </a:p>
          <a:p>
            <a:pPr algn="r"/>
            <a:r>
              <a:rPr lang="en-US" i="1" dirty="0" err="1" smtClean="0"/>
              <a:t>Anastasiya</a:t>
            </a:r>
            <a:r>
              <a:rPr lang="en-US" i="1" dirty="0" smtClean="0"/>
              <a:t> </a:t>
            </a:r>
            <a:r>
              <a:rPr lang="en-US" i="1" dirty="0" err="1" smtClean="0"/>
              <a:t>Riabusheva</a:t>
            </a:r>
            <a:endParaRPr lang="en-US" i="1" dirty="0" smtClean="0"/>
          </a:p>
          <a:p>
            <a:pPr algn="r"/>
            <a:r>
              <a:rPr lang="en-US" i="1" dirty="0" err="1" smtClean="0"/>
              <a:t>Dasha</a:t>
            </a:r>
            <a:r>
              <a:rPr lang="en-US" i="1" dirty="0" smtClean="0"/>
              <a:t> </a:t>
            </a:r>
            <a:r>
              <a:rPr lang="en-US" i="1" dirty="0" err="1" smtClean="0"/>
              <a:t>Kovaliova</a:t>
            </a:r>
            <a:endParaRPr lang="en-US" i="1" dirty="0" smtClean="0"/>
          </a:p>
          <a:p>
            <a:pPr algn="r"/>
            <a:r>
              <a:rPr lang="en-US" i="1" dirty="0" err="1" smtClean="0"/>
              <a:t>Ilya</a:t>
            </a:r>
            <a:r>
              <a:rPr lang="en-US" i="1" dirty="0" smtClean="0"/>
              <a:t> </a:t>
            </a:r>
            <a:r>
              <a:rPr lang="en-US" i="1" dirty="0" err="1" smtClean="0"/>
              <a:t>Mizer</a:t>
            </a:r>
            <a:r>
              <a:rPr lang="en-US" i="1" dirty="0" smtClean="0"/>
              <a:t> </a:t>
            </a:r>
          </a:p>
          <a:p>
            <a:pPr algn="r"/>
            <a:r>
              <a:rPr lang="en-US" i="1" dirty="0" smtClean="0"/>
              <a:t>Nikita </a:t>
            </a:r>
            <a:r>
              <a:rPr lang="en-US" i="1" dirty="0" err="1" smtClean="0"/>
              <a:t>Trubilo</a:t>
            </a:r>
            <a:endParaRPr lang="en-US" i="1" dirty="0" smtClean="0"/>
          </a:p>
          <a:p>
            <a:pPr algn="r"/>
            <a:r>
              <a:rPr lang="en-US" i="1" dirty="0" smtClean="0"/>
              <a:t>Roman </a:t>
            </a:r>
            <a:r>
              <a:rPr lang="en-US" i="1" dirty="0" err="1" smtClean="0"/>
              <a:t>Shendo</a:t>
            </a:r>
            <a:endParaRPr lang="en-US" i="1" dirty="0" smtClean="0"/>
          </a:p>
          <a:p>
            <a:pPr algn="r"/>
            <a:r>
              <a:rPr lang="en-US" i="1" dirty="0" smtClean="0"/>
              <a:t>Igor </a:t>
            </a:r>
            <a:r>
              <a:rPr lang="en-US" i="1" dirty="0" err="1" smtClean="0"/>
              <a:t>Korsak</a:t>
            </a:r>
            <a:endParaRPr lang="en-US" i="1" dirty="0" smtClean="0"/>
          </a:p>
          <a:p>
            <a:pPr algn="r"/>
            <a:endParaRPr lang="ru-RU" i="1" dirty="0"/>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xmlns:p="http://schemas.openxmlformats.org/presentationml/2006/main" xmlns:r="http://schemas.openxmlformats.org/officeDocument/2006/relationships" xmlns:a="http://schemas.openxmlformats.org/drawingml/2006/main" val="0"/>
              </a:ext>
            </a:extLst>
          </a:blip>
          <a:stretch>
            <a:fillRect/>
          </a:stretch>
        </p:blipFill>
        <p:spPr>
          <a:xfrm>
            <a:off x="1547664" y="3573016"/>
            <a:ext cx="4090374" cy="2728864"/>
          </a:xfrm>
          <a:prstGeom prst="rect">
            <a:avLst/>
          </a:prstGeom>
          <a:ln>
            <a:noFill/>
          </a:ln>
          <a:effectLst>
            <a:softEdge rad="112500"/>
          </a:effectLst>
        </p:spPr>
      </p:pic>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4125852549"/>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274320"/>
            <a:ext cx="7433522" cy="5726448"/>
          </a:xfrm>
        </p:spPr>
        <p:txBody>
          <a:bodyPr>
            <a:normAutofit fontScale="90000"/>
          </a:bodyPr>
          <a:lstStyle/>
          <a:p>
            <a:r>
              <a:rPr lang="en-US" sz="4400" dirty="0" smtClean="0"/>
              <a:t>Poets, writers, artists and musicians have allowed us to come a little closer to the understanding of what  beauty is. But each of us should strive to their own beauty within and around themselves. This would require a daily basis to realize the secrets and mysteries of beauty.</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274320"/>
            <a:ext cx="7433522" cy="5940762"/>
          </a:xfrm>
        </p:spPr>
        <p:txBody>
          <a:bodyPr/>
          <a:lstStyle/>
          <a:p>
            <a:r>
              <a:rPr lang="en-US" dirty="0" smtClean="0"/>
              <a:t>Let’s look closer at ourselves and people around us and then we’ll see something beautiful in our monotonous life and after all </a:t>
            </a:r>
            <a:r>
              <a:rPr lang="en-US" dirty="0" smtClean="0">
                <a:solidFill>
                  <a:schemeClr val="tx2">
                    <a:lumMod val="60000"/>
                    <a:lumOff val="40000"/>
                  </a:schemeClr>
                </a:solidFill>
              </a:rPr>
              <a:t>beauty will save the world.</a:t>
            </a:r>
            <a:br>
              <a:rPr lang="en-US" dirty="0" smtClean="0">
                <a:solidFill>
                  <a:schemeClr val="tx2">
                    <a:lumMod val="60000"/>
                    <a:lumOff val="40000"/>
                  </a:schemeClr>
                </a:solidFill>
              </a:rPr>
            </a:br>
            <a:r>
              <a:rPr lang="en-US" dirty="0" smtClean="0">
                <a:solidFill>
                  <a:srgbClr val="C00000"/>
                </a:solidFill>
              </a:rPr>
              <a:t>Igor </a:t>
            </a:r>
            <a:r>
              <a:rPr lang="en-US" dirty="0" err="1" smtClean="0">
                <a:solidFill>
                  <a:srgbClr val="C00000"/>
                </a:solidFill>
              </a:rPr>
              <a:t>Korsak</a:t>
            </a:r>
            <a:endParaRPr lang="ru-RU"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0" y="285728"/>
            <a:ext cx="7549516" cy="3258134"/>
          </a:xfrm>
        </p:spPr>
        <p:txBody>
          <a:bodyPr>
            <a:normAutofit fontScale="90000"/>
          </a:bodyPr>
          <a:lstStyle/>
          <a:p>
            <a:r>
              <a:rPr lang="en-US" dirty="0" smtClean="0"/>
              <a:t>We asked our friends from Pakistan </a:t>
            </a:r>
            <a:r>
              <a:rPr lang="en-US" dirty="0" err="1" smtClean="0"/>
              <a:t>Beaconhouse</a:t>
            </a:r>
            <a:r>
              <a:rPr lang="en-US" dirty="0" smtClean="0"/>
              <a:t> School System Jubilee Campus and their teacher </a:t>
            </a:r>
            <a:r>
              <a:rPr lang="en-US" dirty="0" err="1" smtClean="0"/>
              <a:t>Shaista</a:t>
            </a:r>
            <a:r>
              <a:rPr lang="en-US" dirty="0" smtClean="0"/>
              <a:t> </a:t>
            </a:r>
            <a:r>
              <a:rPr lang="en-US" dirty="0" err="1" smtClean="0"/>
              <a:t>Khurshid</a:t>
            </a:r>
            <a:r>
              <a:rPr lang="en-US" dirty="0" smtClean="0"/>
              <a:t>.</a:t>
            </a:r>
            <a:br>
              <a:rPr lang="en-US" dirty="0" smtClean="0"/>
            </a:br>
            <a:r>
              <a:rPr lang="en-US" smtClean="0"/>
              <a:t>Here is what </a:t>
            </a:r>
            <a:r>
              <a:rPr lang="en-US" dirty="0" smtClean="0"/>
              <a:t>they think</a:t>
            </a:r>
            <a:endParaRPr lang="ru-RU" dirty="0"/>
          </a:p>
        </p:txBody>
      </p:sp>
      <p:sp>
        <p:nvSpPr>
          <p:cNvPr id="3" name="Подзаголовок 2"/>
          <p:cNvSpPr>
            <a:spLocks noGrp="1"/>
          </p:cNvSpPr>
          <p:nvPr>
            <p:ph type="subTitle" idx="1"/>
          </p:nvPr>
        </p:nvSpPr>
        <p:spPr>
          <a:xfrm>
            <a:off x="1428728" y="4000504"/>
            <a:ext cx="7406640" cy="1752600"/>
          </a:xfrm>
        </p:spPr>
        <p:txBody>
          <a:bodyPr/>
          <a:lstStyle/>
          <a:p>
            <a:r>
              <a:rPr lang="en-US" u="sng" dirty="0" smtClean="0">
                <a:hlinkClick r:id="rId2"/>
              </a:rPr>
              <a:t>http://www.dailymotion.com/video/x2c52cm_will-beauty-save-us_school</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0166" y="2428868"/>
            <a:ext cx="7339034" cy="1640342"/>
          </a:xfrm>
        </p:spPr>
        <p:txBody>
          <a:bodyPr>
            <a:normAutofit fontScale="90000"/>
          </a:bodyPr>
          <a:lstStyle/>
          <a:p>
            <a:r>
              <a:rPr lang="en-US" dirty="0" smtClean="0"/>
              <a:t>And Students From</a:t>
            </a:r>
            <a:br>
              <a:rPr lang="en-US" dirty="0" smtClean="0"/>
            </a:br>
            <a:r>
              <a:rPr lang="en-US" dirty="0" err="1" smtClean="0"/>
              <a:t>Shri</a:t>
            </a:r>
            <a:r>
              <a:rPr lang="en-US" dirty="0" smtClean="0"/>
              <a:t> </a:t>
            </a:r>
            <a:r>
              <a:rPr lang="en-US" dirty="0" err="1" smtClean="0"/>
              <a:t>Shikshayatan</a:t>
            </a:r>
            <a:r>
              <a:rPr lang="en-US" dirty="0" smtClean="0"/>
              <a:t>, Kolkata School  and their teacher </a:t>
            </a:r>
            <a:r>
              <a:rPr lang="en-US" dirty="0" err="1" smtClean="0"/>
              <a:t>Uma</a:t>
            </a:r>
            <a:r>
              <a:rPr lang="en-US" dirty="0" smtClean="0"/>
              <a:t> </a:t>
            </a:r>
            <a:r>
              <a:rPr lang="en-US" dirty="0" err="1" smtClean="0"/>
              <a:t>Parasuramani</a:t>
            </a:r>
            <a:r>
              <a:rPr lang="en-US" dirty="0" smtClean="0"/>
              <a:t> share their thoughts here </a:t>
            </a:r>
            <a:r>
              <a:rPr lang="en-US" sz="2700" dirty="0" smtClean="0">
                <a:hlinkClick r:id="rId2"/>
              </a:rPr>
              <a:t>https://www.slideshare.net/secret/pJ45mEYRoGOe2</a:t>
            </a:r>
            <a:r>
              <a:rPr lang="ru-RU" dirty="0" smtClean="0"/>
              <a:t/>
            </a:r>
            <a:br>
              <a:rPr lang="ru-RU" dirty="0" smtClean="0"/>
            </a:b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274320"/>
            <a:ext cx="7647836" cy="4940630"/>
          </a:xfrm>
        </p:spPr>
        <p:txBody>
          <a:bodyPr>
            <a:normAutofit fontScale="90000"/>
          </a:bodyPr>
          <a:lstStyle/>
          <a:p>
            <a:r>
              <a:rPr lang="en-US" dirty="0" smtClean="0"/>
              <a:t>What is your idea of the problem?</a:t>
            </a:r>
            <a:br>
              <a:rPr lang="en-US" dirty="0" smtClean="0"/>
            </a:br>
            <a:r>
              <a:rPr lang="en-US" dirty="0" smtClean="0"/>
              <a:t> Do you think that beauty will save the world?</a:t>
            </a:r>
            <a:br>
              <a:rPr lang="en-US" dirty="0" smtClean="0"/>
            </a:br>
            <a:r>
              <a:rPr lang="en-US" dirty="0" smtClean="0"/>
              <a:t> You can share your ideas in our blog </a:t>
            </a:r>
            <a:r>
              <a:rPr lang="en-US" u="sng" dirty="0" err="1" smtClean="0">
                <a:hlinkClick r:id="rId2" action="ppaction://hlinkfile"/>
              </a:rPr>
              <a:t>mitalin</a:t>
            </a:r>
            <a:r>
              <a:rPr lang="en-US" u="sng" dirty="0" smtClean="0">
                <a:hlinkClick r:id="rId2" action="ppaction://hlinkfile"/>
              </a:rPr>
              <a:t>. blogspot.com </a:t>
            </a:r>
            <a:r>
              <a:rPr lang="en-US" dirty="0" smtClean="0"/>
              <a:t>or send them </a:t>
            </a:r>
            <a:r>
              <a:rPr lang="en-US" sz="3100" dirty="0" smtClean="0"/>
              <a:t>vikuha152009@rambler.ru</a:t>
            </a:r>
            <a:br>
              <a:rPr lang="en-US" sz="3100" dirty="0" smtClean="0"/>
            </a:br>
            <a:endParaRPr lang="ru-RU" sz="31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9088" y="-171400"/>
            <a:ext cx="8352928" cy="4032448"/>
          </a:xfrm>
        </p:spPr>
        <p:txBody>
          <a:bodyPr/>
          <a:lstStyle/>
          <a:p>
            <a:pPr marL="0" indent="0" algn="ctr">
              <a:buNone/>
            </a:pPr>
            <a:r>
              <a:rPr lang="en-US" dirty="0" smtClean="0"/>
              <a:t>We’ve made a survey to know what our classmates think.</a:t>
            </a:r>
            <a:r>
              <a:rPr lang="en-US" dirty="0"/>
              <a:t> Here are the </a:t>
            </a:r>
            <a:r>
              <a:rPr lang="en-US" dirty="0" smtClean="0"/>
              <a:t>results:</a:t>
            </a:r>
            <a:br>
              <a:rPr lang="en-US" dirty="0" smtClean="0"/>
            </a:br>
            <a:endParaRPr lang="ru-RU" dirty="0"/>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xmlns:p="http://schemas.openxmlformats.org/presentationml/2006/main" xmlns:r="http://schemas.openxmlformats.org/officeDocument/2006/relationships" xmlns:a="http://schemas.openxmlformats.org/drawingml/2006/main" val="0"/>
              </a:ext>
            </a:extLst>
          </a:blip>
          <a:stretch>
            <a:fillRect/>
          </a:stretch>
        </p:blipFill>
        <p:spPr>
          <a:xfrm>
            <a:off x="2555775" y="2857621"/>
            <a:ext cx="5328591" cy="3747695"/>
          </a:xfrm>
          <a:prstGeom prst="rect">
            <a:avLst/>
          </a:prstGeom>
          <a:ln>
            <a:noFill/>
          </a:ln>
          <a:effectLst>
            <a:softEdge rad="112500"/>
          </a:effectLst>
        </p:spPr>
      </p:pic>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348134794"/>
      </p:ext>
    </p:extLst>
  </p:cSld>
  <p:clrMapOvr>
    <a:masterClrMapping/>
  </p:clrMapOvr>
  <mc:AlternateContent>
    <mc:Choice xmlns:mc="http://schemas.openxmlformats.org/markup-compatibility/2006" xmlns="" xmlns:p14="http://schemas.microsoft.com/office/powerpoint/2010/main" xmlns:p="http://schemas.openxmlformats.org/presentationml/2006/main" xmlns:r="http://schemas.openxmlformats.org/officeDocument/2006/relationships" xmlns:a="http://schemas.openxmlformats.org/drawingml/2006/main" Requires="p14">
      <p:transition spd="slow" p14:dur="3400">
        <p14:reveal/>
      </p:transition>
    </mc:Choice>
    <mc:Fallback>
      <mp:transition xmlns:mp="http://schemas.microsoft.com/office/mac/powerpoint/2008/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7096" y="511271"/>
            <a:ext cx="8136904" cy="6336704"/>
          </a:xfrm>
        </p:spPr>
        <p:txBody>
          <a:bodyPr>
            <a:normAutofit fontScale="90000"/>
          </a:bodyPr>
          <a:lstStyle/>
          <a:p>
            <a:pPr marL="0" indent="0" algn="l">
              <a:buNone/>
            </a:pPr>
            <a:r>
              <a:rPr lang="ru-RU" sz="3200" dirty="0" smtClean="0"/>
              <a:t>          «</a:t>
            </a:r>
            <a:r>
              <a:rPr lang="en-US" sz="3200" dirty="0" smtClean="0"/>
              <a:t>Will beauty save the world</a:t>
            </a:r>
            <a:r>
              <a:rPr lang="ru-RU" sz="3200" dirty="0" smtClean="0"/>
              <a:t>?</a:t>
            </a:r>
            <a:br>
              <a:rPr lang="ru-RU" sz="3200" dirty="0" smtClean="0"/>
            </a:br>
            <a:r>
              <a:rPr lang="en-US" sz="3200" dirty="0" smtClean="0"/>
              <a:t>Answering this</a:t>
            </a:r>
            <a:r>
              <a:rPr lang="en-US" sz="3200" dirty="0"/>
              <a:t> </a:t>
            </a:r>
            <a:r>
              <a:rPr lang="en-US" sz="3200" dirty="0" smtClean="0"/>
              <a:t>question I want to speak about nature.</a:t>
            </a:r>
            <a:br>
              <a:rPr lang="en-US" sz="3200" dirty="0" smtClean="0"/>
            </a:br>
            <a:r>
              <a:rPr lang="en-US" sz="3200" dirty="0" smtClean="0"/>
              <a:t>There are many beautiful things in nature. For example, flowers, trees, lakes, rivers and other. People don’t care about all of them. I think that nature can save the world.</a:t>
            </a:r>
            <a:br>
              <a:rPr lang="en-US" sz="3200" dirty="0" smtClean="0"/>
            </a:br>
            <a:r>
              <a:rPr lang="en-US" sz="3200" dirty="0" smtClean="0"/>
              <a:t>Flowers are very beautiful. They attract people to the parks. And people breath fresh air which trees make.</a:t>
            </a:r>
            <a:r>
              <a:rPr lang="ru-RU" sz="3200" dirty="0" smtClean="0"/>
              <a:t> </a:t>
            </a:r>
            <a:r>
              <a:rPr lang="en-US" sz="3200" dirty="0" smtClean="0"/>
              <a:t>Lakes give us water. And they give water to animals and plants too. Nature is an important thing that helps our world to exist. It also helps us to exist.</a:t>
            </a:r>
            <a:br>
              <a:rPr lang="en-US" sz="3200" dirty="0" smtClean="0"/>
            </a:br>
            <a:r>
              <a:rPr lang="en-US" sz="3200" dirty="0" smtClean="0"/>
              <a:t>And that’s why I agree that the beauty of nature will save the world.</a:t>
            </a:r>
            <a:r>
              <a:rPr lang="ru-RU" sz="3200" dirty="0" smtClean="0"/>
              <a:t>»</a:t>
            </a:r>
            <a:r>
              <a:rPr lang="en-US" sz="3200" dirty="0" smtClean="0"/>
              <a:t> </a:t>
            </a:r>
            <a:br>
              <a:rPr lang="en-US" sz="3200" dirty="0" smtClean="0"/>
            </a:br>
            <a:r>
              <a:rPr lang="en-US" sz="3200" dirty="0" smtClean="0">
                <a:solidFill>
                  <a:srgbClr val="C00000"/>
                </a:solidFill>
              </a:rPr>
              <a:t>Anastasia </a:t>
            </a:r>
            <a:r>
              <a:rPr lang="en-US" sz="3200" dirty="0" err="1" smtClean="0">
                <a:solidFill>
                  <a:srgbClr val="C00000"/>
                </a:solidFill>
              </a:rPr>
              <a:t>Riabusheva</a:t>
            </a:r>
            <a:r>
              <a:rPr lang="en-US" sz="3200" dirty="0" smtClean="0">
                <a:solidFill>
                  <a:srgbClr val="C00000"/>
                </a:solidFill>
              </a:rPr>
              <a:t>.</a:t>
            </a:r>
            <a:r>
              <a:rPr lang="ru-RU" sz="3200" b="0" dirty="0" smtClean="0"/>
              <a:t/>
            </a:r>
            <a:br>
              <a:rPr lang="ru-RU" sz="3200" b="0" dirty="0" smtClean="0"/>
            </a:br>
            <a:endParaRPr lang="ru-RU" sz="3200" b="0"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810519738"/>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700808"/>
            <a:ext cx="7632848" cy="1498496"/>
          </a:xfrm>
        </p:spPr>
        <p:txBody>
          <a:bodyPr>
            <a:normAutofit fontScale="90000"/>
          </a:bodyPr>
          <a:lstStyle/>
          <a:p>
            <a:r>
              <a:rPr lang="en-US" dirty="0"/>
              <a:t> </a:t>
            </a:r>
            <a:r>
              <a:rPr lang="ru-RU" dirty="0" smtClean="0"/>
              <a:t>«</a:t>
            </a:r>
            <a:r>
              <a:rPr lang="en-US" dirty="0" smtClean="0"/>
              <a:t>I personally believe that people with beautiful souls will save the world, because kind people protect the nature, do charity and volunteer work. I suppose their good actions will change our life for the better.</a:t>
            </a:r>
            <a:r>
              <a:rPr lang="ru-RU" dirty="0" smtClean="0"/>
              <a:t>»</a:t>
            </a:r>
            <a:r>
              <a:rPr lang="en-US" dirty="0" smtClean="0"/>
              <a:t/>
            </a:r>
            <a:br>
              <a:rPr lang="en-US" dirty="0" smtClean="0"/>
            </a:br>
            <a:r>
              <a:rPr lang="en-US" dirty="0" smtClean="0">
                <a:solidFill>
                  <a:srgbClr val="C00000"/>
                </a:solidFill>
              </a:rPr>
              <a:t>Masha </a:t>
            </a:r>
            <a:r>
              <a:rPr lang="en-US" dirty="0" err="1" smtClean="0">
                <a:solidFill>
                  <a:srgbClr val="C00000"/>
                </a:solidFill>
              </a:rPr>
              <a:t>Shuk</a:t>
            </a:r>
            <a:r>
              <a:rPr lang="en-US" dirty="0" smtClean="0"/>
              <a:t>.</a:t>
            </a:r>
            <a:endParaRPr lang="ru-RU" dirty="0"/>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xmlns:p="http://schemas.openxmlformats.org/presentationml/2006/main" xmlns:r="http://schemas.openxmlformats.org/officeDocument/2006/relationships" xmlns:a="http://schemas.openxmlformats.org/drawingml/2006/main" val="0"/>
              </a:ext>
            </a:extLst>
          </a:blip>
          <a:stretch>
            <a:fillRect/>
          </a:stretch>
        </p:blipFill>
        <p:spPr>
          <a:xfrm>
            <a:off x="3995936" y="4005064"/>
            <a:ext cx="3790578" cy="2521629"/>
          </a:xfrm>
          <a:prstGeom prst="rect">
            <a:avLst/>
          </a:prstGeom>
          <a:ln>
            <a:noFill/>
          </a:ln>
          <a:effectLst>
            <a:softEdge rad="112500"/>
          </a:effectLst>
        </p:spPr>
      </p:pic>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939722091"/>
      </p:ext>
    </p:extLst>
  </p:cSld>
  <p:clrMapOvr>
    <a:masterClrMapping/>
  </p:clrMapOvr>
  <mc:AlternateContent>
    <mc:Choice xmlns:mc="http://schemas.openxmlformats.org/markup-compatibility/2006" xmlns="" xmlns:p14="http://schemas.microsoft.com/office/powerpoint/2010/main" xmlns:p="http://schemas.openxmlformats.org/presentationml/2006/main" xmlns:r="http://schemas.openxmlformats.org/officeDocument/2006/relationships" xmlns:a="http://schemas.openxmlformats.org/drawingml/2006/main" Requires="p14">
      <p:transition spd="slow">
        <p14:flash/>
      </p:transition>
    </mc:Choice>
    <mc:Fallback>
      <mp:transition xmlns:mp="http://schemas.microsoft.com/office/mac/powerpoint/2008/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204864"/>
            <a:ext cx="7498080" cy="1143000"/>
          </a:xfrm>
        </p:spPr>
        <p:txBody>
          <a:bodyPr>
            <a:normAutofit fontScale="90000"/>
          </a:bodyPr>
          <a:lstStyle/>
          <a:p>
            <a:r>
              <a:rPr lang="ru-RU" dirty="0" smtClean="0"/>
              <a:t>«</a:t>
            </a:r>
            <a:r>
              <a:rPr lang="en-US" dirty="0" smtClean="0"/>
              <a:t>People are different and for different people beauty means a different thing. That’s why perhaps beauty could save the world.</a:t>
            </a:r>
            <a:r>
              <a:rPr lang="ru-RU" dirty="0" smtClean="0"/>
              <a:t>»</a:t>
            </a:r>
            <a:r>
              <a:rPr lang="en-US" dirty="0" smtClean="0"/>
              <a:t/>
            </a:r>
            <a:br>
              <a:rPr lang="en-US" dirty="0" smtClean="0"/>
            </a:br>
            <a:r>
              <a:rPr lang="en-US" dirty="0" err="1" smtClean="0">
                <a:solidFill>
                  <a:srgbClr val="C00000"/>
                </a:solidFill>
              </a:rPr>
              <a:t>Dasha</a:t>
            </a:r>
            <a:r>
              <a:rPr lang="en-US" dirty="0" smtClean="0">
                <a:solidFill>
                  <a:srgbClr val="C00000"/>
                </a:solidFill>
              </a:rPr>
              <a:t> </a:t>
            </a:r>
            <a:r>
              <a:rPr lang="en-US" dirty="0" err="1" smtClean="0">
                <a:solidFill>
                  <a:srgbClr val="C00000"/>
                </a:solidFill>
              </a:rPr>
              <a:t>Kovaliova</a:t>
            </a:r>
            <a:r>
              <a:rPr lang="en-US" dirty="0"/>
              <a:t>.</a:t>
            </a:r>
            <a:endParaRPr lang="ru-RU"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973842284"/>
      </p:ext>
    </p:extLst>
  </p:cSld>
  <p:clrMapOvr>
    <a:masterClrMapping/>
  </p:clrMapOvr>
  <mc:AlternateContent>
    <mc:Choice xmlns:mc="http://schemas.openxmlformats.org/markup-compatibility/2006" xmlns="" xmlns:p14="http://schemas.microsoft.com/office/powerpoint/2010/main" xmlns:p="http://schemas.openxmlformats.org/presentationml/2006/main" xmlns:r="http://schemas.openxmlformats.org/officeDocument/2006/relationships" xmlns:a="http://schemas.openxmlformats.org/drawingml/2006/main" Requires="p14">
      <p:transition spd="slow" p14:dur="800">
        <p:circle/>
      </p:transition>
    </mc:Choice>
    <mc:Fallback>
      <mp:transition xmlns:mp="http://schemas.microsoft.com/office/mac/powerpoint/2008/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844824"/>
            <a:ext cx="7498080" cy="1143000"/>
          </a:xfrm>
        </p:spPr>
        <p:txBody>
          <a:bodyPr>
            <a:noAutofit/>
          </a:bodyPr>
          <a:lstStyle/>
          <a:p>
            <a:r>
              <a:rPr lang="ru-RU" sz="3200" dirty="0" smtClean="0"/>
              <a:t>«</a:t>
            </a:r>
            <a:r>
              <a:rPr lang="en-US" sz="3200" dirty="0" smtClean="0"/>
              <a:t>I think that beauty won’t save the world. We often judge people by appearance. Very often we see beautiful people, but their actions don’t correspond with their appearance.</a:t>
            </a:r>
            <a:br>
              <a:rPr lang="en-US" sz="3200" dirty="0" smtClean="0"/>
            </a:br>
            <a:r>
              <a:rPr lang="en-US" sz="3200" dirty="0" smtClean="0"/>
              <a:t>In big comfortable house with beautiful furniture the family can be unhappy, if they have problems.</a:t>
            </a:r>
            <a:r>
              <a:rPr lang="ru-RU" sz="3200" dirty="0" smtClean="0"/>
              <a:t>»</a:t>
            </a:r>
            <a:r>
              <a:rPr lang="en-US" sz="3200" dirty="0" smtClean="0"/>
              <a:t/>
            </a:r>
            <a:br>
              <a:rPr lang="en-US" sz="3200" dirty="0" smtClean="0"/>
            </a:br>
            <a:r>
              <a:rPr lang="en-US" sz="3200" dirty="0" err="1" smtClean="0">
                <a:solidFill>
                  <a:srgbClr val="C00000"/>
                </a:solidFill>
              </a:rPr>
              <a:t>Ilya</a:t>
            </a:r>
            <a:r>
              <a:rPr lang="en-US" sz="3200" dirty="0" smtClean="0">
                <a:solidFill>
                  <a:srgbClr val="C00000"/>
                </a:solidFill>
              </a:rPr>
              <a:t> </a:t>
            </a:r>
            <a:r>
              <a:rPr lang="en-US" sz="3200" dirty="0" err="1" smtClean="0">
                <a:solidFill>
                  <a:srgbClr val="C00000"/>
                </a:solidFill>
              </a:rPr>
              <a:t>Mizer</a:t>
            </a:r>
            <a:r>
              <a:rPr lang="en-US" sz="3200" dirty="0">
                <a:solidFill>
                  <a:srgbClr val="C00000"/>
                </a:solidFill>
              </a:rPr>
              <a:t>.</a:t>
            </a:r>
            <a:endParaRPr lang="ru-RU" sz="3200" dirty="0">
              <a:solidFill>
                <a:srgbClr val="C00000"/>
              </a:solidFill>
            </a:endParaRPr>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xmlns:p="http://schemas.openxmlformats.org/presentationml/2006/main" xmlns:r="http://schemas.openxmlformats.org/officeDocument/2006/relationships" xmlns:a="http://schemas.openxmlformats.org/drawingml/2006/main" val="0"/>
              </a:ext>
            </a:extLst>
          </a:blip>
          <a:stretch>
            <a:fillRect/>
          </a:stretch>
        </p:blipFill>
        <p:spPr>
          <a:xfrm>
            <a:off x="4211960" y="3789040"/>
            <a:ext cx="4208016" cy="2794385"/>
          </a:xfrm>
          <a:prstGeom prst="rect">
            <a:avLst/>
          </a:prstGeom>
          <a:ln>
            <a:noFill/>
          </a:ln>
          <a:effectLst>
            <a:softEdge rad="112500"/>
          </a:effectLst>
        </p:spPr>
      </p:pic>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104647301"/>
      </p:ext>
    </p:extLst>
  </p:cSld>
  <p:clrMapOvr>
    <a:masterClrMapping/>
  </p:clrMapOvr>
  <mc:AlternateContent>
    <mc:Choice xmlns:mc="http://schemas.openxmlformats.org/markup-compatibility/2006" xmlns="" xmlns:p14="http://schemas.microsoft.com/office/powerpoint/2010/main" xmlns:p="http://schemas.openxmlformats.org/presentationml/2006/main" xmlns:r="http://schemas.openxmlformats.org/officeDocument/2006/relationships" xmlns:a="http://schemas.openxmlformats.org/drawingml/2006/main" Requires="p14">
      <p:transition spd="slow" p14:dur="1400">
        <p14:ripple/>
      </p:transition>
    </mc:Choice>
    <mc:Fallback>
      <mp:transition xmlns:mp="http://schemas.microsoft.com/office/mac/powerpoint/2008/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2214554"/>
            <a:ext cx="7498080" cy="1143000"/>
          </a:xfrm>
        </p:spPr>
        <p:txBody>
          <a:bodyPr>
            <a:noAutofit/>
          </a:bodyPr>
          <a:lstStyle/>
          <a:p>
            <a:r>
              <a:rPr lang="ru-RU" sz="3600" dirty="0" smtClean="0"/>
              <a:t>«</a:t>
            </a:r>
            <a:r>
              <a:rPr lang="en-US" sz="3600" dirty="0" smtClean="0"/>
              <a:t>I think beauty will save the world, because if there were no beauty, there would be no love and everywhere in the world wars would develop progressively. I think that a world without beauty could not exist, so my opinion is that beauty will save the world.</a:t>
            </a:r>
            <a:r>
              <a:rPr lang="ru-RU" sz="3600" dirty="0" smtClean="0"/>
              <a:t>»</a:t>
            </a:r>
            <a:r>
              <a:rPr lang="en-US" sz="3600" dirty="0" smtClean="0"/>
              <a:t/>
            </a:r>
            <a:br>
              <a:rPr lang="en-US" sz="3600" dirty="0" smtClean="0"/>
            </a:br>
            <a:r>
              <a:rPr lang="en-US" sz="3600" dirty="0" smtClean="0">
                <a:solidFill>
                  <a:srgbClr val="C00000"/>
                </a:solidFill>
              </a:rPr>
              <a:t>Nikita </a:t>
            </a:r>
            <a:r>
              <a:rPr lang="en-US" sz="3600" dirty="0" err="1" smtClean="0">
                <a:solidFill>
                  <a:srgbClr val="C00000"/>
                </a:solidFill>
              </a:rPr>
              <a:t>Trubilo</a:t>
            </a:r>
            <a:r>
              <a:rPr lang="en-US" sz="3600" dirty="0">
                <a:solidFill>
                  <a:srgbClr val="C00000"/>
                </a:solidFill>
              </a:rPr>
              <a:t>.</a:t>
            </a:r>
            <a:endParaRPr lang="ru-RU" sz="3600" dirty="0">
              <a:solidFill>
                <a:srgbClr val="C00000"/>
              </a:solidFill>
            </a:endParaRPr>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xmlns:p="http://schemas.openxmlformats.org/presentationml/2006/main" xmlns:r="http://schemas.openxmlformats.org/officeDocument/2006/relationships" xmlns:a="http://schemas.openxmlformats.org/drawingml/2006/main" val="0"/>
              </a:ext>
            </a:extLst>
          </a:blip>
          <a:stretch>
            <a:fillRect/>
          </a:stretch>
        </p:blipFill>
        <p:spPr>
          <a:xfrm>
            <a:off x="4139952" y="4005064"/>
            <a:ext cx="3810000" cy="2641476"/>
          </a:xfrm>
          <a:prstGeom prst="rect">
            <a:avLst/>
          </a:prstGeom>
          <a:ln>
            <a:noFill/>
          </a:ln>
          <a:effectLst>
            <a:softEdge rad="112500"/>
          </a:effectLst>
        </p:spPr>
      </p:pic>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4206056866"/>
      </p:ext>
    </p:extLst>
  </p:cSld>
  <p:clrMapOvr>
    <a:masterClrMapping/>
  </p:clrMapOvr>
  <mc:AlternateContent>
    <mc:Choice xmlns:mc="http://schemas.openxmlformats.org/markup-compatibility/2006" xmlns="" xmlns:p14="http://schemas.microsoft.com/office/powerpoint/2010/main" xmlns:p="http://schemas.openxmlformats.org/presentationml/2006/main" xmlns:r="http://schemas.openxmlformats.org/officeDocument/2006/relationships" xmlns:a="http://schemas.openxmlformats.org/drawingml/2006/main" Requires="p14">
      <p:transition spd="slow" p14:dur="2500">
        <p:checker/>
      </p:transition>
    </mc:Choice>
    <mc:Fallback>
      <mp:transition xmlns:mp="http://schemas.microsoft.com/office/mac/powerpoint/2008/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348880"/>
            <a:ext cx="7498080" cy="1143000"/>
          </a:xfrm>
        </p:spPr>
        <p:txBody>
          <a:bodyPr>
            <a:normAutofit fontScale="90000"/>
          </a:bodyPr>
          <a:lstStyle/>
          <a:p>
            <a:r>
              <a:rPr lang="ru-RU" dirty="0" smtClean="0"/>
              <a:t>«</a:t>
            </a:r>
            <a:r>
              <a:rPr lang="en-US" dirty="0" smtClean="0"/>
              <a:t>To my mind beauty won’t save the world if thinking about appearance, because it is not an important thing in the world. What is important in a person is his character. People should work on their inner beauty, their character.</a:t>
            </a:r>
            <a:r>
              <a:rPr lang="ru-RU" dirty="0" smtClean="0"/>
              <a:t>»</a:t>
            </a:r>
            <a:r>
              <a:rPr lang="en-US" dirty="0" smtClean="0"/>
              <a:t/>
            </a:r>
            <a:br>
              <a:rPr lang="en-US" dirty="0" smtClean="0"/>
            </a:br>
            <a:r>
              <a:rPr lang="en-US" dirty="0" smtClean="0">
                <a:solidFill>
                  <a:srgbClr val="C00000"/>
                </a:solidFill>
              </a:rPr>
              <a:t>Roman </a:t>
            </a:r>
            <a:r>
              <a:rPr lang="en-US" dirty="0" err="1" smtClean="0">
                <a:solidFill>
                  <a:srgbClr val="C00000"/>
                </a:solidFill>
              </a:rPr>
              <a:t>Shendo</a:t>
            </a:r>
            <a:r>
              <a:rPr lang="en-US" dirty="0" smtClean="0">
                <a:solidFill>
                  <a:srgbClr val="C00000"/>
                </a:solidFill>
              </a:rPr>
              <a:t>.</a:t>
            </a:r>
            <a:endParaRPr lang="ru-RU" dirty="0">
              <a:solidFill>
                <a:srgbClr val="C00000"/>
              </a:solidFill>
            </a:endParaRP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711009006"/>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74320"/>
            <a:ext cx="7504960" cy="5869324"/>
          </a:xfrm>
        </p:spPr>
        <p:txBody>
          <a:bodyPr>
            <a:normAutofit fontScale="90000"/>
          </a:bodyPr>
          <a:lstStyle/>
          <a:p>
            <a:r>
              <a:rPr lang="en-US" sz="3200" dirty="0" smtClean="0"/>
              <a:t>Much has been written about beauty in great works, they say a lot about it in lofty words. It is talked about, argued desperately, dreamed softly. It is admired.</a:t>
            </a:r>
            <a:br>
              <a:rPr lang="en-US" sz="3200" dirty="0" smtClean="0"/>
            </a:br>
            <a:r>
              <a:rPr lang="en-US" sz="3200" dirty="0" smtClean="0"/>
              <a:t> I think not many of us are able to give a precise definition of beauty. But looking at something beautiful everyone experiences the same feelings. His sole is at this moment filled with warmth and light. </a:t>
            </a:r>
            <a:br>
              <a:rPr lang="en-US" sz="3200" dirty="0" smtClean="0"/>
            </a:br>
            <a:endParaRPr lang="ru-RU"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249</TotalTime>
  <Words>687</Words>
  <Application>Microsoft Macintosh PowerPoint</Application>
  <PresentationFormat>On-screen Show (4:3)</PresentationFormat>
  <Paragraphs>25</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Солнцестояние</vt:lpstr>
      <vt:lpstr>Will Beauty Save     the World?</vt:lpstr>
      <vt:lpstr>We’ve made a survey to know what our classmates think. Here are the results: </vt:lpstr>
      <vt:lpstr>          «Will beauty save the world? Answering this question I want to speak about nature. There are many beautiful things in nature. For example, flowers, trees, lakes, rivers and other. People don’t care about all of them. I think that nature can save the world. Flowers are very beautiful. They attract people to the parks. And people breath fresh air which trees make. Lakes give us water. And they give water to animals and plants too. Nature is an important thing that helps our world to exist. It also helps us to exist. And that’s why I agree that the beauty of nature will save the world.»  Anastasia Riabusheva. </vt:lpstr>
      <vt:lpstr> «I personally believe that people with beautiful souls will save the world, because kind people protect the nature, do charity and volunteer work. I suppose their good actions will change our life for the better.» Masha Shuk.</vt:lpstr>
      <vt:lpstr>«People are different and for different people beauty means a different thing. That’s why perhaps beauty could save the world.» Dasha Kovaliova.</vt:lpstr>
      <vt:lpstr>«I think that beauty won’t save the world. We often judge people by appearance. Very often we see beautiful people, but their actions don’t correspond with their appearance. In big comfortable house with beautiful furniture the family can be unhappy, if they have problems.» Ilya Mizer.</vt:lpstr>
      <vt:lpstr>«I think beauty will save the world, because if there were no beauty, there would be no love and everywhere in the world wars would develop progressively. I think that a world without beauty could not exist, so my opinion is that beauty will save the world.» Nikita Trubilo.</vt:lpstr>
      <vt:lpstr>«To my mind beauty won’t save the world if thinking about appearance, because it is not an important thing in the world. What is important in a person is his character. People should work on their inner beauty, their character.» Roman Shendo.</vt:lpstr>
      <vt:lpstr>Much has been written about beauty in great works, they say a lot about it in lofty words. It is talked about, argued desperately, dreamed softly. It is admired.  I think not many of us are able to give a precise definition of beauty. But looking at something beautiful everyone experiences the same feelings. His sole is at this moment filled with warmth and light.  </vt:lpstr>
      <vt:lpstr>Poets, writers, artists and musicians have allowed us to come a little closer to the understanding of what  beauty is. But each of us should strive to their own beauty within and around themselves. This would require a daily basis to realize the secrets and mysteries of beauty.</vt:lpstr>
      <vt:lpstr>Let’s look closer at ourselves and people around us and then we’ll see something beautiful in our monotonous life and after all beauty will save the world. Igor Korsak</vt:lpstr>
      <vt:lpstr>We asked our friends from Pakistan Beaconhouse School System Jubilee Campus and their teacher Shaista Khurshid. Here is what they think</vt:lpstr>
      <vt:lpstr>And Students From Shri Shikshayatan, Kolkata School  and their teacher Uma Parasuramani share their thoughts here https://www.slideshare.net/secret/pJ45mEYRoGOe2 </vt:lpstr>
      <vt:lpstr>What is your idea of the problem?  Do you think that beauty will save the world?  You can share your ideas in our blog mitalin. blogspot.com or send them vikuha152009@rambler.ru </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 beauty save     the world?</dc:title>
  <dc:creator>diana</dc:creator>
  <cp:lastModifiedBy>Barry Kramer</cp:lastModifiedBy>
  <cp:revision>26</cp:revision>
  <dcterms:created xsi:type="dcterms:W3CDTF">2015-01-13T03:41:19Z</dcterms:created>
  <dcterms:modified xsi:type="dcterms:W3CDTF">2015-01-13T03:42:17Z</dcterms:modified>
</cp:coreProperties>
</file>