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9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0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  <p:sldMasterId id="2147483677" r:id="rId3"/>
    <p:sldMasterId id="2147483689" r:id="rId4"/>
    <p:sldMasterId id="2147483701" r:id="rId5"/>
    <p:sldMasterId id="2147483713" r:id="rId6"/>
    <p:sldMasterId id="2147483730" r:id="rId7"/>
    <p:sldMasterId id="2147483747" r:id="rId8"/>
    <p:sldMasterId id="2147483764" r:id="rId9"/>
    <p:sldMasterId id="2147483781" r:id="rId10"/>
    <p:sldMasterId id="2147483798" r:id="rId11"/>
  </p:sldMasterIdLst>
  <p:sldIdLst>
    <p:sldId id="256" r:id="rId12"/>
    <p:sldId id="262" r:id="rId13"/>
    <p:sldId id="278" r:id="rId14"/>
    <p:sldId id="259" r:id="rId15"/>
    <p:sldId id="263" r:id="rId16"/>
    <p:sldId id="272" r:id="rId17"/>
    <p:sldId id="257" r:id="rId18"/>
    <p:sldId id="273" r:id="rId19"/>
    <p:sldId id="271" r:id="rId20"/>
    <p:sldId id="258" r:id="rId21"/>
    <p:sldId id="260" r:id="rId22"/>
    <p:sldId id="264" r:id="rId23"/>
    <p:sldId id="274" r:id="rId24"/>
    <p:sldId id="265" r:id="rId25"/>
    <p:sldId id="266" r:id="rId26"/>
    <p:sldId id="275" r:id="rId27"/>
    <p:sldId id="277" r:id="rId28"/>
    <p:sldId id="276" r:id="rId29"/>
    <p:sldId id="267" r:id="rId30"/>
    <p:sldId id="268" r:id="rId31"/>
    <p:sldId id="269" r:id="rId32"/>
    <p:sldId id="27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2" d="100"/>
          <a:sy n="52" d="100"/>
        </p:scale>
        <p:origin x="-180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8FA3F3-00BB-4ECC-B8C5-656DC6EE6AE7}" type="doc">
      <dgm:prSet loTypeId="urn:microsoft.com/office/officeart/2005/8/layout/cycle6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024C3F-FCFF-41F5-968F-279FD8FA62C8}">
      <dgm:prSet phldrT="[Текст]"/>
      <dgm:spPr/>
      <dgm:t>
        <a:bodyPr/>
        <a:lstStyle/>
        <a:p>
          <a:r>
            <a:rPr lang="en-US" dirty="0" smtClean="0"/>
            <a:t>love yourself</a:t>
          </a:r>
          <a:endParaRPr lang="ru-RU" dirty="0"/>
        </a:p>
      </dgm:t>
    </dgm:pt>
    <dgm:pt modelId="{D1FF4F24-3AC0-4914-96F9-E805E32A7EB8}" type="parTrans" cxnId="{C02D52A4-0A2D-40A0-B4E7-1ED9E592B074}">
      <dgm:prSet/>
      <dgm:spPr/>
      <dgm:t>
        <a:bodyPr/>
        <a:lstStyle/>
        <a:p>
          <a:endParaRPr lang="ru-RU"/>
        </a:p>
      </dgm:t>
    </dgm:pt>
    <dgm:pt modelId="{71D10E3C-ED00-43D3-BBA4-45FCA05CB512}" type="sibTrans" cxnId="{C02D52A4-0A2D-40A0-B4E7-1ED9E592B074}">
      <dgm:prSet/>
      <dgm:spPr/>
      <dgm:t>
        <a:bodyPr/>
        <a:lstStyle/>
        <a:p>
          <a:endParaRPr lang="ru-RU"/>
        </a:p>
      </dgm:t>
    </dgm:pt>
    <dgm:pt modelId="{8B308AFD-719D-4D7C-8D7B-C92A6BE07598}">
      <dgm:prSet phldrT="[Текст]"/>
      <dgm:spPr/>
      <dgm:t>
        <a:bodyPr/>
        <a:lstStyle/>
        <a:p>
          <a:r>
            <a:rPr lang="en-US" dirty="0" smtClean="0"/>
            <a:t>T</a:t>
          </a:r>
          <a:r>
            <a:rPr lang="ru-RU" dirty="0" err="1" smtClean="0"/>
            <a:t>ake</a:t>
          </a:r>
          <a:r>
            <a:rPr lang="ru-RU" dirty="0" smtClean="0"/>
            <a:t> </a:t>
          </a:r>
          <a:r>
            <a:rPr lang="ru-RU" dirty="0" err="1" smtClean="0"/>
            <a:t>care</a:t>
          </a:r>
          <a:r>
            <a:rPr lang="ru-RU" dirty="0" smtClean="0"/>
            <a:t> </a:t>
          </a:r>
          <a:r>
            <a:rPr lang="ru-RU" dirty="0" err="1" smtClean="0"/>
            <a:t>of</a:t>
          </a:r>
          <a:r>
            <a:rPr lang="ru-RU" dirty="0" smtClean="0"/>
            <a:t> </a:t>
          </a:r>
          <a:r>
            <a:rPr lang="ru-RU" dirty="0" err="1" smtClean="0"/>
            <a:t>youself</a:t>
          </a:r>
          <a:r>
            <a:rPr lang="ru-RU" dirty="0" smtClean="0"/>
            <a:t> </a:t>
          </a:r>
          <a:endParaRPr lang="ru-RU" dirty="0"/>
        </a:p>
      </dgm:t>
    </dgm:pt>
    <dgm:pt modelId="{D65D1B80-582A-45E5-B457-A6DE27736083}" type="parTrans" cxnId="{62D425D0-F8FF-4E7D-9244-0BB56B70AA1A}">
      <dgm:prSet/>
      <dgm:spPr/>
      <dgm:t>
        <a:bodyPr/>
        <a:lstStyle/>
        <a:p>
          <a:endParaRPr lang="ru-RU"/>
        </a:p>
      </dgm:t>
    </dgm:pt>
    <dgm:pt modelId="{7ACB3B3F-F2EC-4929-BC2B-B6FC604D515A}" type="sibTrans" cxnId="{62D425D0-F8FF-4E7D-9244-0BB56B70AA1A}">
      <dgm:prSet/>
      <dgm:spPr/>
      <dgm:t>
        <a:bodyPr/>
        <a:lstStyle/>
        <a:p>
          <a:endParaRPr lang="ru-RU"/>
        </a:p>
      </dgm:t>
    </dgm:pt>
    <dgm:pt modelId="{3DAE189F-5524-4A03-9D31-EEEC64927F50}">
      <dgm:prSet phldrT="[Текст]"/>
      <dgm:spPr/>
      <dgm:t>
        <a:bodyPr/>
        <a:lstStyle/>
        <a:p>
          <a:r>
            <a:rPr lang="en-US" dirty="0" smtClean="0"/>
            <a:t>L</a:t>
          </a:r>
          <a:r>
            <a:rPr lang="ru-RU" dirty="0" err="1" smtClean="0"/>
            <a:t>ike</a:t>
          </a:r>
          <a:r>
            <a:rPr lang="ru-RU" dirty="0" smtClean="0"/>
            <a:t> </a:t>
          </a:r>
          <a:r>
            <a:rPr lang="ru-RU" dirty="0" err="1" smtClean="0"/>
            <a:t>your</a:t>
          </a:r>
          <a:r>
            <a:rPr lang="ru-RU" dirty="0" smtClean="0"/>
            <a:t> </a:t>
          </a:r>
          <a:r>
            <a:rPr lang="ru-RU" dirty="0" err="1" smtClean="0"/>
            <a:t>sense</a:t>
          </a:r>
          <a:r>
            <a:rPr lang="ru-RU" dirty="0" smtClean="0"/>
            <a:t> </a:t>
          </a:r>
          <a:r>
            <a:rPr lang="ru-RU" dirty="0" err="1" smtClean="0"/>
            <a:t>of</a:t>
          </a:r>
          <a:r>
            <a:rPr lang="ru-RU" dirty="0" smtClean="0"/>
            <a:t> </a:t>
          </a:r>
          <a:r>
            <a:rPr lang="ru-RU" dirty="0" err="1" smtClean="0"/>
            <a:t>humour</a:t>
          </a:r>
          <a:endParaRPr lang="ru-RU" dirty="0"/>
        </a:p>
      </dgm:t>
    </dgm:pt>
    <dgm:pt modelId="{617DF854-1C30-4C61-ACE2-B8C4C6BB26D8}" type="parTrans" cxnId="{BD72879B-849B-405D-A559-A770FB4C0043}">
      <dgm:prSet/>
      <dgm:spPr/>
      <dgm:t>
        <a:bodyPr/>
        <a:lstStyle/>
        <a:p>
          <a:endParaRPr lang="ru-RU"/>
        </a:p>
      </dgm:t>
    </dgm:pt>
    <dgm:pt modelId="{9B89B762-6B46-468E-BBD9-BE22082F1C60}" type="sibTrans" cxnId="{BD72879B-849B-405D-A559-A770FB4C0043}">
      <dgm:prSet/>
      <dgm:spPr/>
      <dgm:t>
        <a:bodyPr/>
        <a:lstStyle/>
        <a:p>
          <a:endParaRPr lang="ru-RU"/>
        </a:p>
      </dgm:t>
    </dgm:pt>
    <dgm:pt modelId="{82F175D5-BD6D-4DEE-BDE3-8CC2A2BDE55A}">
      <dgm:prSet phldrT="[Текст]"/>
      <dgm:spPr/>
      <dgm:t>
        <a:bodyPr/>
        <a:lstStyle/>
        <a:p>
          <a:r>
            <a:rPr lang="en-US" dirty="0" smtClean="0"/>
            <a:t>L</a:t>
          </a:r>
          <a:r>
            <a:rPr lang="ru-RU" dirty="0" err="1" smtClean="0"/>
            <a:t>ike</a:t>
          </a:r>
          <a:r>
            <a:rPr lang="ru-RU" dirty="0" smtClean="0"/>
            <a:t> </a:t>
          </a:r>
          <a:r>
            <a:rPr lang="ru-RU" dirty="0" err="1" smtClean="0"/>
            <a:t>your</a:t>
          </a:r>
          <a:r>
            <a:rPr lang="ru-RU" dirty="0" smtClean="0"/>
            <a:t> </a:t>
          </a:r>
          <a:r>
            <a:rPr lang="ru-RU" dirty="0" err="1" smtClean="0"/>
            <a:t>bady</a:t>
          </a:r>
          <a:endParaRPr lang="ru-RU" dirty="0"/>
        </a:p>
      </dgm:t>
    </dgm:pt>
    <dgm:pt modelId="{10C705B6-E1D3-4902-ABA0-CE0797BDB7C9}" type="parTrans" cxnId="{1ECA293F-83BE-4E3D-A7AC-C89347D75100}">
      <dgm:prSet/>
      <dgm:spPr/>
      <dgm:t>
        <a:bodyPr/>
        <a:lstStyle/>
        <a:p>
          <a:endParaRPr lang="ru-RU"/>
        </a:p>
      </dgm:t>
    </dgm:pt>
    <dgm:pt modelId="{B5CD4983-6433-4C13-A3B2-FD3D6BF42824}" type="sibTrans" cxnId="{1ECA293F-83BE-4E3D-A7AC-C89347D75100}">
      <dgm:prSet/>
      <dgm:spPr/>
      <dgm:t>
        <a:bodyPr/>
        <a:lstStyle/>
        <a:p>
          <a:endParaRPr lang="ru-RU"/>
        </a:p>
      </dgm:t>
    </dgm:pt>
    <dgm:pt modelId="{E9B75187-37BA-4EF3-9D3E-5EE432342F2E}">
      <dgm:prSet phldrT="[Текст]"/>
      <dgm:spPr/>
      <dgm:t>
        <a:bodyPr/>
        <a:lstStyle/>
        <a:p>
          <a:r>
            <a:rPr lang="en-US" dirty="0" smtClean="0"/>
            <a:t>T</a:t>
          </a:r>
          <a:r>
            <a:rPr lang="ru-RU" dirty="0" err="1" smtClean="0"/>
            <a:t>hink</a:t>
          </a:r>
          <a:r>
            <a:rPr lang="ru-RU" dirty="0" smtClean="0"/>
            <a:t> </a:t>
          </a:r>
          <a:r>
            <a:rPr lang="ru-RU" dirty="0" err="1" smtClean="0"/>
            <a:t>that</a:t>
          </a:r>
          <a:r>
            <a:rPr lang="ru-RU" dirty="0" smtClean="0"/>
            <a:t> </a:t>
          </a:r>
          <a:r>
            <a:rPr lang="ru-RU" dirty="0" err="1" smtClean="0"/>
            <a:t>you</a:t>
          </a:r>
          <a:r>
            <a:rPr lang="ru-RU" dirty="0" smtClean="0"/>
            <a:t> </a:t>
          </a:r>
          <a:r>
            <a:rPr lang="ru-RU" dirty="0" err="1" smtClean="0"/>
            <a:t>are</a:t>
          </a:r>
          <a:r>
            <a:rPr lang="ru-RU" dirty="0" smtClean="0"/>
            <a:t> </a:t>
          </a:r>
          <a:r>
            <a:rPr lang="ru-RU" dirty="0" err="1" smtClean="0"/>
            <a:t>the</a:t>
          </a:r>
          <a:r>
            <a:rPr lang="ru-RU" dirty="0" smtClean="0"/>
            <a:t> </a:t>
          </a:r>
          <a:r>
            <a:rPr lang="ru-RU" dirty="0" err="1" smtClean="0"/>
            <a:t>best</a:t>
          </a:r>
          <a:endParaRPr lang="ru-RU" dirty="0"/>
        </a:p>
      </dgm:t>
    </dgm:pt>
    <dgm:pt modelId="{1E75E97D-1CAB-432E-B0E9-18BBFCB3EFB1}" type="parTrans" cxnId="{70EC4DAA-8E3C-4CC3-AFB1-906E280049B3}">
      <dgm:prSet/>
      <dgm:spPr/>
      <dgm:t>
        <a:bodyPr/>
        <a:lstStyle/>
        <a:p>
          <a:endParaRPr lang="ru-RU"/>
        </a:p>
      </dgm:t>
    </dgm:pt>
    <dgm:pt modelId="{CB174D35-D5E3-4BD2-A053-4ED39DFE54AA}" type="sibTrans" cxnId="{70EC4DAA-8E3C-4CC3-AFB1-906E280049B3}">
      <dgm:prSet/>
      <dgm:spPr/>
      <dgm:t>
        <a:bodyPr/>
        <a:lstStyle/>
        <a:p>
          <a:endParaRPr lang="ru-RU"/>
        </a:p>
      </dgm:t>
    </dgm:pt>
    <dgm:pt modelId="{7AFAB6AB-69B7-4074-9594-C3DE29473247}">
      <dgm:prSet phldrT="[Текст]"/>
      <dgm:spPr/>
      <dgm:t>
        <a:bodyPr/>
        <a:lstStyle/>
        <a:p>
          <a:r>
            <a:rPr lang="ru-RU" dirty="0" err="1" smtClean="0"/>
            <a:t>Sleep</a:t>
          </a:r>
          <a:endParaRPr lang="ru-RU" dirty="0"/>
        </a:p>
      </dgm:t>
    </dgm:pt>
    <dgm:pt modelId="{2F0B0E5E-A293-43B8-970D-46DF786489F9}" type="parTrans" cxnId="{EEB72A84-BCDD-44E1-9E2D-D6ED61CC296E}">
      <dgm:prSet/>
      <dgm:spPr/>
      <dgm:t>
        <a:bodyPr/>
        <a:lstStyle/>
        <a:p>
          <a:endParaRPr lang="ru-RU"/>
        </a:p>
      </dgm:t>
    </dgm:pt>
    <dgm:pt modelId="{4BB311BF-DCD5-44DA-8418-04A0BF81CA05}" type="sibTrans" cxnId="{EEB72A84-BCDD-44E1-9E2D-D6ED61CC296E}">
      <dgm:prSet/>
      <dgm:spPr/>
      <dgm:t>
        <a:bodyPr/>
        <a:lstStyle/>
        <a:p>
          <a:endParaRPr lang="ru-RU"/>
        </a:p>
      </dgm:t>
    </dgm:pt>
    <dgm:pt modelId="{DABCA596-0187-472F-AC7A-171E9D72063F}" type="pres">
      <dgm:prSet presAssocID="{F78FA3F3-00BB-4ECC-B8C5-656DC6EE6AE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o-RO"/>
        </a:p>
      </dgm:t>
    </dgm:pt>
    <dgm:pt modelId="{E8D5714A-7727-4C3B-8EED-7A936DB61F44}" type="pres">
      <dgm:prSet presAssocID="{C5024C3F-FCFF-41F5-968F-279FD8FA62C8}" presName="node" presStyleLbl="node1" presStyleIdx="0" presStyleCnt="6" custRadScaleRad="97870" custRadScaleInc="-9117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91AB15AB-0895-4DB7-8556-B4851671BC30}" type="pres">
      <dgm:prSet presAssocID="{C5024C3F-FCFF-41F5-968F-279FD8FA62C8}" presName="spNode" presStyleCnt="0"/>
      <dgm:spPr/>
    </dgm:pt>
    <dgm:pt modelId="{C405152E-E8F0-43C0-B6B0-9CE24CE98DFD}" type="pres">
      <dgm:prSet presAssocID="{71D10E3C-ED00-43D3-BBA4-45FCA05CB512}" presName="sibTrans" presStyleLbl="sibTrans1D1" presStyleIdx="0" presStyleCnt="6"/>
      <dgm:spPr/>
      <dgm:t>
        <a:bodyPr/>
        <a:lstStyle/>
        <a:p>
          <a:endParaRPr lang="ro-RO"/>
        </a:p>
      </dgm:t>
    </dgm:pt>
    <dgm:pt modelId="{D7100766-A6E2-45D1-A286-988A6CE5F256}" type="pres">
      <dgm:prSet presAssocID="{8B308AFD-719D-4D7C-8D7B-C92A6BE0759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5278D3-CA33-42BA-A302-357E41967405}" type="pres">
      <dgm:prSet presAssocID="{8B308AFD-719D-4D7C-8D7B-C92A6BE07598}" presName="spNode" presStyleCnt="0"/>
      <dgm:spPr/>
    </dgm:pt>
    <dgm:pt modelId="{19BC7641-F497-44E0-859B-680123221E6C}" type="pres">
      <dgm:prSet presAssocID="{7ACB3B3F-F2EC-4929-BC2B-B6FC604D515A}" presName="sibTrans" presStyleLbl="sibTrans1D1" presStyleIdx="1" presStyleCnt="6"/>
      <dgm:spPr/>
      <dgm:t>
        <a:bodyPr/>
        <a:lstStyle/>
        <a:p>
          <a:endParaRPr lang="ro-RO"/>
        </a:p>
      </dgm:t>
    </dgm:pt>
    <dgm:pt modelId="{FCEF4593-5281-4393-B1B8-70B684140F5B}" type="pres">
      <dgm:prSet presAssocID="{3DAE189F-5524-4A03-9D31-EEEC64927F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175DDE-9FC8-4521-A487-A8DA67D97640}" type="pres">
      <dgm:prSet presAssocID="{3DAE189F-5524-4A03-9D31-EEEC64927F50}" presName="spNode" presStyleCnt="0"/>
      <dgm:spPr/>
    </dgm:pt>
    <dgm:pt modelId="{CE3D05B3-5865-4891-82AD-B392E5A32681}" type="pres">
      <dgm:prSet presAssocID="{9B89B762-6B46-468E-BBD9-BE22082F1C60}" presName="sibTrans" presStyleLbl="sibTrans1D1" presStyleIdx="2" presStyleCnt="6"/>
      <dgm:spPr/>
      <dgm:t>
        <a:bodyPr/>
        <a:lstStyle/>
        <a:p>
          <a:endParaRPr lang="ro-RO"/>
        </a:p>
      </dgm:t>
    </dgm:pt>
    <dgm:pt modelId="{96072A95-A62D-4D07-B30F-1F7305B74375}" type="pres">
      <dgm:prSet presAssocID="{82F175D5-BD6D-4DEE-BDE3-8CC2A2BDE55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5433B-ACC9-417F-88DB-54BA92E4D663}" type="pres">
      <dgm:prSet presAssocID="{82F175D5-BD6D-4DEE-BDE3-8CC2A2BDE55A}" presName="spNode" presStyleCnt="0"/>
      <dgm:spPr/>
    </dgm:pt>
    <dgm:pt modelId="{D5305C50-CD61-4976-BA59-62249E2C46A6}" type="pres">
      <dgm:prSet presAssocID="{B5CD4983-6433-4C13-A3B2-FD3D6BF42824}" presName="sibTrans" presStyleLbl="sibTrans1D1" presStyleIdx="3" presStyleCnt="6"/>
      <dgm:spPr/>
      <dgm:t>
        <a:bodyPr/>
        <a:lstStyle/>
        <a:p>
          <a:endParaRPr lang="ro-RO"/>
        </a:p>
      </dgm:t>
    </dgm:pt>
    <dgm:pt modelId="{92244B8B-3731-4FE3-AEE9-ECBE106D6844}" type="pres">
      <dgm:prSet presAssocID="{E9B75187-37BA-4EF3-9D3E-5EE432342F2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07498-CA37-42BD-B9EE-C4CD48E85412}" type="pres">
      <dgm:prSet presAssocID="{E9B75187-37BA-4EF3-9D3E-5EE432342F2E}" presName="spNode" presStyleCnt="0"/>
      <dgm:spPr/>
    </dgm:pt>
    <dgm:pt modelId="{458238E0-4C29-45CB-92A4-01FBA8ECFD79}" type="pres">
      <dgm:prSet presAssocID="{CB174D35-D5E3-4BD2-A053-4ED39DFE54AA}" presName="sibTrans" presStyleLbl="sibTrans1D1" presStyleIdx="4" presStyleCnt="6"/>
      <dgm:spPr/>
      <dgm:t>
        <a:bodyPr/>
        <a:lstStyle/>
        <a:p>
          <a:endParaRPr lang="ro-RO"/>
        </a:p>
      </dgm:t>
    </dgm:pt>
    <dgm:pt modelId="{22500BEF-95EC-4894-B90D-4C3952F9E874}" type="pres">
      <dgm:prSet presAssocID="{7AFAB6AB-69B7-4074-9594-C3DE2947324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61515A-4877-4A2F-BEB0-5E2C2F9C088A}" type="pres">
      <dgm:prSet presAssocID="{7AFAB6AB-69B7-4074-9594-C3DE29473247}" presName="spNode" presStyleCnt="0"/>
      <dgm:spPr/>
    </dgm:pt>
    <dgm:pt modelId="{620A80BD-E57C-41BC-A88F-62D4A048E1A4}" type="pres">
      <dgm:prSet presAssocID="{4BB311BF-DCD5-44DA-8418-04A0BF81CA05}" presName="sibTrans" presStyleLbl="sibTrans1D1" presStyleIdx="5" presStyleCnt="6"/>
      <dgm:spPr/>
      <dgm:t>
        <a:bodyPr/>
        <a:lstStyle/>
        <a:p>
          <a:endParaRPr lang="ro-RO"/>
        </a:p>
      </dgm:t>
    </dgm:pt>
  </dgm:ptLst>
  <dgm:cxnLst>
    <dgm:cxn modelId="{7D428568-A1F3-4205-BD50-9B64480DF464}" type="presOf" srcId="{8B308AFD-719D-4D7C-8D7B-C92A6BE07598}" destId="{D7100766-A6E2-45D1-A286-988A6CE5F256}" srcOrd="0" destOrd="0" presId="urn:microsoft.com/office/officeart/2005/8/layout/cycle6"/>
    <dgm:cxn modelId="{F445532C-4DE0-457E-A492-6BB44505C8E3}" type="presOf" srcId="{C5024C3F-FCFF-41F5-968F-279FD8FA62C8}" destId="{E8D5714A-7727-4C3B-8EED-7A936DB61F44}" srcOrd="0" destOrd="0" presId="urn:microsoft.com/office/officeart/2005/8/layout/cycle6"/>
    <dgm:cxn modelId="{6B90F5B1-4462-4A8B-AE1E-32ABA88180F2}" type="presOf" srcId="{CB174D35-D5E3-4BD2-A053-4ED39DFE54AA}" destId="{458238E0-4C29-45CB-92A4-01FBA8ECFD79}" srcOrd="0" destOrd="0" presId="urn:microsoft.com/office/officeart/2005/8/layout/cycle6"/>
    <dgm:cxn modelId="{CF71C493-2EE3-4A93-B983-8E1D8E30099B}" type="presOf" srcId="{E9B75187-37BA-4EF3-9D3E-5EE432342F2E}" destId="{92244B8B-3731-4FE3-AEE9-ECBE106D6844}" srcOrd="0" destOrd="0" presId="urn:microsoft.com/office/officeart/2005/8/layout/cycle6"/>
    <dgm:cxn modelId="{CC9F12C0-6265-44BA-BCB6-FA906F16A0DB}" type="presOf" srcId="{7AFAB6AB-69B7-4074-9594-C3DE29473247}" destId="{22500BEF-95EC-4894-B90D-4C3952F9E874}" srcOrd="0" destOrd="0" presId="urn:microsoft.com/office/officeart/2005/8/layout/cycle6"/>
    <dgm:cxn modelId="{C02D52A4-0A2D-40A0-B4E7-1ED9E592B074}" srcId="{F78FA3F3-00BB-4ECC-B8C5-656DC6EE6AE7}" destId="{C5024C3F-FCFF-41F5-968F-279FD8FA62C8}" srcOrd="0" destOrd="0" parTransId="{D1FF4F24-3AC0-4914-96F9-E805E32A7EB8}" sibTransId="{71D10E3C-ED00-43D3-BBA4-45FCA05CB512}"/>
    <dgm:cxn modelId="{70EC4DAA-8E3C-4CC3-AFB1-906E280049B3}" srcId="{F78FA3F3-00BB-4ECC-B8C5-656DC6EE6AE7}" destId="{E9B75187-37BA-4EF3-9D3E-5EE432342F2E}" srcOrd="4" destOrd="0" parTransId="{1E75E97D-1CAB-432E-B0E9-18BBFCB3EFB1}" sibTransId="{CB174D35-D5E3-4BD2-A053-4ED39DFE54AA}"/>
    <dgm:cxn modelId="{0A5C50C3-01CF-4A25-BDA1-05175A8B1238}" type="presOf" srcId="{82F175D5-BD6D-4DEE-BDE3-8CC2A2BDE55A}" destId="{96072A95-A62D-4D07-B30F-1F7305B74375}" srcOrd="0" destOrd="0" presId="urn:microsoft.com/office/officeart/2005/8/layout/cycle6"/>
    <dgm:cxn modelId="{62D425D0-F8FF-4E7D-9244-0BB56B70AA1A}" srcId="{F78FA3F3-00BB-4ECC-B8C5-656DC6EE6AE7}" destId="{8B308AFD-719D-4D7C-8D7B-C92A6BE07598}" srcOrd="1" destOrd="0" parTransId="{D65D1B80-582A-45E5-B457-A6DE27736083}" sibTransId="{7ACB3B3F-F2EC-4929-BC2B-B6FC604D515A}"/>
    <dgm:cxn modelId="{413866B8-1E3F-4F42-BEF0-DF889C0202EF}" type="presOf" srcId="{7ACB3B3F-F2EC-4929-BC2B-B6FC604D515A}" destId="{19BC7641-F497-44E0-859B-680123221E6C}" srcOrd="0" destOrd="0" presId="urn:microsoft.com/office/officeart/2005/8/layout/cycle6"/>
    <dgm:cxn modelId="{BD72879B-849B-405D-A559-A770FB4C0043}" srcId="{F78FA3F3-00BB-4ECC-B8C5-656DC6EE6AE7}" destId="{3DAE189F-5524-4A03-9D31-EEEC64927F50}" srcOrd="2" destOrd="0" parTransId="{617DF854-1C30-4C61-ACE2-B8C4C6BB26D8}" sibTransId="{9B89B762-6B46-468E-BBD9-BE22082F1C60}"/>
    <dgm:cxn modelId="{1ECA293F-83BE-4E3D-A7AC-C89347D75100}" srcId="{F78FA3F3-00BB-4ECC-B8C5-656DC6EE6AE7}" destId="{82F175D5-BD6D-4DEE-BDE3-8CC2A2BDE55A}" srcOrd="3" destOrd="0" parTransId="{10C705B6-E1D3-4902-ABA0-CE0797BDB7C9}" sibTransId="{B5CD4983-6433-4C13-A3B2-FD3D6BF42824}"/>
    <dgm:cxn modelId="{E3209A34-B76F-48DD-B97B-867CD242C503}" type="presOf" srcId="{9B89B762-6B46-468E-BBD9-BE22082F1C60}" destId="{CE3D05B3-5865-4891-82AD-B392E5A32681}" srcOrd="0" destOrd="0" presId="urn:microsoft.com/office/officeart/2005/8/layout/cycle6"/>
    <dgm:cxn modelId="{8366B75E-3018-49FC-AD65-BD2C723719FB}" type="presOf" srcId="{B5CD4983-6433-4C13-A3B2-FD3D6BF42824}" destId="{D5305C50-CD61-4976-BA59-62249E2C46A6}" srcOrd="0" destOrd="0" presId="urn:microsoft.com/office/officeart/2005/8/layout/cycle6"/>
    <dgm:cxn modelId="{5DAACCCE-549C-4352-98E1-009A01108A72}" type="presOf" srcId="{71D10E3C-ED00-43D3-BBA4-45FCA05CB512}" destId="{C405152E-E8F0-43C0-B6B0-9CE24CE98DFD}" srcOrd="0" destOrd="0" presId="urn:microsoft.com/office/officeart/2005/8/layout/cycle6"/>
    <dgm:cxn modelId="{EEB72A84-BCDD-44E1-9E2D-D6ED61CC296E}" srcId="{F78FA3F3-00BB-4ECC-B8C5-656DC6EE6AE7}" destId="{7AFAB6AB-69B7-4074-9594-C3DE29473247}" srcOrd="5" destOrd="0" parTransId="{2F0B0E5E-A293-43B8-970D-46DF786489F9}" sibTransId="{4BB311BF-DCD5-44DA-8418-04A0BF81CA05}"/>
    <dgm:cxn modelId="{D0583DE0-CEAB-485D-83EB-734AC0504506}" type="presOf" srcId="{4BB311BF-DCD5-44DA-8418-04A0BF81CA05}" destId="{620A80BD-E57C-41BC-A88F-62D4A048E1A4}" srcOrd="0" destOrd="0" presId="urn:microsoft.com/office/officeart/2005/8/layout/cycle6"/>
    <dgm:cxn modelId="{7FB6B3D3-D061-4428-8FFF-A98B9E1FDB0C}" type="presOf" srcId="{3DAE189F-5524-4A03-9D31-EEEC64927F50}" destId="{FCEF4593-5281-4393-B1B8-70B684140F5B}" srcOrd="0" destOrd="0" presId="urn:microsoft.com/office/officeart/2005/8/layout/cycle6"/>
    <dgm:cxn modelId="{C83FCC23-C587-4963-B8C9-81BDDD048733}" type="presOf" srcId="{F78FA3F3-00BB-4ECC-B8C5-656DC6EE6AE7}" destId="{DABCA596-0187-472F-AC7A-171E9D72063F}" srcOrd="0" destOrd="0" presId="urn:microsoft.com/office/officeart/2005/8/layout/cycle6"/>
    <dgm:cxn modelId="{8D0035C6-7DEE-42AB-B3E4-E16E763DC02B}" type="presParOf" srcId="{DABCA596-0187-472F-AC7A-171E9D72063F}" destId="{E8D5714A-7727-4C3B-8EED-7A936DB61F44}" srcOrd="0" destOrd="0" presId="urn:microsoft.com/office/officeart/2005/8/layout/cycle6"/>
    <dgm:cxn modelId="{10C01D0D-E295-400F-A283-C82B3D011D8E}" type="presParOf" srcId="{DABCA596-0187-472F-AC7A-171E9D72063F}" destId="{91AB15AB-0895-4DB7-8556-B4851671BC30}" srcOrd="1" destOrd="0" presId="urn:microsoft.com/office/officeart/2005/8/layout/cycle6"/>
    <dgm:cxn modelId="{3426D8E6-26C3-4DBC-8167-D4E1143CA006}" type="presParOf" srcId="{DABCA596-0187-472F-AC7A-171E9D72063F}" destId="{C405152E-E8F0-43C0-B6B0-9CE24CE98DFD}" srcOrd="2" destOrd="0" presId="urn:microsoft.com/office/officeart/2005/8/layout/cycle6"/>
    <dgm:cxn modelId="{E77FFB2D-760A-44AD-90B7-966F8D40DD45}" type="presParOf" srcId="{DABCA596-0187-472F-AC7A-171E9D72063F}" destId="{D7100766-A6E2-45D1-A286-988A6CE5F256}" srcOrd="3" destOrd="0" presId="urn:microsoft.com/office/officeart/2005/8/layout/cycle6"/>
    <dgm:cxn modelId="{F9401D68-34A0-4BB2-BAFC-83DE1E231028}" type="presParOf" srcId="{DABCA596-0187-472F-AC7A-171E9D72063F}" destId="{305278D3-CA33-42BA-A302-357E41967405}" srcOrd="4" destOrd="0" presId="urn:microsoft.com/office/officeart/2005/8/layout/cycle6"/>
    <dgm:cxn modelId="{1EF6A69F-7FB9-487C-A37B-52CCBB865F9E}" type="presParOf" srcId="{DABCA596-0187-472F-AC7A-171E9D72063F}" destId="{19BC7641-F497-44E0-859B-680123221E6C}" srcOrd="5" destOrd="0" presId="urn:microsoft.com/office/officeart/2005/8/layout/cycle6"/>
    <dgm:cxn modelId="{ABB4680B-9622-4F61-A177-8A8EDE23D968}" type="presParOf" srcId="{DABCA596-0187-472F-AC7A-171E9D72063F}" destId="{FCEF4593-5281-4393-B1B8-70B684140F5B}" srcOrd="6" destOrd="0" presId="urn:microsoft.com/office/officeart/2005/8/layout/cycle6"/>
    <dgm:cxn modelId="{9D191DFC-035F-4DF9-BF18-F8CA744EF9E0}" type="presParOf" srcId="{DABCA596-0187-472F-AC7A-171E9D72063F}" destId="{5D175DDE-9FC8-4521-A487-A8DA67D97640}" srcOrd="7" destOrd="0" presId="urn:microsoft.com/office/officeart/2005/8/layout/cycle6"/>
    <dgm:cxn modelId="{55D450EE-6BAB-47C5-9CE3-4A05AD545032}" type="presParOf" srcId="{DABCA596-0187-472F-AC7A-171E9D72063F}" destId="{CE3D05B3-5865-4891-82AD-B392E5A32681}" srcOrd="8" destOrd="0" presId="urn:microsoft.com/office/officeart/2005/8/layout/cycle6"/>
    <dgm:cxn modelId="{47E69E7F-362E-4B22-B62B-71F1EF1B6735}" type="presParOf" srcId="{DABCA596-0187-472F-AC7A-171E9D72063F}" destId="{96072A95-A62D-4D07-B30F-1F7305B74375}" srcOrd="9" destOrd="0" presId="urn:microsoft.com/office/officeart/2005/8/layout/cycle6"/>
    <dgm:cxn modelId="{66D70FC8-D6E0-4907-99A4-6DE0B4841B8C}" type="presParOf" srcId="{DABCA596-0187-472F-AC7A-171E9D72063F}" destId="{D4B5433B-ACC9-417F-88DB-54BA92E4D663}" srcOrd="10" destOrd="0" presId="urn:microsoft.com/office/officeart/2005/8/layout/cycle6"/>
    <dgm:cxn modelId="{136AFB9C-CE47-4C07-BE5F-B09E5A9A35EA}" type="presParOf" srcId="{DABCA596-0187-472F-AC7A-171E9D72063F}" destId="{D5305C50-CD61-4976-BA59-62249E2C46A6}" srcOrd="11" destOrd="0" presId="urn:microsoft.com/office/officeart/2005/8/layout/cycle6"/>
    <dgm:cxn modelId="{A01F3DD8-371B-4CCC-9768-3013C10A59A5}" type="presParOf" srcId="{DABCA596-0187-472F-AC7A-171E9D72063F}" destId="{92244B8B-3731-4FE3-AEE9-ECBE106D6844}" srcOrd="12" destOrd="0" presId="urn:microsoft.com/office/officeart/2005/8/layout/cycle6"/>
    <dgm:cxn modelId="{54BADFAD-38DE-44AE-B005-BD61D2CF9825}" type="presParOf" srcId="{DABCA596-0187-472F-AC7A-171E9D72063F}" destId="{42507498-CA37-42BD-B9EE-C4CD48E85412}" srcOrd="13" destOrd="0" presId="urn:microsoft.com/office/officeart/2005/8/layout/cycle6"/>
    <dgm:cxn modelId="{D3A3BC6D-8165-49E8-BEE9-F253C4E6ADC9}" type="presParOf" srcId="{DABCA596-0187-472F-AC7A-171E9D72063F}" destId="{458238E0-4C29-45CB-92A4-01FBA8ECFD79}" srcOrd="14" destOrd="0" presId="urn:microsoft.com/office/officeart/2005/8/layout/cycle6"/>
    <dgm:cxn modelId="{D5FBDC07-1010-4118-A41E-C82EE40E5FB4}" type="presParOf" srcId="{DABCA596-0187-472F-AC7A-171E9D72063F}" destId="{22500BEF-95EC-4894-B90D-4C3952F9E874}" srcOrd="15" destOrd="0" presId="urn:microsoft.com/office/officeart/2005/8/layout/cycle6"/>
    <dgm:cxn modelId="{A18E4F1C-6520-4F96-915F-90518B053D85}" type="presParOf" srcId="{DABCA596-0187-472F-AC7A-171E9D72063F}" destId="{5A61515A-4877-4A2F-BEB0-5E2C2F9C088A}" srcOrd="16" destOrd="0" presId="urn:microsoft.com/office/officeart/2005/8/layout/cycle6"/>
    <dgm:cxn modelId="{210502E7-475F-428D-BA2D-CC72D7CE87E8}" type="presParOf" srcId="{DABCA596-0187-472F-AC7A-171E9D72063F}" destId="{620A80BD-E57C-41BC-A88F-62D4A048E1A4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FB3830-18B3-45DE-ABBD-C83EB54716B1}" type="doc">
      <dgm:prSet loTypeId="urn:microsoft.com/office/officeart/2005/8/layout/radial5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93CA70-F36E-4E86-B6D3-7E9048F9C88D}">
      <dgm:prSet phldrT="[Текст]" custT="1"/>
      <dgm:spPr/>
      <dgm:t>
        <a:bodyPr/>
        <a:lstStyle/>
        <a:p>
          <a:r>
            <a:rPr lang="en-US" sz="1600" dirty="0" smtClean="0"/>
            <a:t>S</a:t>
          </a:r>
          <a:r>
            <a:rPr lang="ru-RU" sz="1600" dirty="0" err="1" smtClean="0"/>
            <a:t>elf</a:t>
          </a:r>
          <a:endParaRPr lang="ru-RU" sz="1600" dirty="0" smtClean="0"/>
        </a:p>
        <a:p>
          <a:r>
            <a:rPr lang="ru-RU" sz="1600" dirty="0" err="1" smtClean="0"/>
            <a:t>improvement</a:t>
          </a:r>
          <a:endParaRPr lang="ru-RU" sz="1600" dirty="0"/>
        </a:p>
      </dgm:t>
    </dgm:pt>
    <dgm:pt modelId="{1F08EC59-D45B-4724-9280-AF57FBAC6D80}" type="parTrans" cxnId="{1301B1F4-FAEE-4DF5-B523-E6E05A0A061D}">
      <dgm:prSet/>
      <dgm:spPr/>
      <dgm:t>
        <a:bodyPr/>
        <a:lstStyle/>
        <a:p>
          <a:endParaRPr lang="ru-RU"/>
        </a:p>
      </dgm:t>
    </dgm:pt>
    <dgm:pt modelId="{05ABA594-4367-46B1-86FC-A0E51A7ED1A4}" type="sibTrans" cxnId="{1301B1F4-FAEE-4DF5-B523-E6E05A0A061D}">
      <dgm:prSet/>
      <dgm:spPr/>
      <dgm:t>
        <a:bodyPr/>
        <a:lstStyle/>
        <a:p>
          <a:endParaRPr lang="ru-RU"/>
        </a:p>
      </dgm:t>
    </dgm:pt>
    <dgm:pt modelId="{30143D8C-DE2D-4FDD-AD4B-175F4828E1DA}">
      <dgm:prSet phldrT="[Текст]"/>
      <dgm:spPr/>
      <dgm:t>
        <a:bodyPr/>
        <a:lstStyle/>
        <a:p>
          <a:r>
            <a:rPr lang="en-US" dirty="0" smtClean="0"/>
            <a:t>W</a:t>
          </a:r>
          <a:r>
            <a:rPr lang="ru-RU" dirty="0" err="1" smtClean="0"/>
            <a:t>ork</a:t>
          </a:r>
          <a:r>
            <a:rPr lang="ru-RU" dirty="0" smtClean="0"/>
            <a:t> </a:t>
          </a:r>
          <a:r>
            <a:rPr lang="ru-RU" dirty="0" err="1" smtClean="0"/>
            <a:t>hard</a:t>
          </a:r>
          <a:r>
            <a:rPr lang="ru-RU" dirty="0" smtClean="0"/>
            <a:t> </a:t>
          </a:r>
          <a:r>
            <a:rPr lang="ru-RU" dirty="0" err="1" smtClean="0"/>
            <a:t>in</a:t>
          </a:r>
          <a:r>
            <a:rPr lang="ru-RU" dirty="0" smtClean="0"/>
            <a:t> </a:t>
          </a:r>
          <a:r>
            <a:rPr lang="ru-RU" dirty="0" err="1" smtClean="0"/>
            <a:t>what</a:t>
          </a:r>
          <a:r>
            <a:rPr lang="ru-RU" dirty="0" smtClean="0"/>
            <a:t> </a:t>
          </a:r>
          <a:r>
            <a:rPr lang="ru-RU" dirty="0" err="1" smtClean="0"/>
            <a:t>you</a:t>
          </a:r>
          <a:r>
            <a:rPr lang="ru-RU" dirty="0" smtClean="0"/>
            <a:t> </a:t>
          </a:r>
          <a:r>
            <a:rPr lang="ru-RU" dirty="0" err="1" smtClean="0"/>
            <a:t>like</a:t>
          </a:r>
          <a:endParaRPr lang="ru-RU" dirty="0"/>
        </a:p>
      </dgm:t>
    </dgm:pt>
    <dgm:pt modelId="{58CCED80-C336-43DB-8A42-A1707B53D796}" type="parTrans" cxnId="{3D9D78D8-1648-45AA-BD32-4187D544818A}">
      <dgm:prSet/>
      <dgm:spPr/>
      <dgm:t>
        <a:bodyPr/>
        <a:lstStyle/>
        <a:p>
          <a:endParaRPr lang="ru-RU"/>
        </a:p>
      </dgm:t>
    </dgm:pt>
    <dgm:pt modelId="{DC69E6D7-D2EE-426B-834C-B1836271DF3A}" type="sibTrans" cxnId="{3D9D78D8-1648-45AA-BD32-4187D544818A}">
      <dgm:prSet/>
      <dgm:spPr/>
      <dgm:t>
        <a:bodyPr/>
        <a:lstStyle/>
        <a:p>
          <a:endParaRPr lang="ru-RU"/>
        </a:p>
      </dgm:t>
    </dgm:pt>
    <dgm:pt modelId="{44E32AFF-5223-412F-92E6-FD972BDF77CA}">
      <dgm:prSet phldrT="[Текст]"/>
      <dgm:spPr/>
      <dgm:t>
        <a:bodyPr/>
        <a:lstStyle/>
        <a:p>
          <a:r>
            <a:rPr lang="en-US" dirty="0" smtClean="0"/>
            <a:t>F</a:t>
          </a:r>
          <a:r>
            <a:rPr lang="ru-RU" dirty="0" err="1" smtClean="0"/>
            <a:t>ight</a:t>
          </a:r>
          <a:r>
            <a:rPr lang="ru-RU" dirty="0" smtClean="0"/>
            <a:t> </a:t>
          </a:r>
          <a:r>
            <a:rPr lang="ru-RU" dirty="0" err="1" smtClean="0"/>
            <a:t>with</a:t>
          </a:r>
          <a:r>
            <a:rPr lang="ru-RU" dirty="0" smtClean="0"/>
            <a:t> </a:t>
          </a:r>
          <a:r>
            <a:rPr lang="ru-RU" dirty="0" err="1" smtClean="0"/>
            <a:t>hardships</a:t>
          </a:r>
          <a:endParaRPr lang="ru-RU" dirty="0"/>
        </a:p>
      </dgm:t>
    </dgm:pt>
    <dgm:pt modelId="{4C63631B-4065-47CF-973B-A9FC17C42003}" type="parTrans" cxnId="{8D85E2D2-F661-4152-A391-BBB10700A1B6}">
      <dgm:prSet/>
      <dgm:spPr/>
      <dgm:t>
        <a:bodyPr/>
        <a:lstStyle/>
        <a:p>
          <a:endParaRPr lang="ru-RU"/>
        </a:p>
      </dgm:t>
    </dgm:pt>
    <dgm:pt modelId="{A9EDB8D0-1302-4714-8A92-259666B52680}" type="sibTrans" cxnId="{8D85E2D2-F661-4152-A391-BBB10700A1B6}">
      <dgm:prSet/>
      <dgm:spPr/>
      <dgm:t>
        <a:bodyPr/>
        <a:lstStyle/>
        <a:p>
          <a:endParaRPr lang="ru-RU"/>
        </a:p>
      </dgm:t>
    </dgm:pt>
    <dgm:pt modelId="{F994AAF7-2F3E-4516-97D0-2E38E8DE80ED}">
      <dgm:prSet phldrT="[Текст]"/>
      <dgm:spPr/>
      <dgm:t>
        <a:bodyPr/>
        <a:lstStyle/>
        <a:p>
          <a:r>
            <a:rPr lang="en-US" dirty="0" smtClean="0"/>
            <a:t>C</a:t>
          </a:r>
          <a:r>
            <a:rPr lang="ru-RU" dirty="0" err="1" smtClean="0"/>
            <a:t>hange</a:t>
          </a:r>
          <a:r>
            <a:rPr lang="ru-RU" dirty="0" smtClean="0"/>
            <a:t> </a:t>
          </a:r>
          <a:r>
            <a:rPr lang="ru-RU" dirty="0" err="1" smtClean="0"/>
            <a:t>your</a:t>
          </a:r>
          <a:r>
            <a:rPr lang="ru-RU" dirty="0" smtClean="0"/>
            <a:t> </a:t>
          </a:r>
          <a:r>
            <a:rPr lang="ru-RU" dirty="0" err="1" smtClean="0"/>
            <a:t>style</a:t>
          </a:r>
          <a:endParaRPr lang="ru-RU" dirty="0"/>
        </a:p>
      </dgm:t>
    </dgm:pt>
    <dgm:pt modelId="{E582CD5D-C1F1-4AB5-AED9-EA7653083728}" type="parTrans" cxnId="{F6615AB7-59E9-4CC0-A861-F35FD0B24487}">
      <dgm:prSet/>
      <dgm:spPr/>
      <dgm:t>
        <a:bodyPr/>
        <a:lstStyle/>
        <a:p>
          <a:endParaRPr lang="ru-RU"/>
        </a:p>
      </dgm:t>
    </dgm:pt>
    <dgm:pt modelId="{54A2B982-A77F-4EDD-A4FC-832F0E68CA91}" type="sibTrans" cxnId="{F6615AB7-59E9-4CC0-A861-F35FD0B24487}">
      <dgm:prSet/>
      <dgm:spPr/>
      <dgm:t>
        <a:bodyPr/>
        <a:lstStyle/>
        <a:p>
          <a:endParaRPr lang="ru-RU"/>
        </a:p>
      </dgm:t>
    </dgm:pt>
    <dgm:pt modelId="{4A3052C3-6CCC-4F49-A65D-4ECF2BCEE893}">
      <dgm:prSet phldrT="[Текст]"/>
      <dgm:spPr/>
      <dgm:t>
        <a:bodyPr/>
        <a:lstStyle/>
        <a:p>
          <a:r>
            <a:rPr lang="en-US" dirty="0" smtClean="0"/>
            <a:t>R</a:t>
          </a:r>
          <a:r>
            <a:rPr lang="ru-RU" dirty="0" err="1" smtClean="0"/>
            <a:t>ead</a:t>
          </a:r>
          <a:r>
            <a:rPr lang="ru-RU" dirty="0" smtClean="0"/>
            <a:t> </a:t>
          </a:r>
          <a:r>
            <a:rPr lang="ru-RU" dirty="0" err="1" smtClean="0"/>
            <a:t>books</a:t>
          </a:r>
          <a:endParaRPr lang="ru-RU" dirty="0"/>
        </a:p>
      </dgm:t>
    </dgm:pt>
    <dgm:pt modelId="{AD502BCF-8D6D-41E7-AC39-518782C263FF}" type="parTrans" cxnId="{B9072AF5-3122-4EF8-846A-1F747495AE0F}">
      <dgm:prSet/>
      <dgm:spPr/>
      <dgm:t>
        <a:bodyPr/>
        <a:lstStyle/>
        <a:p>
          <a:endParaRPr lang="ru-RU"/>
        </a:p>
      </dgm:t>
    </dgm:pt>
    <dgm:pt modelId="{2400E94E-016B-4A8A-B9D4-9DCE016B0877}" type="sibTrans" cxnId="{B9072AF5-3122-4EF8-846A-1F747495AE0F}">
      <dgm:prSet/>
      <dgm:spPr/>
      <dgm:t>
        <a:bodyPr/>
        <a:lstStyle/>
        <a:p>
          <a:endParaRPr lang="ru-RU"/>
        </a:p>
      </dgm:t>
    </dgm:pt>
    <dgm:pt modelId="{15E6013A-A92B-4F0C-9EBF-26271E7A2257}">
      <dgm:prSet/>
      <dgm:spPr/>
      <dgm:t>
        <a:bodyPr/>
        <a:lstStyle/>
        <a:p>
          <a:r>
            <a:rPr lang="en-US" dirty="0" smtClean="0"/>
            <a:t>T</a:t>
          </a:r>
          <a:r>
            <a:rPr lang="ru-RU" dirty="0" err="1" smtClean="0"/>
            <a:t>ry</a:t>
          </a:r>
          <a:r>
            <a:rPr lang="ru-RU" dirty="0" smtClean="0"/>
            <a:t> </a:t>
          </a:r>
          <a:r>
            <a:rPr lang="en-US" dirty="0" smtClean="0"/>
            <a:t> new things</a:t>
          </a:r>
          <a:endParaRPr lang="ru-RU" dirty="0"/>
        </a:p>
      </dgm:t>
    </dgm:pt>
    <dgm:pt modelId="{B18A0DCF-7FC6-4DB2-A415-BC1BD48047B4}" type="parTrans" cxnId="{8D0C46A0-6121-4C0D-9621-C11CAEAF4180}">
      <dgm:prSet/>
      <dgm:spPr/>
      <dgm:t>
        <a:bodyPr/>
        <a:lstStyle/>
        <a:p>
          <a:endParaRPr lang="ru-RU"/>
        </a:p>
      </dgm:t>
    </dgm:pt>
    <dgm:pt modelId="{75F39B41-D368-4347-A5F1-17799048772C}" type="sibTrans" cxnId="{8D0C46A0-6121-4C0D-9621-C11CAEAF4180}">
      <dgm:prSet/>
      <dgm:spPr/>
      <dgm:t>
        <a:bodyPr/>
        <a:lstStyle/>
        <a:p>
          <a:endParaRPr lang="ru-RU"/>
        </a:p>
      </dgm:t>
    </dgm:pt>
    <dgm:pt modelId="{B6B6030C-96EA-4BD3-AFB3-A8294A854626}">
      <dgm:prSet/>
      <dgm:spPr/>
      <dgm:t>
        <a:bodyPr/>
        <a:lstStyle/>
        <a:p>
          <a:r>
            <a:rPr lang="en-US" dirty="0" smtClean="0"/>
            <a:t>get more organized</a:t>
          </a:r>
          <a:endParaRPr lang="ru-RU" dirty="0" smtClean="0"/>
        </a:p>
      </dgm:t>
    </dgm:pt>
    <dgm:pt modelId="{0EE299FC-80CF-42CD-BD3D-5610DEBDBB3C}" type="parTrans" cxnId="{9111AB98-51DF-40DC-BB31-136167548435}">
      <dgm:prSet/>
      <dgm:spPr/>
      <dgm:t>
        <a:bodyPr/>
        <a:lstStyle/>
        <a:p>
          <a:endParaRPr lang="ru-RU"/>
        </a:p>
      </dgm:t>
    </dgm:pt>
    <dgm:pt modelId="{A97E9437-762F-4E66-AF35-AE537F02484B}" type="sibTrans" cxnId="{9111AB98-51DF-40DC-BB31-136167548435}">
      <dgm:prSet/>
      <dgm:spPr/>
      <dgm:t>
        <a:bodyPr/>
        <a:lstStyle/>
        <a:p>
          <a:endParaRPr lang="ru-RU"/>
        </a:p>
      </dgm:t>
    </dgm:pt>
    <dgm:pt modelId="{D49D3F3B-1929-4ACE-A351-5A5D4D052DDF}">
      <dgm:prSet/>
      <dgm:spPr/>
      <dgm:t>
        <a:bodyPr/>
        <a:lstStyle/>
        <a:p>
          <a:r>
            <a:rPr lang="en-US" dirty="0" smtClean="0"/>
            <a:t>relax more</a:t>
          </a:r>
          <a:endParaRPr lang="ru-RU" dirty="0" smtClean="0"/>
        </a:p>
      </dgm:t>
    </dgm:pt>
    <dgm:pt modelId="{8ED6103B-B55F-4281-8626-D8E272E3CAC4}" type="parTrans" cxnId="{EA261272-86D5-45A0-B5EB-292BC8E9CBED}">
      <dgm:prSet/>
      <dgm:spPr/>
      <dgm:t>
        <a:bodyPr/>
        <a:lstStyle/>
        <a:p>
          <a:endParaRPr lang="ru-RU"/>
        </a:p>
      </dgm:t>
    </dgm:pt>
    <dgm:pt modelId="{FDCBB8A5-4D09-42CF-B14C-DA35B64974E9}" type="sibTrans" cxnId="{EA261272-86D5-45A0-B5EB-292BC8E9CBED}">
      <dgm:prSet/>
      <dgm:spPr/>
      <dgm:t>
        <a:bodyPr/>
        <a:lstStyle/>
        <a:p>
          <a:endParaRPr lang="ru-RU"/>
        </a:p>
      </dgm:t>
    </dgm:pt>
    <dgm:pt modelId="{E2F894EF-E28D-4B10-8523-9D9DA460AD27}" type="pres">
      <dgm:prSet presAssocID="{B2FB3830-18B3-45DE-ABBD-C83EB54716B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o-RO"/>
        </a:p>
      </dgm:t>
    </dgm:pt>
    <dgm:pt modelId="{AD98EDF0-778E-404C-9FC5-8902381360B6}" type="pres">
      <dgm:prSet presAssocID="{8993CA70-F36E-4E86-B6D3-7E9048F9C88D}" presName="centerShape" presStyleLbl="node0" presStyleIdx="0" presStyleCnt="1" custScaleX="121344" custScaleY="130097" custLinFactNeighborX="456" custLinFactNeighborY="228"/>
      <dgm:spPr/>
      <dgm:t>
        <a:bodyPr/>
        <a:lstStyle/>
        <a:p>
          <a:endParaRPr lang="ru-RU"/>
        </a:p>
      </dgm:t>
    </dgm:pt>
    <dgm:pt modelId="{711E7319-4C7B-43A2-BECE-4E0FDDED0457}" type="pres">
      <dgm:prSet presAssocID="{58CCED80-C336-43DB-8A42-A1707B53D796}" presName="parTrans" presStyleLbl="sibTrans2D1" presStyleIdx="0" presStyleCnt="7"/>
      <dgm:spPr/>
      <dgm:t>
        <a:bodyPr/>
        <a:lstStyle/>
        <a:p>
          <a:endParaRPr lang="ro-RO"/>
        </a:p>
      </dgm:t>
    </dgm:pt>
    <dgm:pt modelId="{EEFA9F86-D0E1-4222-AA57-3C2DF23C3969}" type="pres">
      <dgm:prSet presAssocID="{58CCED80-C336-43DB-8A42-A1707B53D796}" presName="connectorText" presStyleLbl="sibTrans2D1" presStyleIdx="0" presStyleCnt="7"/>
      <dgm:spPr/>
      <dgm:t>
        <a:bodyPr/>
        <a:lstStyle/>
        <a:p>
          <a:endParaRPr lang="ro-RO"/>
        </a:p>
      </dgm:t>
    </dgm:pt>
    <dgm:pt modelId="{30DA136E-D84B-4EA2-B9B1-36CED558DAE5}" type="pres">
      <dgm:prSet presAssocID="{30143D8C-DE2D-4FDD-AD4B-175F4828E1DA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38EAB02B-D620-4347-B404-6A536A955CB0}" type="pres">
      <dgm:prSet presAssocID="{B18A0DCF-7FC6-4DB2-A415-BC1BD48047B4}" presName="parTrans" presStyleLbl="sibTrans2D1" presStyleIdx="1" presStyleCnt="7"/>
      <dgm:spPr/>
      <dgm:t>
        <a:bodyPr/>
        <a:lstStyle/>
        <a:p>
          <a:endParaRPr lang="ro-RO"/>
        </a:p>
      </dgm:t>
    </dgm:pt>
    <dgm:pt modelId="{D63D94FB-34C4-4284-B642-5B22361BF797}" type="pres">
      <dgm:prSet presAssocID="{B18A0DCF-7FC6-4DB2-A415-BC1BD48047B4}" presName="connectorText" presStyleLbl="sibTrans2D1" presStyleIdx="1" presStyleCnt="7"/>
      <dgm:spPr/>
      <dgm:t>
        <a:bodyPr/>
        <a:lstStyle/>
        <a:p>
          <a:endParaRPr lang="ro-RO"/>
        </a:p>
      </dgm:t>
    </dgm:pt>
    <dgm:pt modelId="{44FAAF71-3830-4409-8B9A-50690FE73BBA}" type="pres">
      <dgm:prSet presAssocID="{15E6013A-A92B-4F0C-9EBF-26271E7A2257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51081F-1B49-44E9-89FE-B50FAAEFB9C9}" type="pres">
      <dgm:prSet presAssocID="{0EE299FC-80CF-42CD-BD3D-5610DEBDBB3C}" presName="parTrans" presStyleLbl="sibTrans2D1" presStyleIdx="2" presStyleCnt="7"/>
      <dgm:spPr/>
      <dgm:t>
        <a:bodyPr/>
        <a:lstStyle/>
        <a:p>
          <a:endParaRPr lang="ro-RO"/>
        </a:p>
      </dgm:t>
    </dgm:pt>
    <dgm:pt modelId="{D34A8D51-8920-48E8-9F38-FF4F39246525}" type="pres">
      <dgm:prSet presAssocID="{0EE299FC-80CF-42CD-BD3D-5610DEBDBB3C}" presName="connectorText" presStyleLbl="sibTrans2D1" presStyleIdx="2" presStyleCnt="7"/>
      <dgm:spPr/>
      <dgm:t>
        <a:bodyPr/>
        <a:lstStyle/>
        <a:p>
          <a:endParaRPr lang="ro-RO"/>
        </a:p>
      </dgm:t>
    </dgm:pt>
    <dgm:pt modelId="{8A39DF29-3D1A-4DA7-88C6-7B45BA92D2E8}" type="pres">
      <dgm:prSet presAssocID="{B6B6030C-96EA-4BD3-AFB3-A8294A854626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63977E91-51FE-4942-A3D9-1954549534E1}" type="pres">
      <dgm:prSet presAssocID="{4C63631B-4065-47CF-973B-A9FC17C42003}" presName="parTrans" presStyleLbl="sibTrans2D1" presStyleIdx="3" presStyleCnt="7"/>
      <dgm:spPr/>
      <dgm:t>
        <a:bodyPr/>
        <a:lstStyle/>
        <a:p>
          <a:endParaRPr lang="ro-RO"/>
        </a:p>
      </dgm:t>
    </dgm:pt>
    <dgm:pt modelId="{C6A6051E-F396-4ED1-B617-00E20C1F82A4}" type="pres">
      <dgm:prSet presAssocID="{4C63631B-4065-47CF-973B-A9FC17C42003}" presName="connectorText" presStyleLbl="sibTrans2D1" presStyleIdx="3" presStyleCnt="7"/>
      <dgm:spPr/>
      <dgm:t>
        <a:bodyPr/>
        <a:lstStyle/>
        <a:p>
          <a:endParaRPr lang="ro-RO"/>
        </a:p>
      </dgm:t>
    </dgm:pt>
    <dgm:pt modelId="{54307E5B-7203-4A83-AAB6-EA4FE15AF645}" type="pres">
      <dgm:prSet presAssocID="{44E32AFF-5223-412F-92E6-FD972BDF77CA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74015E16-BA0C-4DF4-A135-3154F0B0EF40}" type="pres">
      <dgm:prSet presAssocID="{E582CD5D-C1F1-4AB5-AED9-EA7653083728}" presName="parTrans" presStyleLbl="sibTrans2D1" presStyleIdx="4" presStyleCnt="7"/>
      <dgm:spPr/>
      <dgm:t>
        <a:bodyPr/>
        <a:lstStyle/>
        <a:p>
          <a:endParaRPr lang="ro-RO"/>
        </a:p>
      </dgm:t>
    </dgm:pt>
    <dgm:pt modelId="{CBC30028-2F15-4758-A3EA-FA27FD887FD0}" type="pres">
      <dgm:prSet presAssocID="{E582CD5D-C1F1-4AB5-AED9-EA7653083728}" presName="connectorText" presStyleLbl="sibTrans2D1" presStyleIdx="4" presStyleCnt="7"/>
      <dgm:spPr/>
      <dgm:t>
        <a:bodyPr/>
        <a:lstStyle/>
        <a:p>
          <a:endParaRPr lang="ro-RO"/>
        </a:p>
      </dgm:t>
    </dgm:pt>
    <dgm:pt modelId="{7E705BC8-C390-4D3C-A471-FFA38CA2B2F0}" type="pres">
      <dgm:prSet presAssocID="{F994AAF7-2F3E-4516-97D0-2E38E8DE80ED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8C1A1F77-F6F7-488D-8518-13864AEE78D6}" type="pres">
      <dgm:prSet presAssocID="{AD502BCF-8D6D-41E7-AC39-518782C263FF}" presName="parTrans" presStyleLbl="sibTrans2D1" presStyleIdx="5" presStyleCnt="7"/>
      <dgm:spPr/>
      <dgm:t>
        <a:bodyPr/>
        <a:lstStyle/>
        <a:p>
          <a:endParaRPr lang="ro-RO"/>
        </a:p>
      </dgm:t>
    </dgm:pt>
    <dgm:pt modelId="{BDD119BF-BD63-43B9-9390-FD0C13169760}" type="pres">
      <dgm:prSet presAssocID="{AD502BCF-8D6D-41E7-AC39-518782C263FF}" presName="connectorText" presStyleLbl="sibTrans2D1" presStyleIdx="5" presStyleCnt="7"/>
      <dgm:spPr/>
      <dgm:t>
        <a:bodyPr/>
        <a:lstStyle/>
        <a:p>
          <a:endParaRPr lang="ro-RO"/>
        </a:p>
      </dgm:t>
    </dgm:pt>
    <dgm:pt modelId="{DF76998F-C8AA-4B76-A812-DCF5C10D5CC8}" type="pres">
      <dgm:prSet presAssocID="{4A3052C3-6CCC-4F49-A65D-4ECF2BCEE893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9A37AD46-FA10-40B8-8211-575B93AE64DE}" type="pres">
      <dgm:prSet presAssocID="{8ED6103B-B55F-4281-8626-D8E272E3CAC4}" presName="parTrans" presStyleLbl="sibTrans2D1" presStyleIdx="6" presStyleCnt="7"/>
      <dgm:spPr/>
      <dgm:t>
        <a:bodyPr/>
        <a:lstStyle/>
        <a:p>
          <a:endParaRPr lang="ro-RO"/>
        </a:p>
      </dgm:t>
    </dgm:pt>
    <dgm:pt modelId="{1AD6E028-EDE4-473C-B410-040D33C6A7E3}" type="pres">
      <dgm:prSet presAssocID="{8ED6103B-B55F-4281-8626-D8E272E3CAC4}" presName="connectorText" presStyleLbl="sibTrans2D1" presStyleIdx="6" presStyleCnt="7"/>
      <dgm:spPr/>
      <dgm:t>
        <a:bodyPr/>
        <a:lstStyle/>
        <a:p>
          <a:endParaRPr lang="ro-RO"/>
        </a:p>
      </dgm:t>
    </dgm:pt>
    <dgm:pt modelId="{F72378AC-108E-4BA6-8F78-0B223CFA4C81}" type="pres">
      <dgm:prSet presAssocID="{D49D3F3B-1929-4ACE-A351-5A5D4D052DDF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</dgm:ptLst>
  <dgm:cxnLst>
    <dgm:cxn modelId="{0E381A21-05C1-4036-B3B6-9009D096DB84}" type="presOf" srcId="{F994AAF7-2F3E-4516-97D0-2E38E8DE80ED}" destId="{7E705BC8-C390-4D3C-A471-FFA38CA2B2F0}" srcOrd="0" destOrd="0" presId="urn:microsoft.com/office/officeart/2005/8/layout/radial5"/>
    <dgm:cxn modelId="{3C98A9A1-09CA-44FA-86D1-DFB021BBBC48}" type="presOf" srcId="{44E32AFF-5223-412F-92E6-FD972BDF77CA}" destId="{54307E5B-7203-4A83-AAB6-EA4FE15AF645}" srcOrd="0" destOrd="0" presId="urn:microsoft.com/office/officeart/2005/8/layout/radial5"/>
    <dgm:cxn modelId="{522B5468-EA3B-4FF9-8656-0A9A547BE2D8}" type="presOf" srcId="{30143D8C-DE2D-4FDD-AD4B-175F4828E1DA}" destId="{30DA136E-D84B-4EA2-B9B1-36CED558DAE5}" srcOrd="0" destOrd="0" presId="urn:microsoft.com/office/officeart/2005/8/layout/radial5"/>
    <dgm:cxn modelId="{F6615AB7-59E9-4CC0-A861-F35FD0B24487}" srcId="{8993CA70-F36E-4E86-B6D3-7E9048F9C88D}" destId="{F994AAF7-2F3E-4516-97D0-2E38E8DE80ED}" srcOrd="4" destOrd="0" parTransId="{E582CD5D-C1F1-4AB5-AED9-EA7653083728}" sibTransId="{54A2B982-A77F-4EDD-A4FC-832F0E68CA91}"/>
    <dgm:cxn modelId="{7B2A886D-D164-4952-B0B2-278C3444317C}" type="presOf" srcId="{D49D3F3B-1929-4ACE-A351-5A5D4D052DDF}" destId="{F72378AC-108E-4BA6-8F78-0B223CFA4C81}" srcOrd="0" destOrd="0" presId="urn:microsoft.com/office/officeart/2005/8/layout/radial5"/>
    <dgm:cxn modelId="{DF478990-BA42-466E-8A4F-DC8DCA1FCD7A}" type="presOf" srcId="{58CCED80-C336-43DB-8A42-A1707B53D796}" destId="{711E7319-4C7B-43A2-BECE-4E0FDDED0457}" srcOrd="0" destOrd="0" presId="urn:microsoft.com/office/officeart/2005/8/layout/radial5"/>
    <dgm:cxn modelId="{EE4406E7-2802-4B15-8D16-02BF4DE27E32}" type="presOf" srcId="{B6B6030C-96EA-4BD3-AFB3-A8294A854626}" destId="{8A39DF29-3D1A-4DA7-88C6-7B45BA92D2E8}" srcOrd="0" destOrd="0" presId="urn:microsoft.com/office/officeart/2005/8/layout/radial5"/>
    <dgm:cxn modelId="{3D9D78D8-1648-45AA-BD32-4187D544818A}" srcId="{8993CA70-F36E-4E86-B6D3-7E9048F9C88D}" destId="{30143D8C-DE2D-4FDD-AD4B-175F4828E1DA}" srcOrd="0" destOrd="0" parTransId="{58CCED80-C336-43DB-8A42-A1707B53D796}" sibTransId="{DC69E6D7-D2EE-426B-834C-B1836271DF3A}"/>
    <dgm:cxn modelId="{1301B1F4-FAEE-4DF5-B523-E6E05A0A061D}" srcId="{B2FB3830-18B3-45DE-ABBD-C83EB54716B1}" destId="{8993CA70-F36E-4E86-B6D3-7E9048F9C88D}" srcOrd="0" destOrd="0" parTransId="{1F08EC59-D45B-4724-9280-AF57FBAC6D80}" sibTransId="{05ABA594-4367-46B1-86FC-A0E51A7ED1A4}"/>
    <dgm:cxn modelId="{4BBAD287-B9F4-4AC9-827A-7E6ACE3EE637}" type="presOf" srcId="{0EE299FC-80CF-42CD-BD3D-5610DEBDBB3C}" destId="{D34A8D51-8920-48E8-9F38-FF4F39246525}" srcOrd="1" destOrd="0" presId="urn:microsoft.com/office/officeart/2005/8/layout/radial5"/>
    <dgm:cxn modelId="{EA261272-86D5-45A0-B5EB-292BC8E9CBED}" srcId="{8993CA70-F36E-4E86-B6D3-7E9048F9C88D}" destId="{D49D3F3B-1929-4ACE-A351-5A5D4D052DDF}" srcOrd="6" destOrd="0" parTransId="{8ED6103B-B55F-4281-8626-D8E272E3CAC4}" sibTransId="{FDCBB8A5-4D09-42CF-B14C-DA35B64974E9}"/>
    <dgm:cxn modelId="{B9072AF5-3122-4EF8-846A-1F747495AE0F}" srcId="{8993CA70-F36E-4E86-B6D3-7E9048F9C88D}" destId="{4A3052C3-6CCC-4F49-A65D-4ECF2BCEE893}" srcOrd="5" destOrd="0" parTransId="{AD502BCF-8D6D-41E7-AC39-518782C263FF}" sibTransId="{2400E94E-016B-4A8A-B9D4-9DCE016B0877}"/>
    <dgm:cxn modelId="{8D0C46A0-6121-4C0D-9621-C11CAEAF4180}" srcId="{8993CA70-F36E-4E86-B6D3-7E9048F9C88D}" destId="{15E6013A-A92B-4F0C-9EBF-26271E7A2257}" srcOrd="1" destOrd="0" parTransId="{B18A0DCF-7FC6-4DB2-A415-BC1BD48047B4}" sibTransId="{75F39B41-D368-4347-A5F1-17799048772C}"/>
    <dgm:cxn modelId="{E416323E-2E38-4A5C-8A4F-FD7FC350603F}" type="presOf" srcId="{E582CD5D-C1F1-4AB5-AED9-EA7653083728}" destId="{74015E16-BA0C-4DF4-A135-3154F0B0EF40}" srcOrd="0" destOrd="0" presId="urn:microsoft.com/office/officeart/2005/8/layout/radial5"/>
    <dgm:cxn modelId="{6471DA87-575E-43F5-BC45-32E30F8DFACF}" type="presOf" srcId="{B18A0DCF-7FC6-4DB2-A415-BC1BD48047B4}" destId="{38EAB02B-D620-4347-B404-6A536A955CB0}" srcOrd="0" destOrd="0" presId="urn:microsoft.com/office/officeart/2005/8/layout/radial5"/>
    <dgm:cxn modelId="{9CF99C90-D73F-48A4-B4AC-58D05910660C}" type="presOf" srcId="{8ED6103B-B55F-4281-8626-D8E272E3CAC4}" destId="{1AD6E028-EDE4-473C-B410-040D33C6A7E3}" srcOrd="1" destOrd="0" presId="urn:microsoft.com/office/officeart/2005/8/layout/radial5"/>
    <dgm:cxn modelId="{46CD0DC4-A290-49B5-80E1-901A1092B41E}" type="presOf" srcId="{B2FB3830-18B3-45DE-ABBD-C83EB54716B1}" destId="{E2F894EF-E28D-4B10-8523-9D9DA460AD27}" srcOrd="0" destOrd="0" presId="urn:microsoft.com/office/officeart/2005/8/layout/radial5"/>
    <dgm:cxn modelId="{DE4CA3E9-03D4-4482-8C98-5D86BA5201A1}" type="presOf" srcId="{58CCED80-C336-43DB-8A42-A1707B53D796}" destId="{EEFA9F86-D0E1-4222-AA57-3C2DF23C3969}" srcOrd="1" destOrd="0" presId="urn:microsoft.com/office/officeart/2005/8/layout/radial5"/>
    <dgm:cxn modelId="{F0EC2A9A-58AE-4ED8-8096-C74F6BF0570A}" type="presOf" srcId="{15E6013A-A92B-4F0C-9EBF-26271E7A2257}" destId="{44FAAF71-3830-4409-8B9A-50690FE73BBA}" srcOrd="0" destOrd="0" presId="urn:microsoft.com/office/officeart/2005/8/layout/radial5"/>
    <dgm:cxn modelId="{8D85E2D2-F661-4152-A391-BBB10700A1B6}" srcId="{8993CA70-F36E-4E86-B6D3-7E9048F9C88D}" destId="{44E32AFF-5223-412F-92E6-FD972BDF77CA}" srcOrd="3" destOrd="0" parTransId="{4C63631B-4065-47CF-973B-A9FC17C42003}" sibTransId="{A9EDB8D0-1302-4714-8A92-259666B52680}"/>
    <dgm:cxn modelId="{0AF00FE9-7CD0-4295-B2BD-30870A9263B9}" type="presOf" srcId="{0EE299FC-80CF-42CD-BD3D-5610DEBDBB3C}" destId="{1051081F-1B49-44E9-89FE-B50FAAEFB9C9}" srcOrd="0" destOrd="0" presId="urn:microsoft.com/office/officeart/2005/8/layout/radial5"/>
    <dgm:cxn modelId="{8D22EA5F-488C-4BF3-8380-E5D55212D9B1}" type="presOf" srcId="{AD502BCF-8D6D-41E7-AC39-518782C263FF}" destId="{BDD119BF-BD63-43B9-9390-FD0C13169760}" srcOrd="1" destOrd="0" presId="urn:microsoft.com/office/officeart/2005/8/layout/radial5"/>
    <dgm:cxn modelId="{0E620596-7401-4661-AFBC-B069943CB892}" type="presOf" srcId="{4A3052C3-6CCC-4F49-A65D-4ECF2BCEE893}" destId="{DF76998F-C8AA-4B76-A812-DCF5C10D5CC8}" srcOrd="0" destOrd="0" presId="urn:microsoft.com/office/officeart/2005/8/layout/radial5"/>
    <dgm:cxn modelId="{F052DC8D-1568-47CE-BA85-34781A8A2C27}" type="presOf" srcId="{8ED6103B-B55F-4281-8626-D8E272E3CAC4}" destId="{9A37AD46-FA10-40B8-8211-575B93AE64DE}" srcOrd="0" destOrd="0" presId="urn:microsoft.com/office/officeart/2005/8/layout/radial5"/>
    <dgm:cxn modelId="{9DBD5E70-D4CF-46B6-A3B5-3B14EE079FE5}" type="presOf" srcId="{4C63631B-4065-47CF-973B-A9FC17C42003}" destId="{63977E91-51FE-4942-A3D9-1954549534E1}" srcOrd="0" destOrd="0" presId="urn:microsoft.com/office/officeart/2005/8/layout/radial5"/>
    <dgm:cxn modelId="{DD0A796D-2CA9-4AED-A484-9AB10B559A37}" type="presOf" srcId="{8993CA70-F36E-4E86-B6D3-7E9048F9C88D}" destId="{AD98EDF0-778E-404C-9FC5-8902381360B6}" srcOrd="0" destOrd="0" presId="urn:microsoft.com/office/officeart/2005/8/layout/radial5"/>
    <dgm:cxn modelId="{0A560C36-4839-4B50-9473-87E44BDE5964}" type="presOf" srcId="{4C63631B-4065-47CF-973B-A9FC17C42003}" destId="{C6A6051E-F396-4ED1-B617-00E20C1F82A4}" srcOrd="1" destOrd="0" presId="urn:microsoft.com/office/officeart/2005/8/layout/radial5"/>
    <dgm:cxn modelId="{E8A6437C-2AFB-4E13-BB45-DE2C50E79138}" type="presOf" srcId="{AD502BCF-8D6D-41E7-AC39-518782C263FF}" destId="{8C1A1F77-F6F7-488D-8518-13864AEE78D6}" srcOrd="0" destOrd="0" presId="urn:microsoft.com/office/officeart/2005/8/layout/radial5"/>
    <dgm:cxn modelId="{9111AB98-51DF-40DC-BB31-136167548435}" srcId="{8993CA70-F36E-4E86-B6D3-7E9048F9C88D}" destId="{B6B6030C-96EA-4BD3-AFB3-A8294A854626}" srcOrd="2" destOrd="0" parTransId="{0EE299FC-80CF-42CD-BD3D-5610DEBDBB3C}" sibTransId="{A97E9437-762F-4E66-AF35-AE537F02484B}"/>
    <dgm:cxn modelId="{346EA9AB-920F-4860-A097-74D7D0FDE19A}" type="presOf" srcId="{B18A0DCF-7FC6-4DB2-A415-BC1BD48047B4}" destId="{D63D94FB-34C4-4284-B642-5B22361BF797}" srcOrd="1" destOrd="0" presId="urn:microsoft.com/office/officeart/2005/8/layout/radial5"/>
    <dgm:cxn modelId="{D88B4110-82C4-4FB9-A044-23BDA24683D8}" type="presOf" srcId="{E582CD5D-C1F1-4AB5-AED9-EA7653083728}" destId="{CBC30028-2F15-4758-A3EA-FA27FD887FD0}" srcOrd="1" destOrd="0" presId="urn:microsoft.com/office/officeart/2005/8/layout/radial5"/>
    <dgm:cxn modelId="{6A184610-64C7-4F6E-8313-E492E48A7660}" type="presParOf" srcId="{E2F894EF-E28D-4B10-8523-9D9DA460AD27}" destId="{AD98EDF0-778E-404C-9FC5-8902381360B6}" srcOrd="0" destOrd="0" presId="urn:microsoft.com/office/officeart/2005/8/layout/radial5"/>
    <dgm:cxn modelId="{B6EA5807-D881-4C66-B32B-A8CE178867BA}" type="presParOf" srcId="{E2F894EF-E28D-4B10-8523-9D9DA460AD27}" destId="{711E7319-4C7B-43A2-BECE-4E0FDDED0457}" srcOrd="1" destOrd="0" presId="urn:microsoft.com/office/officeart/2005/8/layout/radial5"/>
    <dgm:cxn modelId="{988C5E43-359D-466C-8D52-EF8F9369DBDA}" type="presParOf" srcId="{711E7319-4C7B-43A2-BECE-4E0FDDED0457}" destId="{EEFA9F86-D0E1-4222-AA57-3C2DF23C3969}" srcOrd="0" destOrd="0" presId="urn:microsoft.com/office/officeart/2005/8/layout/radial5"/>
    <dgm:cxn modelId="{D1622444-F7D9-4391-8A20-12801C1AF050}" type="presParOf" srcId="{E2F894EF-E28D-4B10-8523-9D9DA460AD27}" destId="{30DA136E-D84B-4EA2-B9B1-36CED558DAE5}" srcOrd="2" destOrd="0" presId="urn:microsoft.com/office/officeart/2005/8/layout/radial5"/>
    <dgm:cxn modelId="{8F0C3D4A-4132-4646-8999-4741FF9A1207}" type="presParOf" srcId="{E2F894EF-E28D-4B10-8523-9D9DA460AD27}" destId="{38EAB02B-D620-4347-B404-6A536A955CB0}" srcOrd="3" destOrd="0" presId="urn:microsoft.com/office/officeart/2005/8/layout/radial5"/>
    <dgm:cxn modelId="{CEAAA2D2-6300-47B1-B9DE-F5E64173A9F9}" type="presParOf" srcId="{38EAB02B-D620-4347-B404-6A536A955CB0}" destId="{D63D94FB-34C4-4284-B642-5B22361BF797}" srcOrd="0" destOrd="0" presId="urn:microsoft.com/office/officeart/2005/8/layout/radial5"/>
    <dgm:cxn modelId="{26F78455-75D7-4F9F-B8A2-0EFAA8238B31}" type="presParOf" srcId="{E2F894EF-E28D-4B10-8523-9D9DA460AD27}" destId="{44FAAF71-3830-4409-8B9A-50690FE73BBA}" srcOrd="4" destOrd="0" presId="urn:microsoft.com/office/officeart/2005/8/layout/radial5"/>
    <dgm:cxn modelId="{3DEE9D56-C1A5-481B-B483-EF9A5E225C32}" type="presParOf" srcId="{E2F894EF-E28D-4B10-8523-9D9DA460AD27}" destId="{1051081F-1B49-44E9-89FE-B50FAAEFB9C9}" srcOrd="5" destOrd="0" presId="urn:microsoft.com/office/officeart/2005/8/layout/radial5"/>
    <dgm:cxn modelId="{4689D80C-3921-41DD-9670-E51E3CD0D80A}" type="presParOf" srcId="{1051081F-1B49-44E9-89FE-B50FAAEFB9C9}" destId="{D34A8D51-8920-48E8-9F38-FF4F39246525}" srcOrd="0" destOrd="0" presId="urn:microsoft.com/office/officeart/2005/8/layout/radial5"/>
    <dgm:cxn modelId="{91050E57-E640-4348-B8C7-6E098002D6F2}" type="presParOf" srcId="{E2F894EF-E28D-4B10-8523-9D9DA460AD27}" destId="{8A39DF29-3D1A-4DA7-88C6-7B45BA92D2E8}" srcOrd="6" destOrd="0" presId="urn:microsoft.com/office/officeart/2005/8/layout/radial5"/>
    <dgm:cxn modelId="{3D280F73-71E6-4A6F-A5FB-5AF7277ECF72}" type="presParOf" srcId="{E2F894EF-E28D-4B10-8523-9D9DA460AD27}" destId="{63977E91-51FE-4942-A3D9-1954549534E1}" srcOrd="7" destOrd="0" presId="urn:microsoft.com/office/officeart/2005/8/layout/radial5"/>
    <dgm:cxn modelId="{055C75C8-9D16-47FD-A6D8-AF0148F752AC}" type="presParOf" srcId="{63977E91-51FE-4942-A3D9-1954549534E1}" destId="{C6A6051E-F396-4ED1-B617-00E20C1F82A4}" srcOrd="0" destOrd="0" presId="urn:microsoft.com/office/officeart/2005/8/layout/radial5"/>
    <dgm:cxn modelId="{98EF5E1B-1205-4710-B4CE-8C5C387E29D5}" type="presParOf" srcId="{E2F894EF-E28D-4B10-8523-9D9DA460AD27}" destId="{54307E5B-7203-4A83-AAB6-EA4FE15AF645}" srcOrd="8" destOrd="0" presId="urn:microsoft.com/office/officeart/2005/8/layout/radial5"/>
    <dgm:cxn modelId="{60EDE7A6-199B-4851-981B-B19C969A0C8A}" type="presParOf" srcId="{E2F894EF-E28D-4B10-8523-9D9DA460AD27}" destId="{74015E16-BA0C-4DF4-A135-3154F0B0EF40}" srcOrd="9" destOrd="0" presId="urn:microsoft.com/office/officeart/2005/8/layout/radial5"/>
    <dgm:cxn modelId="{D0549807-E1D4-4676-A1C5-9DF298B0E7B4}" type="presParOf" srcId="{74015E16-BA0C-4DF4-A135-3154F0B0EF40}" destId="{CBC30028-2F15-4758-A3EA-FA27FD887FD0}" srcOrd="0" destOrd="0" presId="urn:microsoft.com/office/officeart/2005/8/layout/radial5"/>
    <dgm:cxn modelId="{F876F8C8-16EA-4161-88F3-5E918C8D3A94}" type="presParOf" srcId="{E2F894EF-E28D-4B10-8523-9D9DA460AD27}" destId="{7E705BC8-C390-4D3C-A471-FFA38CA2B2F0}" srcOrd="10" destOrd="0" presId="urn:microsoft.com/office/officeart/2005/8/layout/radial5"/>
    <dgm:cxn modelId="{6CAA06E2-A167-4151-BE9C-24B7CFEF213E}" type="presParOf" srcId="{E2F894EF-E28D-4B10-8523-9D9DA460AD27}" destId="{8C1A1F77-F6F7-488D-8518-13864AEE78D6}" srcOrd="11" destOrd="0" presId="urn:microsoft.com/office/officeart/2005/8/layout/radial5"/>
    <dgm:cxn modelId="{D709723B-3AC8-48F4-A158-674EED2F92B6}" type="presParOf" srcId="{8C1A1F77-F6F7-488D-8518-13864AEE78D6}" destId="{BDD119BF-BD63-43B9-9390-FD0C13169760}" srcOrd="0" destOrd="0" presId="urn:microsoft.com/office/officeart/2005/8/layout/radial5"/>
    <dgm:cxn modelId="{0B1F5709-B9E7-436A-A404-974712389488}" type="presParOf" srcId="{E2F894EF-E28D-4B10-8523-9D9DA460AD27}" destId="{DF76998F-C8AA-4B76-A812-DCF5C10D5CC8}" srcOrd="12" destOrd="0" presId="urn:microsoft.com/office/officeart/2005/8/layout/radial5"/>
    <dgm:cxn modelId="{3B43431B-F223-438D-99EF-CAAAD93B6C9B}" type="presParOf" srcId="{E2F894EF-E28D-4B10-8523-9D9DA460AD27}" destId="{9A37AD46-FA10-40B8-8211-575B93AE64DE}" srcOrd="13" destOrd="0" presId="urn:microsoft.com/office/officeart/2005/8/layout/radial5"/>
    <dgm:cxn modelId="{20183C8E-6155-40C4-9B01-436ECA2E4834}" type="presParOf" srcId="{9A37AD46-FA10-40B8-8211-575B93AE64DE}" destId="{1AD6E028-EDE4-473C-B410-040D33C6A7E3}" srcOrd="0" destOrd="0" presId="urn:microsoft.com/office/officeart/2005/8/layout/radial5"/>
    <dgm:cxn modelId="{FB3E169E-E5D9-4F13-B3BC-F02DFB4EB6CC}" type="presParOf" srcId="{E2F894EF-E28D-4B10-8523-9D9DA460AD27}" destId="{F72378AC-108E-4BA6-8F78-0B223CFA4C81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5714A-7727-4C3B-8EED-7A936DB61F44}">
      <dsp:nvSpPr>
        <dsp:cNvPr id="0" name=""/>
        <dsp:cNvSpPr/>
      </dsp:nvSpPr>
      <dsp:spPr>
        <a:xfrm>
          <a:off x="2910041" y="58208"/>
          <a:ext cx="1723830" cy="11204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love yourself</a:t>
          </a:r>
          <a:endParaRPr lang="ru-RU" sz="2000" kern="1200" dirty="0"/>
        </a:p>
      </dsp:txBody>
      <dsp:txXfrm>
        <a:off x="2964739" y="112906"/>
        <a:ext cx="1614434" cy="1011093"/>
      </dsp:txXfrm>
    </dsp:sp>
    <dsp:sp modelId="{C405152E-E8F0-43C0-B6B0-9CE24CE98DFD}">
      <dsp:nvSpPr>
        <dsp:cNvPr id="0" name=""/>
        <dsp:cNvSpPr/>
      </dsp:nvSpPr>
      <dsp:spPr>
        <a:xfrm>
          <a:off x="1305254" y="646076"/>
          <a:ext cx="5278951" cy="5278951"/>
        </a:xfrm>
        <a:custGeom>
          <a:avLst/>
          <a:gdLst/>
          <a:ahLst/>
          <a:cxnLst/>
          <a:rect l="0" t="0" r="0" b="0"/>
          <a:pathLst>
            <a:path>
              <a:moveTo>
                <a:pt x="3340397" y="94767"/>
              </a:moveTo>
              <a:arcTo wR="2639475" hR="2639475" stAng="17123989" swAng="1573049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00766-A6E2-45D1-A286-988A6CE5F256}">
      <dsp:nvSpPr>
        <dsp:cNvPr id="0" name=""/>
        <dsp:cNvSpPr/>
      </dsp:nvSpPr>
      <dsp:spPr>
        <a:xfrm>
          <a:off x="5278091" y="1320417"/>
          <a:ext cx="1723830" cy="11204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</a:t>
          </a:r>
          <a:r>
            <a:rPr lang="ru-RU" sz="2000" kern="1200" dirty="0" err="1" smtClean="0"/>
            <a:t>ake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care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of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youself</a:t>
          </a:r>
          <a:r>
            <a:rPr lang="ru-RU" sz="2000" kern="1200" dirty="0" smtClean="0"/>
            <a:t> </a:t>
          </a:r>
          <a:endParaRPr lang="ru-RU" sz="2000" kern="1200" dirty="0"/>
        </a:p>
      </dsp:txBody>
      <dsp:txXfrm>
        <a:off x="5332789" y="1375115"/>
        <a:ext cx="1614434" cy="1011093"/>
      </dsp:txXfrm>
    </dsp:sp>
    <dsp:sp modelId="{19BC7641-F497-44E0-859B-680123221E6C}">
      <dsp:nvSpPr>
        <dsp:cNvPr id="0" name=""/>
        <dsp:cNvSpPr/>
      </dsp:nvSpPr>
      <dsp:spPr>
        <a:xfrm>
          <a:off x="1214677" y="560924"/>
          <a:ext cx="5278951" cy="5278951"/>
        </a:xfrm>
        <a:custGeom>
          <a:avLst/>
          <a:gdLst/>
          <a:ahLst/>
          <a:cxnLst/>
          <a:rect l="0" t="0" r="0" b="0"/>
          <a:pathLst>
            <a:path>
              <a:moveTo>
                <a:pt x="5171650" y="1894542"/>
              </a:moveTo>
              <a:arcTo wR="2639475" hR="2639475" stAng="20616408" swAng="1967185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EF4593-5281-4393-B1B8-70B684140F5B}">
      <dsp:nvSpPr>
        <dsp:cNvPr id="0" name=""/>
        <dsp:cNvSpPr/>
      </dsp:nvSpPr>
      <dsp:spPr>
        <a:xfrm>
          <a:off x="5278091" y="3959893"/>
          <a:ext cx="1723830" cy="11204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</a:t>
          </a:r>
          <a:r>
            <a:rPr lang="ru-RU" sz="2000" kern="1200" dirty="0" err="1" smtClean="0"/>
            <a:t>ike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your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sense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of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humour</a:t>
          </a:r>
          <a:endParaRPr lang="ru-RU" sz="2000" kern="1200" dirty="0"/>
        </a:p>
      </dsp:txBody>
      <dsp:txXfrm>
        <a:off x="5332789" y="4014591"/>
        <a:ext cx="1614434" cy="1011093"/>
      </dsp:txXfrm>
    </dsp:sp>
    <dsp:sp modelId="{CE3D05B3-5865-4891-82AD-B392E5A32681}">
      <dsp:nvSpPr>
        <dsp:cNvPr id="0" name=""/>
        <dsp:cNvSpPr/>
      </dsp:nvSpPr>
      <dsp:spPr>
        <a:xfrm>
          <a:off x="1214677" y="560924"/>
          <a:ext cx="5278951" cy="5278951"/>
        </a:xfrm>
        <a:custGeom>
          <a:avLst/>
          <a:gdLst/>
          <a:ahLst/>
          <a:cxnLst/>
          <a:rect l="0" t="0" r="0" b="0"/>
          <a:pathLst>
            <a:path>
              <a:moveTo>
                <a:pt x="4483852" y="4527625"/>
              </a:moveTo>
              <a:arcTo wR="2639475" hR="2639475" stAng="2740313" swAng="1500937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072A95-A62D-4D07-B30F-1F7305B74375}">
      <dsp:nvSpPr>
        <dsp:cNvPr id="0" name=""/>
        <dsp:cNvSpPr/>
      </dsp:nvSpPr>
      <dsp:spPr>
        <a:xfrm>
          <a:off x="2992238" y="5279631"/>
          <a:ext cx="1723830" cy="11204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</a:t>
          </a:r>
          <a:r>
            <a:rPr lang="ru-RU" sz="2000" kern="1200" dirty="0" err="1" smtClean="0"/>
            <a:t>ike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your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bady</a:t>
          </a:r>
          <a:endParaRPr lang="ru-RU" sz="2000" kern="1200" dirty="0"/>
        </a:p>
      </dsp:txBody>
      <dsp:txXfrm>
        <a:off x="3046936" y="5334329"/>
        <a:ext cx="1614434" cy="1011093"/>
      </dsp:txXfrm>
    </dsp:sp>
    <dsp:sp modelId="{D5305C50-CD61-4976-BA59-62249E2C46A6}">
      <dsp:nvSpPr>
        <dsp:cNvPr id="0" name=""/>
        <dsp:cNvSpPr/>
      </dsp:nvSpPr>
      <dsp:spPr>
        <a:xfrm>
          <a:off x="1214677" y="560924"/>
          <a:ext cx="5278951" cy="5278951"/>
        </a:xfrm>
        <a:custGeom>
          <a:avLst/>
          <a:gdLst/>
          <a:ahLst/>
          <a:cxnLst/>
          <a:rect l="0" t="0" r="0" b="0"/>
          <a:pathLst>
            <a:path>
              <a:moveTo>
                <a:pt x="1766548" y="5130425"/>
              </a:moveTo>
              <a:arcTo wR="2639475" hR="2639475" stAng="6558749" swAng="1500937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244B8B-3731-4FE3-AEE9-ECBE106D6844}">
      <dsp:nvSpPr>
        <dsp:cNvPr id="0" name=""/>
        <dsp:cNvSpPr/>
      </dsp:nvSpPr>
      <dsp:spPr>
        <a:xfrm>
          <a:off x="706385" y="3959893"/>
          <a:ext cx="1723830" cy="11204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</a:t>
          </a:r>
          <a:r>
            <a:rPr lang="ru-RU" sz="2000" kern="1200" dirty="0" err="1" smtClean="0"/>
            <a:t>hink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that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you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are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the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best</a:t>
          </a:r>
          <a:endParaRPr lang="ru-RU" sz="2000" kern="1200" dirty="0"/>
        </a:p>
      </dsp:txBody>
      <dsp:txXfrm>
        <a:off x="761083" y="4014591"/>
        <a:ext cx="1614434" cy="1011093"/>
      </dsp:txXfrm>
    </dsp:sp>
    <dsp:sp modelId="{458238E0-4C29-45CB-92A4-01FBA8ECFD79}">
      <dsp:nvSpPr>
        <dsp:cNvPr id="0" name=""/>
        <dsp:cNvSpPr/>
      </dsp:nvSpPr>
      <dsp:spPr>
        <a:xfrm>
          <a:off x="1214677" y="560924"/>
          <a:ext cx="5278951" cy="5278951"/>
        </a:xfrm>
        <a:custGeom>
          <a:avLst/>
          <a:gdLst/>
          <a:ahLst/>
          <a:cxnLst/>
          <a:rect l="0" t="0" r="0" b="0"/>
          <a:pathLst>
            <a:path>
              <a:moveTo>
                <a:pt x="107301" y="3384409"/>
              </a:moveTo>
              <a:arcTo wR="2639475" hR="2639475" stAng="9816408" swAng="1967185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500BEF-95EC-4894-B90D-4C3952F9E874}">
      <dsp:nvSpPr>
        <dsp:cNvPr id="0" name=""/>
        <dsp:cNvSpPr/>
      </dsp:nvSpPr>
      <dsp:spPr>
        <a:xfrm>
          <a:off x="706385" y="1320417"/>
          <a:ext cx="1723830" cy="11204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Sleep</a:t>
          </a:r>
          <a:endParaRPr lang="ru-RU" sz="2000" kern="1200" dirty="0"/>
        </a:p>
      </dsp:txBody>
      <dsp:txXfrm>
        <a:off x="761083" y="1375115"/>
        <a:ext cx="1614434" cy="1011093"/>
      </dsp:txXfrm>
    </dsp:sp>
    <dsp:sp modelId="{620A80BD-E57C-41BC-A88F-62D4A048E1A4}">
      <dsp:nvSpPr>
        <dsp:cNvPr id="0" name=""/>
        <dsp:cNvSpPr/>
      </dsp:nvSpPr>
      <dsp:spPr>
        <a:xfrm>
          <a:off x="1109671" y="658919"/>
          <a:ext cx="5278951" cy="5278951"/>
        </a:xfrm>
        <a:custGeom>
          <a:avLst/>
          <a:gdLst/>
          <a:ahLst/>
          <a:cxnLst/>
          <a:rect l="0" t="0" r="0" b="0"/>
          <a:pathLst>
            <a:path>
              <a:moveTo>
                <a:pt x="899658" y="654566"/>
              </a:moveTo>
              <a:arcTo wR="2639475" hR="2639475" stAng="13725883" swAng="1348273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8EDF0-778E-404C-9FC5-8902381360B6}">
      <dsp:nvSpPr>
        <dsp:cNvPr id="0" name=""/>
        <dsp:cNvSpPr/>
      </dsp:nvSpPr>
      <dsp:spPr>
        <a:xfrm>
          <a:off x="2855209" y="2030293"/>
          <a:ext cx="2126499" cy="22798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</a:t>
          </a:r>
          <a:r>
            <a:rPr lang="ru-RU" sz="1600" kern="1200" dirty="0" err="1" smtClean="0"/>
            <a:t>elf</a:t>
          </a:r>
          <a:endParaRPr lang="ru-RU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improvement</a:t>
          </a:r>
          <a:endParaRPr lang="ru-RU" sz="1600" kern="1200" dirty="0"/>
        </a:p>
      </dsp:txBody>
      <dsp:txXfrm>
        <a:off x="3166628" y="2364175"/>
        <a:ext cx="1503661" cy="1612127"/>
      </dsp:txXfrm>
    </dsp:sp>
    <dsp:sp modelId="{711E7319-4C7B-43A2-BECE-4E0FDDED0457}">
      <dsp:nvSpPr>
        <dsp:cNvPr id="0" name=""/>
        <dsp:cNvSpPr/>
      </dsp:nvSpPr>
      <dsp:spPr>
        <a:xfrm rot="16168791">
          <a:off x="3787357" y="1515051"/>
          <a:ext cx="237557" cy="5958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3823314" y="1669850"/>
        <a:ext cx="166290" cy="357500"/>
      </dsp:txXfrm>
    </dsp:sp>
    <dsp:sp modelId="{30DA136E-D84B-4EA2-B9B1-36CED558DAE5}">
      <dsp:nvSpPr>
        <dsp:cNvPr id="0" name=""/>
        <dsp:cNvSpPr/>
      </dsp:nvSpPr>
      <dsp:spPr>
        <a:xfrm>
          <a:off x="3108277" y="4966"/>
          <a:ext cx="1577209" cy="15772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W</a:t>
          </a:r>
          <a:r>
            <a:rPr lang="ru-RU" sz="1700" kern="1200" dirty="0" err="1" smtClean="0"/>
            <a:t>ork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hard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in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what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you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like</a:t>
          </a:r>
          <a:endParaRPr lang="ru-RU" sz="1700" kern="1200" dirty="0"/>
        </a:p>
      </dsp:txBody>
      <dsp:txXfrm>
        <a:off x="3339254" y="235943"/>
        <a:ext cx="1115255" cy="1115255"/>
      </dsp:txXfrm>
    </dsp:sp>
    <dsp:sp modelId="{38EAB02B-D620-4347-B404-6A536A955CB0}">
      <dsp:nvSpPr>
        <dsp:cNvPr id="0" name=""/>
        <dsp:cNvSpPr/>
      </dsp:nvSpPr>
      <dsp:spPr>
        <a:xfrm rot="19253774">
          <a:off x="4818690" y="2038236"/>
          <a:ext cx="251944" cy="5958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827155" y="2181239"/>
        <a:ext cx="176361" cy="357500"/>
      </dsp:txXfrm>
    </dsp:sp>
    <dsp:sp modelId="{44FAAF71-3830-4409-8B9A-50690FE73BBA}">
      <dsp:nvSpPr>
        <dsp:cNvPr id="0" name=""/>
        <dsp:cNvSpPr/>
      </dsp:nvSpPr>
      <dsp:spPr>
        <a:xfrm>
          <a:off x="4957996" y="895744"/>
          <a:ext cx="1577209" cy="15772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</a:t>
          </a:r>
          <a:r>
            <a:rPr lang="ru-RU" sz="1700" kern="1200" dirty="0" err="1" smtClean="0"/>
            <a:t>ry</a:t>
          </a:r>
          <a:r>
            <a:rPr lang="ru-RU" sz="1700" kern="1200" dirty="0" smtClean="0"/>
            <a:t> </a:t>
          </a:r>
          <a:r>
            <a:rPr lang="en-US" sz="1700" kern="1200" dirty="0" smtClean="0"/>
            <a:t> new things</a:t>
          </a:r>
          <a:endParaRPr lang="ru-RU" sz="1700" kern="1200" dirty="0"/>
        </a:p>
      </dsp:txBody>
      <dsp:txXfrm>
        <a:off x="5188973" y="1126721"/>
        <a:ext cx="1115255" cy="1115255"/>
      </dsp:txXfrm>
    </dsp:sp>
    <dsp:sp modelId="{1051081F-1B49-44E9-89FE-B50FAAEFB9C9}">
      <dsp:nvSpPr>
        <dsp:cNvPr id="0" name=""/>
        <dsp:cNvSpPr/>
      </dsp:nvSpPr>
      <dsp:spPr>
        <a:xfrm rot="763039">
          <a:off x="5060301" y="3159148"/>
          <a:ext cx="258231" cy="5958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5061251" y="3269788"/>
        <a:ext cx="180762" cy="357500"/>
      </dsp:txXfrm>
    </dsp:sp>
    <dsp:sp modelId="{8A39DF29-3D1A-4DA7-88C6-7B45BA92D2E8}">
      <dsp:nvSpPr>
        <dsp:cNvPr id="0" name=""/>
        <dsp:cNvSpPr/>
      </dsp:nvSpPr>
      <dsp:spPr>
        <a:xfrm>
          <a:off x="5414839" y="2897303"/>
          <a:ext cx="1577209" cy="15772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get more organized</a:t>
          </a:r>
          <a:endParaRPr lang="ru-RU" sz="1700" kern="1200" dirty="0" smtClean="0"/>
        </a:p>
      </dsp:txBody>
      <dsp:txXfrm>
        <a:off x="5645816" y="3128280"/>
        <a:ext cx="1115255" cy="1115255"/>
      </dsp:txXfrm>
    </dsp:sp>
    <dsp:sp modelId="{63977E91-51FE-4942-A3D9-1954549534E1}">
      <dsp:nvSpPr>
        <dsp:cNvPr id="0" name=""/>
        <dsp:cNvSpPr/>
      </dsp:nvSpPr>
      <dsp:spPr>
        <a:xfrm rot="3878763">
          <a:off x="4375185" y="4078675"/>
          <a:ext cx="229808" cy="5958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394895" y="4166691"/>
        <a:ext cx="160866" cy="357500"/>
      </dsp:txXfrm>
    </dsp:sp>
    <dsp:sp modelId="{54307E5B-7203-4A83-AAB6-EA4FE15AF645}">
      <dsp:nvSpPr>
        <dsp:cNvPr id="0" name=""/>
        <dsp:cNvSpPr/>
      </dsp:nvSpPr>
      <dsp:spPr>
        <a:xfrm>
          <a:off x="4134793" y="4502429"/>
          <a:ext cx="1577209" cy="15772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F</a:t>
          </a:r>
          <a:r>
            <a:rPr lang="ru-RU" sz="1700" kern="1200" dirty="0" err="1" smtClean="0"/>
            <a:t>ight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with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hardships</a:t>
          </a:r>
          <a:endParaRPr lang="ru-RU" sz="1700" kern="1200" dirty="0"/>
        </a:p>
      </dsp:txBody>
      <dsp:txXfrm>
        <a:off x="4365770" y="4733406"/>
        <a:ext cx="1115255" cy="1115255"/>
      </dsp:txXfrm>
    </dsp:sp>
    <dsp:sp modelId="{74015E16-BA0C-4DF4-A135-3154F0B0EF40}">
      <dsp:nvSpPr>
        <dsp:cNvPr id="0" name=""/>
        <dsp:cNvSpPr/>
      </dsp:nvSpPr>
      <dsp:spPr>
        <a:xfrm rot="6977910">
          <a:off x="3203053" y="4076774"/>
          <a:ext cx="240332" cy="5958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3255075" y="4163622"/>
        <a:ext cx="168232" cy="357500"/>
      </dsp:txXfrm>
    </dsp:sp>
    <dsp:sp modelId="{7E705BC8-C390-4D3C-A471-FFA38CA2B2F0}">
      <dsp:nvSpPr>
        <dsp:cNvPr id="0" name=""/>
        <dsp:cNvSpPr/>
      </dsp:nvSpPr>
      <dsp:spPr>
        <a:xfrm>
          <a:off x="2081760" y="4502429"/>
          <a:ext cx="1577209" cy="15772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</a:t>
          </a:r>
          <a:r>
            <a:rPr lang="ru-RU" sz="1700" kern="1200" dirty="0" err="1" smtClean="0"/>
            <a:t>hange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your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style</a:t>
          </a:r>
          <a:endParaRPr lang="ru-RU" sz="1700" kern="1200" dirty="0"/>
        </a:p>
      </dsp:txBody>
      <dsp:txXfrm>
        <a:off x="2312737" y="4733406"/>
        <a:ext cx="1115255" cy="1115255"/>
      </dsp:txXfrm>
    </dsp:sp>
    <dsp:sp modelId="{8C1A1F77-F6F7-488D-8518-13864AEE78D6}">
      <dsp:nvSpPr>
        <dsp:cNvPr id="0" name=""/>
        <dsp:cNvSpPr/>
      </dsp:nvSpPr>
      <dsp:spPr>
        <a:xfrm rot="10050657">
          <a:off x="2486177" y="3158486"/>
          <a:ext cx="280614" cy="5958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2569365" y="3268550"/>
        <a:ext cx="196430" cy="357500"/>
      </dsp:txXfrm>
    </dsp:sp>
    <dsp:sp modelId="{DF76998F-C8AA-4B76-A812-DCF5C10D5CC8}">
      <dsp:nvSpPr>
        <dsp:cNvPr id="0" name=""/>
        <dsp:cNvSpPr/>
      </dsp:nvSpPr>
      <dsp:spPr>
        <a:xfrm>
          <a:off x="801715" y="2897303"/>
          <a:ext cx="1577209" cy="15772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</a:t>
          </a:r>
          <a:r>
            <a:rPr lang="ru-RU" sz="1700" kern="1200" dirty="0" err="1" smtClean="0"/>
            <a:t>ead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books</a:t>
          </a:r>
          <a:endParaRPr lang="ru-RU" sz="1700" kern="1200" dirty="0"/>
        </a:p>
      </dsp:txBody>
      <dsp:txXfrm>
        <a:off x="1032692" y="3128280"/>
        <a:ext cx="1115255" cy="1115255"/>
      </dsp:txXfrm>
    </dsp:sp>
    <dsp:sp modelId="{9A37AD46-FA10-40B8-8211-575B93AE64DE}">
      <dsp:nvSpPr>
        <dsp:cNvPr id="0" name=""/>
        <dsp:cNvSpPr/>
      </dsp:nvSpPr>
      <dsp:spPr>
        <a:xfrm rot="13107066">
          <a:off x="2735269" y="2040100"/>
          <a:ext cx="270216" cy="5958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2807544" y="2184472"/>
        <a:ext cx="189151" cy="357500"/>
      </dsp:txXfrm>
    </dsp:sp>
    <dsp:sp modelId="{F72378AC-108E-4BA6-8F78-0B223CFA4C81}">
      <dsp:nvSpPr>
        <dsp:cNvPr id="0" name=""/>
        <dsp:cNvSpPr/>
      </dsp:nvSpPr>
      <dsp:spPr>
        <a:xfrm>
          <a:off x="1258558" y="895744"/>
          <a:ext cx="1577209" cy="15772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relax more</a:t>
          </a:r>
          <a:endParaRPr lang="ru-RU" sz="1700" kern="1200" dirty="0" smtClean="0"/>
        </a:p>
      </dsp:txBody>
      <dsp:txXfrm>
        <a:off x="1489535" y="1126721"/>
        <a:ext cx="1115255" cy="1115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22" y="2514601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22" y="4777393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3" y="4323824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22" y="4529554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2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2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22" y="3244153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833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427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126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12393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159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83942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113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58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2331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8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8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3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2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22" y="3244153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912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149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236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046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797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7150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7026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6902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938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1777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3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3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22" y="4983101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1802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063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595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777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215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387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320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382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945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60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8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3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22" y="4983101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262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789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96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473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1924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41373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51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09310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19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80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2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3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22" y="4983101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4250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914400" y="1981200"/>
            <a:ext cx="103632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o-RO" noProof="0" smtClean="0"/>
              <a:t>Образец заголовка</a:t>
            </a: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o-RO" noProof="0" smtClean="0"/>
              <a:t>Образец подзаголовка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5A8DF75-47B3-4E14-8E74-416DE7D14AF9}" type="slidenum">
              <a:rPr lang="ru-RU" altLang="ro-RO">
                <a:solidFill>
                  <a:srgbClr val="FFFFFF"/>
                </a:solidFill>
              </a:rPr>
              <a:pPr/>
              <a:t>‹#›</a:t>
            </a:fld>
            <a:endParaRPr lang="ru-RU" altLang="ro-R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6815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o-RO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o-RO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8F46E-921F-46EE-97D8-FE1D526B0EEC}" type="slidenum">
              <a:rPr lang="ru-RU" altLang="ro-RO">
                <a:solidFill>
                  <a:srgbClr val="FFFFFF"/>
                </a:solidFill>
              </a:rPr>
              <a:pPr/>
              <a:t>‹#›</a:t>
            </a:fld>
            <a:endParaRPr lang="ru-RU" altLang="ro-R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648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o-RO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367CDD-1B5F-4DD5-BC5C-FC693B374A08}" type="slidenum">
              <a:rPr lang="ru-RU" altLang="ro-RO">
                <a:solidFill>
                  <a:srgbClr val="FFFFFF"/>
                </a:solidFill>
              </a:rPr>
              <a:pPr/>
              <a:t>‹#›</a:t>
            </a:fld>
            <a:endParaRPr lang="ru-RU" altLang="ro-R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62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o-RO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o-RO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o-RO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17E00-0039-498A-B561-3EE4BE489ED2}" type="slidenum">
              <a:rPr lang="ru-RU" altLang="ro-RO">
                <a:solidFill>
                  <a:srgbClr val="FFFFFF"/>
                </a:solidFill>
              </a:rPr>
              <a:pPr/>
              <a:t>‹#›</a:t>
            </a:fld>
            <a:endParaRPr lang="ru-RU" altLang="ro-R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286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o-RO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o-RO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o-RO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FEBA2-D0F9-43C3-BABD-7EB94FACEBF6}" type="slidenum">
              <a:rPr lang="ru-RU" altLang="ro-RO">
                <a:solidFill>
                  <a:srgbClr val="FFFFFF"/>
                </a:solidFill>
              </a:rPr>
              <a:pPr/>
              <a:t>‹#›</a:t>
            </a:fld>
            <a:endParaRPr lang="ru-RU" altLang="ro-R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7576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o-RO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940C4-DAA0-4EF5-9060-24FD24691605}" type="slidenum">
              <a:rPr lang="ru-RU" altLang="ro-RO">
                <a:solidFill>
                  <a:srgbClr val="FFFFFF"/>
                </a:solidFill>
              </a:rPr>
              <a:pPr/>
              <a:t>‹#›</a:t>
            </a:fld>
            <a:endParaRPr lang="ru-RU" altLang="ro-R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112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18EC4-8EF6-4ECA-81ED-E2A2E3BDA646}" type="slidenum">
              <a:rPr lang="ru-RU" altLang="ro-RO">
                <a:solidFill>
                  <a:srgbClr val="FFFFFF"/>
                </a:solidFill>
              </a:rPr>
              <a:pPr/>
              <a:t>‹#›</a:t>
            </a:fld>
            <a:endParaRPr lang="ru-RU" altLang="ro-R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797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o-RO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o-RO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8215F-24C9-480D-AD0F-FC3F3930FB3D}" type="slidenum">
              <a:rPr lang="ru-RU" altLang="ro-RO">
                <a:solidFill>
                  <a:srgbClr val="FFFFFF"/>
                </a:solidFill>
              </a:rPr>
              <a:pPr/>
              <a:t>‹#›</a:t>
            </a:fld>
            <a:endParaRPr lang="ru-RU" altLang="ro-R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815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o-RO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BB0FA-0568-400A-8441-97E2F4EE3895}" type="slidenum">
              <a:rPr lang="ru-RU" altLang="ro-RO">
                <a:solidFill>
                  <a:srgbClr val="FFFFFF"/>
                </a:solidFill>
              </a:rPr>
              <a:pPr/>
              <a:t>‹#›</a:t>
            </a:fld>
            <a:endParaRPr lang="ru-RU" altLang="ro-R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91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o-RO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o-RO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AEBD6-CF35-4F93-931D-90D05B5A6E0F}" type="slidenum">
              <a:rPr lang="ru-RU" altLang="ro-RO">
                <a:solidFill>
                  <a:srgbClr val="FFFFFF"/>
                </a:solidFill>
              </a:rPr>
              <a:pPr/>
              <a:t>‹#›</a:t>
            </a:fld>
            <a:endParaRPr lang="ru-RU" altLang="ro-R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095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o-RO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o-RO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11C5F-6D99-4F7D-A6D5-39E1B61D2C53}" type="slidenum">
              <a:rPr lang="ru-RU" altLang="ro-RO">
                <a:solidFill>
                  <a:srgbClr val="FFFFFF"/>
                </a:solidFill>
              </a:rPr>
              <a:pPr/>
              <a:t>‹#›</a:t>
            </a:fld>
            <a:endParaRPr lang="ru-RU" altLang="ro-R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71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21" y="627419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19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85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88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8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34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03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704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9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22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09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6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27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4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644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25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2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2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22" y="3244153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38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53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3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1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990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51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353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414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45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22" y="787785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437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649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707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881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355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71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046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2226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893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8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5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8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22" y="787785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788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310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313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9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59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568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366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3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361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46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978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776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503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097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286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748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8881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980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226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0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651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90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811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80481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818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018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531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550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404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00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2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102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2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869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3651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903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518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963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379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788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26892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731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985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3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22" y="4983101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390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267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53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903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632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829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429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16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7687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7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5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3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22" y="6135822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22" y="787785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23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1"/>
            <a:ext cx="11347451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o-RO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76401"/>
            <a:ext cx="11387667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o-RO" smtClean="0"/>
              <a:t>Образец текста</a:t>
            </a:r>
          </a:p>
          <a:p>
            <a:pPr lvl="1"/>
            <a:r>
              <a:rPr lang="ru-RU" altLang="ro-RO" smtClean="0"/>
              <a:t>Второй уровень</a:t>
            </a:r>
          </a:p>
          <a:p>
            <a:pPr lvl="2"/>
            <a:r>
              <a:rPr lang="ru-RU" altLang="ro-RO" smtClean="0"/>
              <a:t>Третий уровень</a:t>
            </a:r>
          </a:p>
          <a:p>
            <a:pPr lvl="3"/>
            <a:r>
              <a:rPr lang="ru-RU" altLang="ro-RO" smtClean="0"/>
              <a:t>Четвертый уровень</a:t>
            </a:r>
          </a:p>
          <a:p>
            <a:pPr lvl="4"/>
            <a:r>
              <a:rPr lang="ru-RU" altLang="ro-RO" smtClean="0"/>
              <a:t>Пятый уровень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5225"/>
            <a:ext cx="3048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altLang="ro-RO">
              <a:solidFill>
                <a:srgbClr val="FFFFFF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3048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BF31C00-3788-45DC-90F6-954019C04B83}" type="slidenum">
              <a:rPr lang="ru-RU" altLang="ro-RO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o-R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3721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3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3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5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1F61301-4C00-4E3C-8629-41A50362F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981FD0-FEE4-4534-ADFA-D5D7E55B3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8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0727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049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038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1/4/2016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2989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22" y="677255"/>
            <a:ext cx="8915399" cy="2262781"/>
          </a:xfrm>
        </p:spPr>
        <p:txBody>
          <a:bodyPr>
            <a:noAutofit/>
          </a:bodyPr>
          <a:lstStyle/>
          <a:p>
            <a:pPr algn="ctr"/>
            <a:r>
              <a:rPr lang="ru-RU" sz="7200" dirty="0" err="1" smtClean="0"/>
              <a:t>Self-improvement</a:t>
            </a:r>
            <a:r>
              <a:rPr lang="ru-RU" sz="7200" dirty="0" smtClean="0"/>
              <a:t/>
            </a:r>
            <a:br>
              <a:rPr lang="ru-RU" sz="7200" dirty="0" smtClean="0"/>
            </a:br>
            <a:r>
              <a:rPr lang="ru-RU" sz="7200" dirty="0" err="1" smtClean="0"/>
              <a:t>Self-esteem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o-RO" sz="2400" b="1" dirty="0" smtClean="0"/>
              <a:t>Balatina theoretical Lyceem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41" y="3537973"/>
            <a:ext cx="5065299" cy="2912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0589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18087013"/>
              </p:ext>
            </p:extLst>
          </p:nvPr>
        </p:nvGraphicFramePr>
        <p:xfrm>
          <a:off x="1991171" y="358923"/>
          <a:ext cx="7793764" cy="6084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0" y="4619025"/>
            <a:ext cx="2582789" cy="2068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003" y="522637"/>
            <a:ext cx="2634287" cy="1797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712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nata\Desktop\iearn\WP_20151204_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3137" y="-2838450"/>
            <a:ext cx="24688801" cy="138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634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elf-esteem-and-self-confidence-10-7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2923" y="1600206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403584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5122" name="Picture 2" descr="C:\Users\Renata\Desktop\57306_12318373_1916505131908534_1477168168_o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16" y="237744"/>
            <a:ext cx="6346444" cy="60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Renata\Desktop\57310_12343032_1916505565241824_420601237_o_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237744"/>
            <a:ext cx="4992624" cy="607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089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fde8585ff1db813828ac4baeefc6fe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7260" y="1600203"/>
            <a:ext cx="7217483" cy="4525963"/>
          </a:xfrm>
        </p:spPr>
      </p:pic>
    </p:spTree>
    <p:extLst>
      <p:ext uri="{BB962C8B-B14F-4D97-AF65-F5344CB8AC3E}">
        <p14:creationId xmlns:p14="http://schemas.microsoft.com/office/powerpoint/2010/main" val="1663880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b="1" i="1" dirty="0" smtClean="0"/>
              <a:t>It doesn’t matter who you are, or where you come from.</a:t>
            </a:r>
            <a:br>
              <a:rPr lang="en-US" sz="3300" b="1" i="1" dirty="0" smtClean="0"/>
            </a:br>
            <a:r>
              <a:rPr lang="en-US" sz="3300" b="1" i="1" dirty="0" smtClean="0"/>
              <a:t>The ability to </a:t>
            </a:r>
            <a:r>
              <a:rPr lang="en-US" sz="3300" b="1" i="1" dirty="0" err="1" smtClean="0"/>
              <a:t>triumth</a:t>
            </a:r>
            <a:r>
              <a:rPr lang="en-US" sz="3300" b="1" i="1" dirty="0" smtClean="0"/>
              <a:t> begins with you!!!</a:t>
            </a:r>
            <a:br>
              <a:rPr lang="en-US" sz="3300" b="1" i="1" dirty="0" smtClean="0"/>
            </a:br>
            <a:r>
              <a:rPr lang="en-US" sz="3300" b="1" i="1" dirty="0" smtClean="0"/>
              <a:t>Always!!!</a:t>
            </a:r>
            <a:endParaRPr lang="ru-RU" sz="33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71" y="2862209"/>
            <a:ext cx="6124838" cy="344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402336"/>
            <a:ext cx="9930384" cy="5676265"/>
          </a:xfrm>
        </p:spPr>
      </p:pic>
    </p:spTree>
    <p:extLst>
      <p:ext uri="{BB962C8B-B14F-4D97-AF65-F5344CB8AC3E}">
        <p14:creationId xmlns:p14="http://schemas.microsoft.com/office/powerpoint/2010/main" val="331541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420624"/>
            <a:ext cx="9630187" cy="5888736"/>
          </a:xfrm>
        </p:spPr>
      </p:pic>
    </p:spTree>
    <p:extLst>
      <p:ext uri="{BB962C8B-B14F-4D97-AF65-F5344CB8AC3E}">
        <p14:creationId xmlns:p14="http://schemas.microsoft.com/office/powerpoint/2010/main" val="583495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603504"/>
            <a:ext cx="9966960" cy="5164201"/>
          </a:xfrm>
        </p:spPr>
      </p:pic>
    </p:spTree>
    <p:extLst>
      <p:ext uri="{BB962C8B-B14F-4D97-AF65-F5344CB8AC3E}">
        <p14:creationId xmlns:p14="http://schemas.microsoft.com/office/powerpoint/2010/main" val="3952391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32825" y="1554528"/>
            <a:ext cx="7766936" cy="1646302"/>
          </a:xfrm>
        </p:spPr>
        <p:txBody>
          <a:bodyPr/>
          <a:lstStyle/>
          <a:p>
            <a:pPr algn="ctr"/>
            <a:r>
              <a:rPr lang="en-US" sz="4000" dirty="0" smtClean="0"/>
              <a:t>The minute I stopped caring about what other people thought of me and started doing what I wanted to do is the minute I finally felt </a:t>
            </a:r>
            <a:r>
              <a:rPr lang="en-US" sz="4000" b="1" dirty="0" smtClean="0"/>
              <a:t>FREE!!!</a:t>
            </a:r>
            <a:r>
              <a:rPr lang="en-US" sz="4000" dirty="0" smtClean="0"/>
              <a:t> </a:t>
            </a:r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66" y="3200830"/>
            <a:ext cx="6246254" cy="3513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61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Self-Esteem?</a:t>
            </a:r>
            <a:br>
              <a:rPr lang="en-US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Most people's thoughts and feelings about themselves fluctuate somewhat based on their daily experiences. The grade you get on an exam, how your friends treat you, ups and downs in a romantic relationship can all have a temporary impact on how you feel about yourself.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Your self-esteem, however, is something more fundamental than the normal ups and downs associated with situational changes. For people with good self-esteem, normal ups and downs may lead to temporary fluctuations in how they feel about themselves, but only to a limited extent. In contrast, for people with poor self-esteem, these ups and downs drastically impact the way they see themselves.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276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9" y="2630173"/>
            <a:ext cx="6457950" cy="383857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Self-confidence means self-esteem!!!</a:t>
            </a:r>
            <a:endParaRPr lang="ru-RU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659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1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9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 Our work</a:t>
            </a:r>
            <a:endParaRPr lang="ro-RO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o-RO" dirty="0" smtClean="0"/>
              <a:t>I</a:t>
            </a:r>
            <a:r>
              <a:rPr lang="en-US" dirty="0" smtClean="0"/>
              <a:t>n </a:t>
            </a:r>
            <a:r>
              <a:rPr lang="en-US" dirty="0"/>
              <a:t>order to motivate the students we created a </a:t>
            </a:r>
            <a:r>
              <a:rPr lang="en-US" dirty="0" err="1"/>
              <a:t>facebook</a:t>
            </a:r>
            <a:r>
              <a:rPr lang="en-US" dirty="0"/>
              <a:t> page where our students posted their attitudes and thought about self-esteem :</a:t>
            </a:r>
          </a:p>
          <a:p>
            <a:endParaRPr lang="en-US" dirty="0"/>
          </a:p>
          <a:p>
            <a:r>
              <a:rPr lang="en-US" dirty="0"/>
              <a:t>https://www.facebook.com/iearnbalatina1/?ref=aymt_homepage_panel</a:t>
            </a:r>
          </a:p>
          <a:p>
            <a:endParaRPr lang="en-US" dirty="0"/>
          </a:p>
          <a:p>
            <a:r>
              <a:rPr lang="en-US" dirty="0"/>
              <a:t>they also posted their </a:t>
            </a:r>
            <a:r>
              <a:rPr lang="en-US" dirty="0" err="1"/>
              <a:t>ideeas</a:t>
            </a:r>
            <a:r>
              <a:rPr lang="en-US" dirty="0"/>
              <a:t> on </a:t>
            </a:r>
            <a:r>
              <a:rPr lang="en-US" dirty="0" err="1"/>
              <a:t>youtube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https://www.youtube.com/watch?v=ORXhA89MopQ&amp;feature=youtu.be</a:t>
            </a:r>
          </a:p>
          <a:p>
            <a:endParaRPr lang="en-US" dirty="0"/>
          </a:p>
          <a:p>
            <a:pPr marL="0" indent="0">
              <a:buNone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894798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 dirty="0"/>
          </a:p>
        </p:txBody>
      </p:sp>
      <p:pic>
        <p:nvPicPr>
          <p:cNvPr id="1026" name="Picture 2" descr="C:\Users\Renata\Desktop\iearn\WP_20151204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8493" y="-2472690"/>
            <a:ext cx="24688801" cy="138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865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elf-esteem-activiti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5216" y="237744"/>
            <a:ext cx="11173967" cy="6431616"/>
          </a:xfrm>
        </p:spPr>
      </p:pic>
    </p:spTree>
    <p:extLst>
      <p:ext uri="{BB962C8B-B14F-4D97-AF65-F5344CB8AC3E}">
        <p14:creationId xmlns:p14="http://schemas.microsoft.com/office/powerpoint/2010/main" val="145854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074" name="Picture 2" descr="C:\Users\Renata\Desktop\57309_12334386_1916505581908489_1891443834_o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2" y="237744"/>
            <a:ext cx="10826496" cy="594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169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84487733"/>
              </p:ext>
            </p:extLst>
          </p:nvPr>
        </p:nvGraphicFramePr>
        <p:xfrm>
          <a:off x="2546649" y="213645"/>
          <a:ext cx="7708307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42028" y="2760306"/>
            <a:ext cx="2734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 smtClean="0">
                <a:solidFill>
                  <a:srgbClr val="002060"/>
                </a:solidFill>
              </a:rPr>
              <a:t>Self</a:t>
            </a:r>
            <a:r>
              <a:rPr lang="ru-RU" sz="4000" dirty="0" smtClean="0">
                <a:solidFill>
                  <a:srgbClr val="002060"/>
                </a:solidFill>
              </a:rPr>
              <a:t> </a:t>
            </a:r>
            <a:r>
              <a:rPr lang="ru-RU" sz="4000" dirty="0" err="1" smtClean="0">
                <a:solidFill>
                  <a:srgbClr val="002060"/>
                </a:solidFill>
              </a:rPr>
              <a:t>esteem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3" y="4819828"/>
            <a:ext cx="2994172" cy="2038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416" y="213659"/>
            <a:ext cx="2480120" cy="2490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64661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enata\Desktop\57308_12333786_1916505575241823_864139897_o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365760"/>
            <a:ext cx="11009376" cy="58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019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-100013"/>
            <a:ext cx="10972800" cy="100013"/>
          </a:xfrm>
        </p:spPr>
        <p:txBody>
          <a:bodyPr/>
          <a:lstStyle/>
          <a:p>
            <a:endParaRPr lang="ro-RO" altLang="ro-RO" sz="4000"/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ro-RO" altLang="ro-RO"/>
          </a:p>
        </p:txBody>
      </p:sp>
      <p:pic>
        <p:nvPicPr>
          <p:cNvPr id="9220" name="Picture 4" descr="Self_Esteem_Building_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80106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build="p"/>
    </p:bld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54F6613E-5ED7-40ED-90A8-F639BE712C0E}"/>
    </a:ext>
  </a:extLst>
</a:theme>
</file>

<file path=ppt/theme/theme10.xml><?xml version="1.0" encoding="utf-8"?>
<a:theme xmlns:a="http://schemas.openxmlformats.org/drawingml/2006/main" name="4_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ppt/theme/theme11.xml><?xml version="1.0" encoding="utf-8"?>
<a:theme xmlns:a="http://schemas.openxmlformats.org/drawingml/2006/main" name="Облака">
  <a:themeElements>
    <a:clrScheme name="Облака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Обла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ppt/theme/theme7.xml><?xml version="1.0" encoding="utf-8"?>
<a:theme xmlns:a="http://schemas.openxmlformats.org/drawingml/2006/main" name="1_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ppt/theme/theme8.xml><?xml version="1.0" encoding="utf-8"?>
<a:theme xmlns:a="http://schemas.openxmlformats.org/drawingml/2006/main" name="2_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ppt/theme/theme9.xml><?xml version="1.0" encoding="utf-8"?>
<a:theme xmlns:a="http://schemas.openxmlformats.org/drawingml/2006/main" name="3_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110</TotalTime>
  <Words>201</Words>
  <Application>Microsoft Office PowerPoint</Application>
  <PresentationFormat>Произвольный</PresentationFormat>
  <Paragraphs>31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Легкий дым</vt:lpstr>
      <vt:lpstr>Тема Office</vt:lpstr>
      <vt:lpstr>1_Тема Office</vt:lpstr>
      <vt:lpstr>2_Тема Office</vt:lpstr>
      <vt:lpstr>3_Тема Office</vt:lpstr>
      <vt:lpstr>Грань</vt:lpstr>
      <vt:lpstr>1_Грань</vt:lpstr>
      <vt:lpstr>2_Грань</vt:lpstr>
      <vt:lpstr>3_Грань</vt:lpstr>
      <vt:lpstr>4_Грань</vt:lpstr>
      <vt:lpstr>Облака</vt:lpstr>
      <vt:lpstr>Self-improvement Self-esteem</vt:lpstr>
      <vt:lpstr>What is Self-Esteem? </vt:lpstr>
      <vt:lpstr> Our work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It doesn’t matter who you are, or where you come from. The ability to triumth begins with you!!! Always!!!</vt:lpstr>
      <vt:lpstr>Презентация PowerPoint</vt:lpstr>
      <vt:lpstr>Презентация PowerPoint</vt:lpstr>
      <vt:lpstr>Презентация PowerPoint</vt:lpstr>
      <vt:lpstr>The minute I stopped caring about what other people thought of me and started doing what I wanted to do is the minute I finally felt FREE!!! </vt:lpstr>
      <vt:lpstr>Self-confidence means self-esteem!!!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Self-improvement Self-esteem</dc:title>
  <dc:creator>Aurica</dc:creator>
  <cp:lastModifiedBy>RePack by Diakov</cp:lastModifiedBy>
  <cp:revision>14</cp:revision>
  <dcterms:created xsi:type="dcterms:W3CDTF">2015-12-02T14:33:06Z</dcterms:created>
  <dcterms:modified xsi:type="dcterms:W3CDTF">2016-01-04T11:57:29Z</dcterms:modified>
</cp:coreProperties>
</file>