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8" r:id="rId4"/>
    <p:sldId id="259" r:id="rId5"/>
    <p:sldId id="260" r:id="rId6"/>
    <p:sldId id="265" r:id="rId7"/>
    <p:sldId id="261" r:id="rId8"/>
    <p:sldId id="262" r:id="rId9"/>
    <p:sldId id="268" r:id="rId10"/>
    <p:sldId id="290" r:id="rId11"/>
    <p:sldId id="272" r:id="rId12"/>
    <p:sldId id="291" r:id="rId13"/>
    <p:sldId id="269" r:id="rId14"/>
    <p:sldId id="273" r:id="rId15"/>
    <p:sldId id="270" r:id="rId16"/>
    <p:sldId id="271" r:id="rId17"/>
    <p:sldId id="274" r:id="rId18"/>
    <p:sldId id="275" r:id="rId19"/>
    <p:sldId id="267" r:id="rId20"/>
    <p:sldId id="263" r:id="rId21"/>
    <p:sldId id="276" r:id="rId22"/>
    <p:sldId id="278"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4" r:id="rId36"/>
    <p:sldId id="292" r:id="rId37"/>
    <p:sldId id="293" r:id="rId38"/>
    <p:sldId id="295"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4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52" autoAdjust="0"/>
    <p:restoredTop sz="94660"/>
  </p:normalViewPr>
  <p:slideViewPr>
    <p:cSldViewPr snapToGrid="0">
      <p:cViewPr varScale="1">
        <p:scale>
          <a:sx n="75" d="100"/>
          <a:sy n="75" d="100"/>
        </p:scale>
        <p:origin x="-88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60874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35800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122707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38442655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15955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20BB889-9D34-4BBB-8EBF-7B432ADE08F0}" type="datetimeFigureOut">
              <a:rPr lang="ru-RU" smtClean="0"/>
              <a:t>11.01.2016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34908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20BB889-9D34-4BBB-8EBF-7B432ADE08F0}" type="datetimeFigureOut">
              <a:rPr lang="ru-RU" smtClean="0"/>
              <a:t>11.01.2016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28600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0BB889-9D34-4BBB-8EBF-7B432ADE08F0}" type="datetimeFigureOut">
              <a:rPr lang="ru-RU" smtClean="0"/>
              <a:t>11.01.2016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130435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20BB889-9D34-4BBB-8EBF-7B432ADE08F0}" type="datetimeFigureOut">
              <a:rPr lang="ru-RU" smtClean="0"/>
              <a:t>11.01.2016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37492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t>11.01.2016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269101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820BB889-9D34-4BBB-8EBF-7B432ADE08F0}" type="datetimeFigureOut">
              <a:rPr lang="ru-RU" smtClean="0"/>
              <a:t>11.01.2016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173F88-3387-453B-9303-AC0210B95CB8}" type="slidenum">
              <a:rPr lang="ru-RU" smtClean="0"/>
              <a:t>‹#›</a:t>
            </a:fld>
            <a:endParaRPr lang="ru-RU"/>
          </a:p>
        </p:txBody>
      </p:sp>
    </p:spTree>
    <p:extLst>
      <p:ext uri="{BB962C8B-B14F-4D97-AF65-F5344CB8AC3E}">
        <p14:creationId xmlns:p14="http://schemas.microsoft.com/office/powerpoint/2010/main" val="93414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BB889-9D34-4BBB-8EBF-7B432ADE08F0}" type="datetimeFigureOut">
              <a:rPr lang="ru-RU" smtClean="0"/>
              <a:t>11.01.2016</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73F88-3387-453B-9303-AC0210B95CB8}" type="slidenum">
              <a:rPr lang="ru-RU" smtClean="0"/>
              <a:t>‹#›</a:t>
            </a:fld>
            <a:endParaRPr lang="ru-RU"/>
          </a:p>
        </p:txBody>
      </p:sp>
      <p:pic>
        <p:nvPicPr>
          <p:cNvPr id="7" name="Рисунок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18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iyWmRV39WjKqUfWfRWPPNtTs7bDEURNzMxqYRbif2Cw/edit#gid=1577331436" TargetMode="External"/><Relationship Id="rId2" Type="http://schemas.openxmlformats.org/officeDocument/2006/relationships/hyperlink" Target="https://docs.google.com/a/svvsd.org/forms/d/10muEjeg-nWwudbCWyhripNzsAOGyytavncaPvgJouYY/viewform" TargetMode="External"/><Relationship Id="rId1" Type="http://schemas.openxmlformats.org/officeDocument/2006/relationships/slideLayout" Target="../slideLayouts/slideLayout2.xml"/><Relationship Id="rId6" Type="http://schemas.openxmlformats.org/officeDocument/2006/relationships/hyperlink" Target="https://vimeo.com/145814939" TargetMode="External"/><Relationship Id="rId5" Type="http://schemas.openxmlformats.org/officeDocument/2006/relationships/hyperlink" Target="https://vimeo.com/145814954" TargetMode="External"/><Relationship Id="rId4" Type="http://schemas.openxmlformats.org/officeDocument/2006/relationships/hyperlink" Target="https://vimeo.com/14581466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wetransfer.com/downloads/e30ce50dc54fdea2c7c08b301f33238f20151121113413/69cde84ebd224cf480b41e0921482b6b20151121113413/4ea09d"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1197428" y="718456"/>
            <a:ext cx="6333569" cy="1347551"/>
          </a:xfrm>
        </p:spPr>
        <p:txBody>
          <a:bodyPr>
            <a:normAutofit/>
          </a:bodyPr>
          <a:lstStyle/>
          <a:p>
            <a:r>
              <a:rPr lang="en-US" sz="6000" b="1"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rPr>
              <a:t>SONGS IN OUR LIFE</a:t>
            </a:r>
            <a:endParaRPr lang="ru-RU" sz="60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ndParaRPr>
          </a:p>
        </p:txBody>
      </p:sp>
      <p:sp>
        <p:nvSpPr>
          <p:cNvPr id="3" name="Подзаголовок 2"/>
          <p:cNvSpPr>
            <a:spLocks noGrp="1"/>
          </p:cNvSpPr>
          <p:nvPr>
            <p:ph type="subTitle" idx="1"/>
          </p:nvPr>
        </p:nvSpPr>
        <p:spPr>
          <a:xfrm>
            <a:off x="361043" y="2051894"/>
            <a:ext cx="6585857" cy="2443906"/>
          </a:xfrm>
        </p:spPr>
        <p:txBody>
          <a:bodyPr>
            <a:noAutofit/>
          </a:bodyPr>
          <a:lstStyle/>
          <a:p>
            <a:r>
              <a:rPr lang="en-US" sz="3600" b="1" smtClean="0">
                <a:solidFill>
                  <a:schemeClr val="accent6">
                    <a:lumMod val="75000"/>
                  </a:schemeClr>
                </a:solidFill>
              </a:rPr>
              <a:t>COMPUTER </a:t>
            </a:r>
            <a:r>
              <a:rPr lang="en-US" sz="3600" b="1" smtClean="0">
                <a:solidFill>
                  <a:schemeClr val="accent6">
                    <a:lumMod val="75000"/>
                  </a:schemeClr>
                </a:solidFill>
              </a:rPr>
              <a:t>CHRONICLES</a:t>
            </a:r>
          </a:p>
          <a:p>
            <a:r>
              <a:rPr lang="en-US" sz="3600" b="1" smtClean="0">
                <a:solidFill>
                  <a:schemeClr val="accent6">
                    <a:lumMod val="75000"/>
                  </a:schemeClr>
                </a:solidFill>
              </a:rPr>
              <a:t> </a:t>
            </a:r>
            <a:r>
              <a:rPr lang="en-US" sz="3600" b="1" smtClean="0">
                <a:solidFill>
                  <a:schemeClr val="accent6">
                    <a:lumMod val="75000"/>
                  </a:schemeClr>
                </a:solidFill>
              </a:rPr>
              <a:t>MIDDLE SCHOOL</a:t>
            </a:r>
            <a:endParaRPr lang="en-US" sz="3600" b="1" dirty="0" smtClean="0">
              <a:solidFill>
                <a:schemeClr val="accent6">
                  <a:lumMod val="75000"/>
                </a:schemeClr>
              </a:solidFill>
            </a:endParaRPr>
          </a:p>
          <a:p>
            <a:r>
              <a:rPr lang="en-US" sz="3600" b="1" dirty="0" smtClean="0">
                <a:solidFill>
                  <a:schemeClr val="accent6">
                    <a:lumMod val="75000"/>
                  </a:schemeClr>
                </a:solidFill>
              </a:rPr>
              <a:t>2015-2016</a:t>
            </a:r>
          </a:p>
          <a:p>
            <a:r>
              <a:rPr lang="en-US" sz="3600" b="1" dirty="0" smtClean="0">
                <a:solidFill>
                  <a:srgbClr val="FFC000"/>
                </a:solidFill>
              </a:rPr>
              <a:t>BARANOVICHI GYMNASIA </a:t>
            </a:r>
            <a:r>
              <a:rPr lang="ru-RU" sz="3600" b="1" dirty="0" smtClean="0">
                <a:solidFill>
                  <a:srgbClr val="FFC000"/>
                </a:solidFill>
              </a:rPr>
              <a:t>№1</a:t>
            </a:r>
            <a:r>
              <a:rPr lang="en-US" sz="3600" b="1" dirty="0" smtClean="0">
                <a:solidFill>
                  <a:srgbClr val="FFC000"/>
                </a:solidFill>
              </a:rPr>
              <a:t>  </a:t>
            </a:r>
          </a:p>
          <a:p>
            <a:r>
              <a:rPr lang="en-US" sz="3600" b="1" dirty="0" smtClean="0">
                <a:solidFill>
                  <a:srgbClr val="FFC000"/>
                </a:solidFill>
              </a:rPr>
              <a:t>Form 6 </a:t>
            </a:r>
            <a:r>
              <a:rPr lang="ru-RU" sz="3600" b="1" dirty="0" smtClean="0">
                <a:solidFill>
                  <a:srgbClr val="FFC000"/>
                </a:solidFill>
              </a:rPr>
              <a:t>«</a:t>
            </a:r>
            <a:r>
              <a:rPr lang="en-US" sz="3600" b="1" dirty="0" smtClean="0">
                <a:solidFill>
                  <a:srgbClr val="FFC000"/>
                </a:solidFill>
              </a:rPr>
              <a:t>G</a:t>
            </a:r>
            <a:r>
              <a:rPr lang="ru-RU" sz="3600" b="1" dirty="0" smtClean="0">
                <a:solidFill>
                  <a:srgbClr val="FFC000"/>
                </a:solidFill>
              </a:rPr>
              <a:t>» </a:t>
            </a:r>
            <a:r>
              <a:rPr lang="en-US" sz="3600" b="1" dirty="0" smtClean="0">
                <a:solidFill>
                  <a:srgbClr val="FFC000"/>
                </a:solidFill>
              </a:rPr>
              <a:t> </a:t>
            </a:r>
          </a:p>
          <a:p>
            <a:endParaRPr lang="ru-RU" sz="3600" b="1" dirty="0">
              <a:solidFill>
                <a:srgbClr val="FFC000"/>
              </a:solidFill>
            </a:endParaRPr>
          </a:p>
        </p:txBody>
      </p:sp>
    </p:spTree>
    <p:extLst>
      <p:ext uri="{BB962C8B-B14F-4D97-AF65-F5344CB8AC3E}">
        <p14:creationId xmlns:p14="http://schemas.microsoft.com/office/powerpoint/2010/main" val="1693832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2100" y="365126"/>
            <a:ext cx="5981700" cy="1349373"/>
          </a:xfrm>
        </p:spPr>
        <p:txBody>
          <a:bodyPr>
            <a:normAutofit fontScale="90000"/>
          </a:bodyPr>
          <a:lstStyle/>
          <a:p>
            <a:pPr marL="0" indent="0" algn="r">
              <a:lnSpc>
                <a:spcPct val="150000"/>
              </a:lnSpc>
            </a:pPr>
            <a:r>
              <a:rPr lang="ru-RU" dirty="0">
                <a:solidFill>
                  <a:srgbClr val="00B050"/>
                </a:solidFill>
                <a:latin typeface="Times New Roman" pitchFamily="18" charset="0"/>
                <a:cs typeface="Times New Roman" pitchFamily="18" charset="0"/>
              </a:rPr>
              <a:t>«</a:t>
            </a:r>
            <a:r>
              <a:rPr lang="en-US" dirty="0">
                <a:solidFill>
                  <a:srgbClr val="00B050"/>
                </a:solidFill>
                <a:latin typeface="Times New Roman" pitchFamily="18" charset="0"/>
                <a:cs typeface="Times New Roman" pitchFamily="18" charset="0"/>
              </a:rPr>
              <a:t>I play</a:t>
            </a:r>
            <a:r>
              <a:rPr lang="ru-RU" dirty="0">
                <a:solidFill>
                  <a:srgbClr val="00B050"/>
                </a:solidFill>
                <a:latin typeface="Times New Roman" pitchFamily="18" charset="0"/>
                <a:cs typeface="Times New Roman" pitchFamily="18" charset="0"/>
              </a:rPr>
              <a:t> </a:t>
            </a:r>
            <a:r>
              <a:rPr lang="en-US" dirty="0">
                <a:solidFill>
                  <a:srgbClr val="00B050"/>
                </a:solidFill>
                <a:latin typeface="Times New Roman" pitchFamily="18" charset="0"/>
                <a:cs typeface="Times New Roman" pitchFamily="18" charset="0"/>
              </a:rPr>
              <a:t>the accordion..</a:t>
            </a:r>
            <a:r>
              <a:rPr lang="ru-RU" dirty="0">
                <a:solidFill>
                  <a:srgbClr val="00B050"/>
                </a:solidFill>
                <a:latin typeface="Times New Roman" pitchFamily="18" charset="0"/>
                <a:cs typeface="Times New Roman" pitchFamily="18" charset="0"/>
              </a:rPr>
              <a:t>» Пусть бегут неуклюже…»</a:t>
            </a:r>
          </a:p>
        </p:txBody>
      </p:sp>
      <p:sp>
        <p:nvSpPr>
          <p:cNvPr id="3" name="Объект 2"/>
          <p:cNvSpPr>
            <a:spLocks noGrp="1"/>
          </p:cNvSpPr>
          <p:nvPr>
            <p:ph idx="1"/>
          </p:nvPr>
        </p:nvSpPr>
        <p:spPr>
          <a:xfrm>
            <a:off x="628650" y="1663700"/>
            <a:ext cx="8172450" cy="4902200"/>
          </a:xfrm>
        </p:spPr>
        <p:txBody>
          <a:bodyPr>
            <a:normAutofit fontScale="85000" lnSpcReduction="20000"/>
          </a:bodyPr>
          <a:lstStyle/>
          <a:p>
            <a:pPr marL="0" indent="0" algn="ctr">
              <a:buNone/>
            </a:pPr>
            <a:r>
              <a:rPr lang="en-US" b="1" dirty="0" smtClean="0">
                <a:solidFill>
                  <a:srgbClr val="002060"/>
                </a:solidFill>
                <a:latin typeface="Bookman Old Style" pitchFamily="18" charset="0"/>
                <a:cs typeface="Times New Roman" pitchFamily="18" charset="0"/>
              </a:rPr>
              <a:t>May </a:t>
            </a:r>
            <a:r>
              <a:rPr lang="en-US" b="1" dirty="0">
                <a:solidFill>
                  <a:srgbClr val="002060"/>
                </a:solidFill>
                <a:latin typeface="Bookman Old Style" pitchFamily="18" charset="0"/>
                <a:cs typeface="Times New Roman" pitchFamily="18" charset="0"/>
              </a:rPr>
              <a:t>people run clumsily through puddles</a:t>
            </a:r>
            <a:br>
              <a:rPr lang="en-US" b="1" dirty="0">
                <a:solidFill>
                  <a:srgbClr val="002060"/>
                </a:solidFill>
                <a:latin typeface="Bookman Old Style" pitchFamily="18" charset="0"/>
                <a:cs typeface="Times New Roman" pitchFamily="18" charset="0"/>
              </a:rPr>
            </a:br>
            <a:r>
              <a:rPr lang="en-US" b="1" dirty="0">
                <a:solidFill>
                  <a:srgbClr val="002060"/>
                </a:solidFill>
                <a:latin typeface="Bookman Old Style" pitchFamily="18" charset="0"/>
                <a:cs typeface="Times New Roman" pitchFamily="18" charset="0"/>
              </a:rPr>
              <a:t>May the water flow like a river down the street,</a:t>
            </a:r>
            <a:br>
              <a:rPr lang="en-US" b="1" dirty="0">
                <a:solidFill>
                  <a:srgbClr val="002060"/>
                </a:solidFill>
                <a:latin typeface="Bookman Old Style" pitchFamily="18" charset="0"/>
                <a:cs typeface="Times New Roman" pitchFamily="18" charset="0"/>
              </a:rPr>
            </a:br>
            <a:r>
              <a:rPr lang="en-US" b="1" dirty="0">
                <a:solidFill>
                  <a:srgbClr val="002060"/>
                </a:solidFill>
                <a:latin typeface="Bookman Old Style" pitchFamily="18" charset="0"/>
                <a:cs typeface="Times New Roman" pitchFamily="18" charset="0"/>
              </a:rPr>
              <a:t>And may people passing by not understand why</a:t>
            </a:r>
            <a:br>
              <a:rPr lang="en-US" b="1" dirty="0">
                <a:solidFill>
                  <a:srgbClr val="002060"/>
                </a:solidFill>
                <a:latin typeface="Bookman Old Style" pitchFamily="18" charset="0"/>
                <a:cs typeface="Times New Roman" pitchFamily="18" charset="0"/>
              </a:rPr>
            </a:br>
            <a:r>
              <a:rPr lang="en-US" b="1" dirty="0">
                <a:solidFill>
                  <a:srgbClr val="002060"/>
                </a:solidFill>
                <a:latin typeface="Bookman Old Style" pitchFamily="18" charset="0"/>
                <a:cs typeface="Times New Roman" pitchFamily="18" charset="0"/>
              </a:rPr>
              <a:t>I am so happy on this sad day</a:t>
            </a:r>
            <a:r>
              <a:rPr lang="en-US" b="1" dirty="0" smtClean="0">
                <a:solidFill>
                  <a:srgbClr val="002060"/>
                </a:solidFill>
                <a:latin typeface="Bookman Old Style" pitchFamily="18" charset="0"/>
                <a:cs typeface="Times New Roman" pitchFamily="18" charset="0"/>
              </a:rPr>
              <a:t>.</a:t>
            </a:r>
            <a:endParaRPr lang="ru-RU" b="1" dirty="0" smtClean="0">
              <a:solidFill>
                <a:srgbClr val="002060"/>
              </a:solidFill>
              <a:latin typeface="Bookman Old Style" pitchFamily="18" charset="0"/>
              <a:cs typeface="Times New Roman" pitchFamily="18" charset="0"/>
            </a:endParaRPr>
          </a:p>
          <a:p>
            <a:pPr marL="0" indent="0" algn="ctr">
              <a:buNone/>
            </a:pPr>
            <a:endParaRPr lang="en-US" b="1" dirty="0">
              <a:solidFill>
                <a:srgbClr val="FF0000"/>
              </a:solidFill>
              <a:latin typeface="Bookman Old Style" pitchFamily="18" charset="0"/>
              <a:cs typeface="Times New Roman" pitchFamily="18" charset="0"/>
            </a:endParaRPr>
          </a:p>
          <a:p>
            <a:pPr marL="0" indent="0" algn="ctr">
              <a:buNone/>
            </a:pPr>
            <a:r>
              <a:rPr lang="en-US" b="1" dirty="0">
                <a:solidFill>
                  <a:srgbClr val="FF0000"/>
                </a:solidFill>
                <a:latin typeface="Bookman Old Style" pitchFamily="18" charset="0"/>
                <a:cs typeface="Times New Roman" pitchFamily="18" charset="0"/>
              </a:rPr>
              <a:t>And I play the accordion for all to see</a:t>
            </a:r>
            <a:br>
              <a:rPr lang="en-US" b="1" dirty="0">
                <a:solidFill>
                  <a:srgbClr val="FF0000"/>
                </a:solidFill>
                <a:latin typeface="Bookman Old Style" pitchFamily="18" charset="0"/>
                <a:cs typeface="Times New Roman" pitchFamily="18" charset="0"/>
              </a:rPr>
            </a:br>
            <a:r>
              <a:rPr lang="en-US" b="1" dirty="0">
                <a:solidFill>
                  <a:srgbClr val="FF0000"/>
                </a:solidFill>
                <a:latin typeface="Bookman Old Style" pitchFamily="18" charset="0"/>
                <a:cs typeface="Times New Roman" pitchFamily="18" charset="0"/>
              </a:rPr>
              <a:t>Sadly (my) birthday</a:t>
            </a:r>
            <a:br>
              <a:rPr lang="en-US" b="1" dirty="0">
                <a:solidFill>
                  <a:srgbClr val="FF0000"/>
                </a:solidFill>
                <a:latin typeface="Bookman Old Style" pitchFamily="18" charset="0"/>
                <a:cs typeface="Times New Roman" pitchFamily="18" charset="0"/>
              </a:rPr>
            </a:br>
            <a:r>
              <a:rPr lang="en-US" b="1" dirty="0">
                <a:solidFill>
                  <a:srgbClr val="FF0000"/>
                </a:solidFill>
                <a:latin typeface="Bookman Old Style" pitchFamily="18" charset="0"/>
                <a:cs typeface="Times New Roman" pitchFamily="18" charset="0"/>
              </a:rPr>
              <a:t>Is only once a </a:t>
            </a:r>
            <a:r>
              <a:rPr lang="en-US" b="1" dirty="0" smtClean="0">
                <a:solidFill>
                  <a:srgbClr val="FF0000"/>
                </a:solidFill>
                <a:latin typeface="Bookman Old Style" pitchFamily="18" charset="0"/>
                <a:cs typeface="Times New Roman" pitchFamily="18" charset="0"/>
              </a:rPr>
              <a:t>year</a:t>
            </a:r>
            <a:endParaRPr lang="ru-RU" b="1" dirty="0" smtClean="0">
              <a:solidFill>
                <a:srgbClr val="FF0000"/>
              </a:solidFill>
              <a:latin typeface="Bookman Old Style" pitchFamily="18" charset="0"/>
              <a:cs typeface="Times New Roman" pitchFamily="18" charset="0"/>
            </a:endParaRPr>
          </a:p>
          <a:p>
            <a:pPr marL="0" indent="0" algn="ctr">
              <a:buNone/>
            </a:pPr>
            <a:endParaRPr lang="en-US" b="1" dirty="0">
              <a:solidFill>
                <a:srgbClr val="FF0000"/>
              </a:solidFill>
              <a:latin typeface="Bookman Old Style" pitchFamily="18" charset="0"/>
              <a:cs typeface="Times New Roman" pitchFamily="18" charset="0"/>
            </a:endParaRPr>
          </a:p>
          <a:p>
            <a:pPr marL="0" indent="0" algn="ctr">
              <a:buNone/>
            </a:pPr>
            <a:r>
              <a:rPr lang="en-US" b="1" dirty="0">
                <a:solidFill>
                  <a:schemeClr val="accent2">
                    <a:lumMod val="75000"/>
                  </a:schemeClr>
                </a:solidFill>
                <a:latin typeface="Bookman Old Style" pitchFamily="18" charset="0"/>
                <a:cs typeface="Times New Roman" pitchFamily="18" charset="0"/>
              </a:rPr>
              <a:t>Suddenly a magician arrives in a blue helicopter</a:t>
            </a:r>
            <a:br>
              <a:rPr lang="en-US" b="1" dirty="0">
                <a:solidFill>
                  <a:schemeClr val="accent2">
                    <a:lumMod val="75000"/>
                  </a:schemeClr>
                </a:solidFill>
                <a:latin typeface="Bookman Old Style" pitchFamily="18" charset="0"/>
                <a:cs typeface="Times New Roman" pitchFamily="18" charset="0"/>
              </a:rPr>
            </a:br>
            <a:r>
              <a:rPr lang="en-US" b="1" dirty="0">
                <a:solidFill>
                  <a:schemeClr val="accent2">
                    <a:lumMod val="75000"/>
                  </a:schemeClr>
                </a:solidFill>
                <a:latin typeface="Bookman Old Style" pitchFamily="18" charset="0"/>
                <a:cs typeface="Times New Roman" pitchFamily="18" charset="0"/>
              </a:rPr>
              <a:t>A shows (us) movies for free.</a:t>
            </a:r>
            <a:br>
              <a:rPr lang="en-US" b="1" dirty="0">
                <a:solidFill>
                  <a:schemeClr val="accent2">
                    <a:lumMod val="75000"/>
                  </a:schemeClr>
                </a:solidFill>
                <a:latin typeface="Bookman Old Style" pitchFamily="18" charset="0"/>
                <a:cs typeface="Times New Roman" pitchFamily="18" charset="0"/>
              </a:rPr>
            </a:br>
            <a:r>
              <a:rPr lang="en-US" b="1" dirty="0">
                <a:solidFill>
                  <a:schemeClr val="accent2">
                    <a:lumMod val="75000"/>
                  </a:schemeClr>
                </a:solidFill>
                <a:latin typeface="Bookman Old Style" pitchFamily="18" charset="0"/>
                <a:cs typeface="Times New Roman" pitchFamily="18" charset="0"/>
              </a:rPr>
              <a:t>He wishes a happy birthday</a:t>
            </a:r>
            <a:br>
              <a:rPr lang="en-US" b="1" dirty="0">
                <a:solidFill>
                  <a:schemeClr val="accent2">
                    <a:lumMod val="75000"/>
                  </a:schemeClr>
                </a:solidFill>
                <a:latin typeface="Bookman Old Style" pitchFamily="18" charset="0"/>
                <a:cs typeface="Times New Roman" pitchFamily="18" charset="0"/>
              </a:rPr>
            </a:br>
            <a:r>
              <a:rPr lang="en-US" b="1" dirty="0">
                <a:solidFill>
                  <a:schemeClr val="accent2">
                    <a:lumMod val="75000"/>
                  </a:schemeClr>
                </a:solidFill>
                <a:latin typeface="Bookman Old Style" pitchFamily="18" charset="0"/>
                <a:cs typeface="Times New Roman" pitchFamily="18" charset="0"/>
              </a:rPr>
              <a:t>And he's likely to give me 500 ice-creams (as a present</a:t>
            </a:r>
            <a:r>
              <a:rPr lang="en-US" b="1" dirty="0" smtClean="0">
                <a:solidFill>
                  <a:schemeClr val="accent2">
                    <a:lumMod val="75000"/>
                  </a:schemeClr>
                </a:solidFill>
                <a:latin typeface="Bookman Old Style" pitchFamily="18" charset="0"/>
                <a:cs typeface="Times New Roman" pitchFamily="18" charset="0"/>
              </a:rPr>
              <a:t>)</a:t>
            </a:r>
            <a:endParaRPr lang="ru-RU" b="1" dirty="0" smtClean="0">
              <a:solidFill>
                <a:schemeClr val="accent2">
                  <a:lumMod val="75000"/>
                </a:schemeClr>
              </a:solidFill>
              <a:latin typeface="Bookman Old Style" pitchFamily="18" charset="0"/>
              <a:cs typeface="Times New Roman" pitchFamily="18" charset="0"/>
            </a:endParaRPr>
          </a:p>
          <a:p>
            <a:pPr marL="0" indent="0" algn="ctr">
              <a:buNone/>
            </a:pPr>
            <a:endParaRPr lang="en-US" b="1" dirty="0">
              <a:solidFill>
                <a:schemeClr val="accent2">
                  <a:lumMod val="75000"/>
                </a:schemeClr>
              </a:solidFill>
              <a:latin typeface="Bookman Old Style" pitchFamily="18" charset="0"/>
              <a:cs typeface="Times New Roman" pitchFamily="18" charset="0"/>
            </a:endParaRPr>
          </a:p>
          <a:p>
            <a:pPr marL="0" indent="0" algn="ctr">
              <a:buNone/>
            </a:pPr>
            <a:r>
              <a:rPr lang="en-US" b="1" dirty="0">
                <a:solidFill>
                  <a:srgbClr val="0070C0"/>
                </a:solidFill>
                <a:latin typeface="Bookman Old Style" pitchFamily="18" charset="0"/>
                <a:cs typeface="Times New Roman" pitchFamily="18" charset="0"/>
              </a:rPr>
              <a:t>And I play the accordion for all to see</a:t>
            </a:r>
            <a:br>
              <a:rPr lang="en-US" b="1" dirty="0">
                <a:solidFill>
                  <a:srgbClr val="0070C0"/>
                </a:solidFill>
                <a:latin typeface="Bookman Old Style" pitchFamily="18" charset="0"/>
                <a:cs typeface="Times New Roman" pitchFamily="18" charset="0"/>
              </a:rPr>
            </a:br>
            <a:r>
              <a:rPr lang="en-US" b="1" dirty="0">
                <a:solidFill>
                  <a:srgbClr val="0070C0"/>
                </a:solidFill>
                <a:latin typeface="Bookman Old Style" pitchFamily="18" charset="0"/>
                <a:cs typeface="Times New Roman" pitchFamily="18" charset="0"/>
              </a:rPr>
              <a:t>Sadly (my) birthday</a:t>
            </a:r>
            <a:br>
              <a:rPr lang="en-US" b="1" dirty="0">
                <a:solidFill>
                  <a:srgbClr val="0070C0"/>
                </a:solidFill>
                <a:latin typeface="Bookman Old Style" pitchFamily="18" charset="0"/>
                <a:cs typeface="Times New Roman" pitchFamily="18" charset="0"/>
              </a:rPr>
            </a:br>
            <a:r>
              <a:rPr lang="en-US" b="1" dirty="0">
                <a:solidFill>
                  <a:srgbClr val="0070C0"/>
                </a:solidFill>
                <a:latin typeface="Bookman Old Style" pitchFamily="18" charset="0"/>
                <a:cs typeface="Times New Roman" pitchFamily="18" charset="0"/>
              </a:rPr>
              <a:t>Is only once a year</a:t>
            </a:r>
            <a:br>
              <a:rPr lang="en-US" b="1" dirty="0">
                <a:solidFill>
                  <a:srgbClr val="0070C0"/>
                </a:solidFill>
                <a:latin typeface="Bookman Old Style" pitchFamily="18" charset="0"/>
                <a:cs typeface="Times New Roman" pitchFamily="18" charset="0"/>
              </a:rPr>
            </a:br>
            <a:r>
              <a:rPr lang="en-US" b="1" dirty="0">
                <a:solidFill>
                  <a:srgbClr val="0070C0"/>
                </a:solidFill>
                <a:latin typeface="Bookman Old Style" pitchFamily="18" charset="0"/>
                <a:cs typeface="Times New Roman" pitchFamily="18" charset="0"/>
              </a:rPr>
              <a:t>Sadly (my) birthday</a:t>
            </a:r>
            <a:br>
              <a:rPr lang="en-US" b="1" dirty="0">
                <a:solidFill>
                  <a:srgbClr val="0070C0"/>
                </a:solidFill>
                <a:latin typeface="Bookman Old Style" pitchFamily="18" charset="0"/>
                <a:cs typeface="Times New Roman" pitchFamily="18" charset="0"/>
              </a:rPr>
            </a:br>
            <a:r>
              <a:rPr lang="en-US" b="1" dirty="0">
                <a:solidFill>
                  <a:srgbClr val="0070C0"/>
                </a:solidFill>
                <a:latin typeface="Bookman Old Style" pitchFamily="18" charset="0"/>
                <a:cs typeface="Times New Roman" pitchFamily="18" charset="0"/>
              </a:rPr>
              <a:t>Is only once a </a:t>
            </a:r>
            <a:r>
              <a:rPr lang="en-US" b="1" dirty="0" smtClean="0">
                <a:solidFill>
                  <a:srgbClr val="0070C0"/>
                </a:solidFill>
                <a:latin typeface="Bookman Old Style" pitchFamily="18" charset="0"/>
                <a:cs typeface="Times New Roman" pitchFamily="18" charset="0"/>
              </a:rPr>
              <a:t>year</a:t>
            </a:r>
            <a:r>
              <a:rPr lang="ru-RU" b="1" dirty="0" smtClean="0">
                <a:solidFill>
                  <a:srgbClr val="0070C0"/>
                </a:solidFill>
                <a:latin typeface="Bookman Old Style" pitchFamily="18" charset="0"/>
                <a:cs typeface="Times New Roman" pitchFamily="18" charset="0"/>
              </a:rPr>
              <a:t>   </a:t>
            </a:r>
            <a:endParaRPr lang="en-US" b="1" dirty="0">
              <a:solidFill>
                <a:srgbClr val="0070C0"/>
              </a:solidFill>
              <a:latin typeface="Bookman Old Style" pitchFamily="18" charset="0"/>
              <a:cs typeface="Times New Roman" pitchFamily="18" charset="0"/>
            </a:endParaRPr>
          </a:p>
          <a:p>
            <a:r>
              <a:rPr lang="en-US" b="1" dirty="0">
                <a:solidFill>
                  <a:srgbClr val="FF0000"/>
                </a:solidFill>
                <a:latin typeface="Bookman Old Style" pitchFamily="18" charset="0"/>
                <a:cs typeface="Times New Roman" pitchFamily="18" charset="0"/>
              </a:rPr>
              <a:t/>
            </a:r>
            <a:br>
              <a:rPr lang="en-US" b="1" dirty="0">
                <a:solidFill>
                  <a:srgbClr val="FF0000"/>
                </a:solidFill>
                <a:latin typeface="Bookman Old Style" pitchFamily="18" charset="0"/>
                <a:cs typeface="Times New Roman" pitchFamily="18" charset="0"/>
              </a:rPr>
            </a:br>
            <a:endParaRPr lang="ru-RU" b="1" dirty="0">
              <a:solidFill>
                <a:srgbClr val="FF0000"/>
              </a:solidFill>
              <a:latin typeface="Bookman Old Style" pitchFamily="18" charset="0"/>
              <a:cs typeface="Times New Roman" pitchFamily="18" charset="0"/>
            </a:endParaRPr>
          </a:p>
        </p:txBody>
      </p:sp>
      <p:pic>
        <p:nvPicPr>
          <p:cNvPr id="4" name="detskie_pesni_-_pust_begut_neukljuzhi_(zvukoff.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19900" y="5524500"/>
            <a:ext cx="609600" cy="609600"/>
          </a:xfrm>
          <a:prstGeom prst="rect">
            <a:avLst/>
          </a:prstGeom>
        </p:spPr>
      </p:pic>
    </p:spTree>
    <p:extLst>
      <p:ext uri="{BB962C8B-B14F-4D97-AF65-F5344CB8AC3E}">
        <p14:creationId xmlns:p14="http://schemas.microsoft.com/office/powerpoint/2010/main" val="4012763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7400" y="190500"/>
            <a:ext cx="5543550" cy="990601"/>
          </a:xfrm>
        </p:spPr>
        <p:txBody>
          <a:bodyPr>
            <a:normAutofit fontScale="90000"/>
          </a:bodyPr>
          <a:lstStyle/>
          <a:p>
            <a:pPr algn="r"/>
            <a:r>
              <a:rPr lang="en-US" sz="2800" b="1" dirty="0">
                <a:solidFill>
                  <a:srgbClr val="00B050"/>
                </a:solidFill>
                <a:latin typeface="Maiandra GD" pitchFamily="34" charset="0"/>
              </a:rPr>
              <a:t>What songs do you sing on    different occasions in your country?</a:t>
            </a:r>
            <a:r>
              <a:rPr lang="ru-RU" sz="2800" b="1" dirty="0">
                <a:solidFill>
                  <a:srgbClr val="00B050"/>
                </a:solidFill>
              </a:rPr>
              <a:t/>
            </a:r>
            <a:br>
              <a:rPr lang="ru-RU" sz="2800" b="1" dirty="0">
                <a:solidFill>
                  <a:srgbClr val="00B050"/>
                </a:solidFill>
              </a:rPr>
            </a:br>
            <a:endParaRPr lang="ru-RU" sz="2800" dirty="0">
              <a:solidFill>
                <a:srgbClr val="00B050"/>
              </a:solidFill>
            </a:endParaRPr>
          </a:p>
        </p:txBody>
      </p:sp>
      <p:sp>
        <p:nvSpPr>
          <p:cNvPr id="3" name="Объект 2"/>
          <p:cNvSpPr>
            <a:spLocks noGrp="1"/>
          </p:cNvSpPr>
          <p:nvPr>
            <p:ph idx="1"/>
          </p:nvPr>
        </p:nvSpPr>
        <p:spPr>
          <a:xfrm>
            <a:off x="628650" y="1219200"/>
            <a:ext cx="8324850" cy="4957763"/>
          </a:xfrm>
        </p:spPr>
        <p:txBody>
          <a:bodyPr>
            <a:normAutofit lnSpcReduction="10000"/>
          </a:bodyPr>
          <a:lstStyle/>
          <a:p>
            <a:pPr marL="0" indent="0" algn="r">
              <a:buNone/>
            </a:pPr>
            <a:r>
              <a:rPr lang="en-US" dirty="0">
                <a:latin typeface="Times New Roman" pitchFamily="18" charset="0"/>
                <a:cs typeface="Times New Roman" pitchFamily="18" charset="0"/>
              </a:rPr>
              <a:t>For </a:t>
            </a:r>
            <a:r>
              <a:rPr lang="en-US" b="1" dirty="0">
                <a:solidFill>
                  <a:srgbClr val="00B050"/>
                </a:solidFill>
                <a:latin typeface="Times New Roman" pitchFamily="18" charset="0"/>
                <a:cs typeface="Times New Roman" pitchFamily="18" charset="0"/>
              </a:rPr>
              <a:t>Christmas</a:t>
            </a:r>
            <a:r>
              <a:rPr lang="en-US" dirty="0">
                <a:latin typeface="Times New Roman" pitchFamily="18" charset="0"/>
                <a:cs typeface="Times New Roman" pitchFamily="18" charset="0"/>
              </a:rPr>
              <a:t> we sing Christian songs. </a:t>
            </a:r>
          </a:p>
          <a:p>
            <a:pPr marL="0" indent="0" algn="just">
              <a:lnSpc>
                <a:spcPct val="150000"/>
              </a:lnSpc>
              <a:buNone/>
            </a:pPr>
            <a:r>
              <a:rPr lang="en-US" dirty="0" smtClean="0">
                <a:latin typeface="Times New Roman" pitchFamily="18" charset="0"/>
                <a:cs typeface="Times New Roman" pitchFamily="18" charset="0"/>
              </a:rPr>
              <a:t>     During  </a:t>
            </a:r>
            <a:r>
              <a:rPr lang="ru-RU" b="1" dirty="0">
                <a:solidFill>
                  <a:srgbClr val="FFC000"/>
                </a:solidFill>
                <a:latin typeface="Times New Roman" pitchFamily="18" charset="0"/>
                <a:cs typeface="Times New Roman" pitchFamily="18" charset="0"/>
              </a:rPr>
              <a:t>«</a:t>
            </a:r>
            <a:r>
              <a:rPr lang="en-US" b="1" dirty="0" err="1">
                <a:solidFill>
                  <a:srgbClr val="FFC000"/>
                </a:solidFill>
                <a:latin typeface="Times New Roman" pitchFamily="18" charset="0"/>
                <a:cs typeface="Times New Roman" pitchFamily="18" charset="0"/>
              </a:rPr>
              <a:t>Kalyady</a:t>
            </a:r>
            <a:r>
              <a:rPr lang="ru-RU" b="1" dirty="0">
                <a:solidFill>
                  <a:srgbClr val="FFC000"/>
                </a:solidFill>
                <a:latin typeface="Times New Roman" pitchFamily="18" charset="0"/>
                <a:cs typeface="Times New Roman" pitchFamily="18" charset="0"/>
              </a:rPr>
              <a:t>» </a:t>
            </a:r>
            <a:r>
              <a:rPr lang="ru-RU" dirty="0">
                <a:latin typeface="Times New Roman" pitchFamily="18" charset="0"/>
                <a:cs typeface="Times New Roman" pitchFamily="18" charset="0"/>
              </a:rPr>
              <a:t>(</a:t>
            </a:r>
            <a:r>
              <a:rPr lang="en-US" dirty="0">
                <a:latin typeface="Times New Roman" pitchFamily="18" charset="0"/>
                <a:cs typeface="Times New Roman" pitchFamily="18" charset="0"/>
              </a:rPr>
              <a:t>Orthodox Christians celebrate it from January, 7 to January,19) or </a:t>
            </a:r>
            <a:r>
              <a:rPr lang="ru-RU" dirty="0">
                <a:latin typeface="Times New Roman" pitchFamily="18" charset="0"/>
                <a:cs typeface="Times New Roman" pitchFamily="18" charset="0"/>
              </a:rPr>
              <a:t>«</a:t>
            </a:r>
            <a:r>
              <a:rPr lang="en-US" dirty="0" err="1">
                <a:latin typeface="Times New Roman" pitchFamily="18" charset="0"/>
                <a:cs typeface="Times New Roman" pitchFamily="18" charset="0"/>
              </a:rPr>
              <a:t>Svyatki</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groups of merry young boys and girls in smart clothes go from house to house in Belarusian villages and towns and sing </a:t>
            </a:r>
            <a:r>
              <a:rPr lang="ru-RU" dirty="0">
                <a:latin typeface="Times New Roman" pitchFamily="18" charset="0"/>
                <a:cs typeface="Times New Roman" pitchFamily="18" charset="0"/>
              </a:rPr>
              <a:t>«</a:t>
            </a:r>
            <a:r>
              <a:rPr lang="en-US" dirty="0" err="1">
                <a:latin typeface="Times New Roman" pitchFamily="18" charset="0"/>
                <a:cs typeface="Times New Roman" pitchFamily="18" charset="0"/>
              </a:rPr>
              <a:t>Kalyadnye</a:t>
            </a:r>
            <a:r>
              <a:rPr lang="en-US" dirty="0">
                <a:latin typeface="Times New Roman" pitchFamily="18" charset="0"/>
                <a:cs typeface="Times New Roman" pitchFamily="18" charset="0"/>
              </a:rPr>
              <a:t> songs</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Each person in the processions of </a:t>
            </a:r>
            <a:r>
              <a:rPr lang="ru-RU" dirty="0">
                <a:latin typeface="Times New Roman" pitchFamily="18" charset="0"/>
                <a:cs typeface="Times New Roman" pitchFamily="18" charset="0"/>
              </a:rPr>
              <a:t>«</a:t>
            </a:r>
            <a:r>
              <a:rPr lang="en-US" dirty="0" err="1">
                <a:latin typeface="Times New Roman" pitchFamily="18" charset="0"/>
                <a:cs typeface="Times New Roman" pitchFamily="18" charset="0"/>
              </a:rPr>
              <a:t>Kalyadovschyki</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carol singers) has a role according to his character and temperament: one of them bears the star, others sing carols, amateur musicians play the accordion or beat the tambourine, amateur actors are disguised as </a:t>
            </a:r>
            <a:r>
              <a:rPr lang="en-US" dirty="0" err="1">
                <a:latin typeface="Times New Roman" pitchFamily="18" charset="0"/>
                <a:cs typeface="Times New Roman" pitchFamily="18" charset="0"/>
              </a:rPr>
              <a:t>Goats,Bears</a:t>
            </a:r>
            <a:r>
              <a:rPr lang="en-US" dirty="0">
                <a:latin typeface="Times New Roman" pitchFamily="18" charset="0"/>
                <a:cs typeface="Times New Roman" pitchFamily="18" charset="0"/>
              </a:rPr>
              <a:t>, Storks, Horses, Gypsies and Old Men. Hosts and hostesses usually treat them to delicious things and thank to them for well-wishing and carol-singing.</a:t>
            </a:r>
            <a:endParaRPr lang="ru-RU" dirty="0">
              <a:latin typeface="Times New Roman" pitchFamily="18" charset="0"/>
              <a:cs typeface="Times New Roman" pitchFamily="18" charset="0"/>
            </a:endParaRPr>
          </a:p>
          <a:p>
            <a:pPr algn="just">
              <a:lnSpc>
                <a:spcPct val="150000"/>
              </a:lnSpc>
            </a:pPr>
            <a:endParaRPr lang="ru-RU" dirty="0"/>
          </a:p>
        </p:txBody>
      </p:sp>
    </p:spTree>
    <p:extLst>
      <p:ext uri="{BB962C8B-B14F-4D97-AF65-F5344CB8AC3E}">
        <p14:creationId xmlns:p14="http://schemas.microsoft.com/office/powerpoint/2010/main" val="2925794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3700" y="301626"/>
            <a:ext cx="5746750" cy="1325563"/>
          </a:xfrm>
        </p:spPr>
        <p:txBody>
          <a:bodyPr/>
          <a:lstStyle/>
          <a:p>
            <a:pPr algn="ctr"/>
            <a:r>
              <a:rPr lang="ru-RU" dirty="0" smtClean="0">
                <a:solidFill>
                  <a:srgbClr val="7030A0"/>
                </a:solidFill>
              </a:rPr>
              <a:t>КАЛЯДА</a:t>
            </a:r>
            <a:endParaRPr lang="ru-RU" dirty="0">
              <a:solidFill>
                <a:srgbClr val="7030A0"/>
              </a:solidFill>
            </a:endParaRPr>
          </a:p>
        </p:txBody>
      </p:sp>
      <p:sp>
        <p:nvSpPr>
          <p:cNvPr id="3" name="Объект 2"/>
          <p:cNvSpPr>
            <a:spLocks noGrp="1"/>
          </p:cNvSpPr>
          <p:nvPr>
            <p:ph idx="1"/>
          </p:nvPr>
        </p:nvSpPr>
        <p:spPr/>
        <p:txBody>
          <a:bodyPr>
            <a:normAutofit fontScale="92500" lnSpcReduction="20000"/>
          </a:bodyPr>
          <a:lstStyle/>
          <a:p>
            <a:pPr marL="0" indent="0" algn="ctr">
              <a:buNone/>
            </a:pPr>
            <a:r>
              <a:rPr lang="ru-RU" b="1" dirty="0">
                <a:solidFill>
                  <a:schemeClr val="accent6">
                    <a:lumMod val="75000"/>
                  </a:schemeClr>
                </a:solidFill>
              </a:rPr>
              <a:t>Ой, </a:t>
            </a:r>
            <a:r>
              <a:rPr lang="ru-RU" b="1" dirty="0" err="1">
                <a:solidFill>
                  <a:schemeClr val="accent6">
                    <a:lumMod val="75000"/>
                  </a:schemeClr>
                </a:solidFill>
              </a:rPr>
              <a:t>калядачкі</a:t>
            </a:r>
            <a:r>
              <a:rPr lang="ru-RU" b="1" dirty="0">
                <a:solidFill>
                  <a:schemeClr val="accent6">
                    <a:lumMod val="75000"/>
                  </a:schemeClr>
                </a:solidFill>
              </a:rPr>
              <a:t>, </a:t>
            </a:r>
            <a:r>
              <a:rPr lang="ru-RU" b="1" dirty="0" err="1">
                <a:solidFill>
                  <a:schemeClr val="accent6">
                    <a:lumMod val="75000"/>
                  </a:schemeClr>
                </a:solidFill>
              </a:rPr>
              <a:t>бліны-ладачкі</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люлі-люлі</a:t>
            </a:r>
            <a:r>
              <a:rPr lang="ru-RU" b="1" dirty="0">
                <a:solidFill>
                  <a:schemeClr val="accent6">
                    <a:lumMod val="75000"/>
                  </a:schemeClr>
                </a:solidFill>
              </a:rPr>
              <a:t>, </a:t>
            </a:r>
            <a:r>
              <a:rPr lang="ru-RU" b="1" dirty="0" err="1">
                <a:solidFill>
                  <a:schemeClr val="accent6">
                    <a:lumMod val="75000"/>
                  </a:schemeClr>
                </a:solidFill>
              </a:rPr>
              <a:t>бліны-ладачкі</a:t>
            </a:r>
            <a:r>
              <a:rPr lang="ru-RU" b="1" dirty="0">
                <a:solidFill>
                  <a:schemeClr val="accent6">
                    <a:lumMod val="75000"/>
                  </a:schemeClr>
                </a:solidFill>
              </a:rPr>
              <a:t>. (2 р.)</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калядачкі</a:t>
            </a:r>
            <a:r>
              <a:rPr lang="ru-RU" b="1" dirty="0">
                <a:solidFill>
                  <a:schemeClr val="accent6">
                    <a:lumMod val="75000"/>
                  </a:schemeClr>
                </a:solidFill>
              </a:rPr>
              <a:t>, вы </a:t>
            </a:r>
            <a:r>
              <a:rPr lang="ru-RU" b="1" dirty="0" err="1">
                <a:solidFill>
                  <a:schemeClr val="accent6">
                    <a:lumMod val="75000"/>
                  </a:schemeClr>
                </a:solidFill>
              </a:rPr>
              <a:t>хутчэй-хутчэй</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люлі-люлі</a:t>
            </a:r>
            <a:r>
              <a:rPr lang="ru-RU" b="1" dirty="0">
                <a:solidFill>
                  <a:schemeClr val="accent6">
                    <a:lumMod val="75000"/>
                  </a:schemeClr>
                </a:solidFill>
              </a:rPr>
              <a:t>, вы </a:t>
            </a:r>
            <a:r>
              <a:rPr lang="ru-RU" b="1" dirty="0" err="1">
                <a:solidFill>
                  <a:schemeClr val="accent6">
                    <a:lumMod val="75000"/>
                  </a:schemeClr>
                </a:solidFill>
              </a:rPr>
              <a:t>хутчэй-хутчэй</a:t>
            </a:r>
            <a:r>
              <a:rPr lang="ru-RU" b="1" dirty="0">
                <a:solidFill>
                  <a:schemeClr val="accent6">
                    <a:lumMod val="75000"/>
                  </a:schemeClr>
                </a:solidFill>
              </a:rPr>
              <a:t>! (2 р.)</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err="1">
                <a:solidFill>
                  <a:schemeClr val="accent6">
                    <a:lumMod val="75000"/>
                  </a:schemeClr>
                </a:solidFill>
              </a:rPr>
              <a:t>Напячэм</a:t>
            </a:r>
            <a:r>
              <a:rPr lang="ru-RU" b="1" dirty="0">
                <a:solidFill>
                  <a:schemeClr val="accent6">
                    <a:lumMod val="75000"/>
                  </a:schemeClr>
                </a:solidFill>
              </a:rPr>
              <a:t> </a:t>
            </a:r>
            <a:r>
              <a:rPr lang="ru-RU" b="1" dirty="0" err="1">
                <a:solidFill>
                  <a:schemeClr val="accent6">
                    <a:lumMod val="75000"/>
                  </a:schemeClr>
                </a:solidFill>
              </a:rPr>
              <a:t>бліноў</a:t>
            </a:r>
            <a:r>
              <a:rPr lang="ru-RU" b="1" dirty="0">
                <a:solidFill>
                  <a:schemeClr val="accent6">
                    <a:lumMod val="75000"/>
                  </a:schemeClr>
                </a:solidFill>
              </a:rPr>
              <a:t> мы з </a:t>
            </a:r>
            <a:r>
              <a:rPr lang="ru-RU" b="1" dirty="0" err="1">
                <a:solidFill>
                  <a:schemeClr val="accent6">
                    <a:lumMod val="75000"/>
                  </a:schemeClr>
                </a:solidFill>
              </a:rPr>
              <a:t>дражжэй-дражжэй</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люлі-люлі</a:t>
            </a:r>
            <a:r>
              <a:rPr lang="ru-RU" b="1" dirty="0">
                <a:solidFill>
                  <a:schemeClr val="accent6">
                    <a:lumMod val="75000"/>
                  </a:schemeClr>
                </a:solidFill>
              </a:rPr>
              <a:t>, мы з </a:t>
            </a:r>
            <a:r>
              <a:rPr lang="ru-RU" b="1" dirty="0" err="1">
                <a:solidFill>
                  <a:schemeClr val="accent6">
                    <a:lumMod val="75000"/>
                  </a:schemeClr>
                </a:solidFill>
              </a:rPr>
              <a:t>дражжэй-дражжэй</a:t>
            </a:r>
            <a:r>
              <a:rPr lang="ru-RU" b="1" dirty="0">
                <a:solidFill>
                  <a:schemeClr val="accent6">
                    <a:lumMod val="75000"/>
                  </a:schemeClr>
                </a:solidFill>
              </a:rPr>
              <a:t>! (2 р.)</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a:solidFill>
                  <a:schemeClr val="accent6">
                    <a:lumMod val="75000"/>
                  </a:schemeClr>
                </a:solidFill>
              </a:rPr>
              <a:t>А </a:t>
            </a:r>
            <a:r>
              <a:rPr lang="ru-RU" b="1" dirty="0" err="1">
                <a:solidFill>
                  <a:schemeClr val="accent6">
                    <a:lumMod val="75000"/>
                  </a:schemeClr>
                </a:solidFill>
              </a:rPr>
              <a:t>калядныя</a:t>
            </a:r>
            <a:r>
              <a:rPr lang="ru-RU" b="1" dirty="0">
                <a:solidFill>
                  <a:schemeClr val="accent6">
                    <a:lumMod val="75000"/>
                  </a:schemeClr>
                </a:solidFill>
              </a:rPr>
              <a:t> </a:t>
            </a:r>
            <a:r>
              <a:rPr lang="ru-RU" b="1" dirty="0" err="1">
                <a:solidFill>
                  <a:schemeClr val="accent6">
                    <a:lumMod val="75000"/>
                  </a:schemeClr>
                </a:solidFill>
              </a:rPr>
              <a:t>бліны</a:t>
            </a:r>
            <a:r>
              <a:rPr lang="ru-RU" b="1" dirty="0">
                <a:solidFill>
                  <a:schemeClr val="accent6">
                    <a:lumMod val="75000"/>
                  </a:schemeClr>
                </a:solidFill>
              </a:rPr>
              <a:t> - </a:t>
            </a:r>
            <a:r>
              <a:rPr lang="ru-RU" b="1" dirty="0" err="1">
                <a:solidFill>
                  <a:schemeClr val="accent6">
                    <a:lumMod val="75000"/>
                  </a:schemeClr>
                </a:solidFill>
              </a:rPr>
              <a:t>ладныя</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люлі-люлі</a:t>
            </a:r>
            <a:r>
              <a:rPr lang="ru-RU" b="1" dirty="0">
                <a:solidFill>
                  <a:schemeClr val="accent6">
                    <a:lumMod val="75000"/>
                  </a:schemeClr>
                </a:solidFill>
              </a:rPr>
              <a:t>, </a:t>
            </a:r>
            <a:r>
              <a:rPr lang="ru-RU" b="1" dirty="0" err="1">
                <a:solidFill>
                  <a:schemeClr val="accent6">
                    <a:lumMod val="75000"/>
                  </a:schemeClr>
                </a:solidFill>
              </a:rPr>
              <a:t>бліны</a:t>
            </a:r>
            <a:r>
              <a:rPr lang="ru-RU" b="1" dirty="0">
                <a:solidFill>
                  <a:schemeClr val="accent6">
                    <a:lumMod val="75000"/>
                  </a:schemeClr>
                </a:solidFill>
              </a:rPr>
              <a:t> </a:t>
            </a:r>
            <a:r>
              <a:rPr lang="ru-RU" b="1" dirty="0" err="1">
                <a:solidFill>
                  <a:schemeClr val="accent6">
                    <a:lumMod val="75000"/>
                  </a:schemeClr>
                </a:solidFill>
              </a:rPr>
              <a:t>ладныя</a:t>
            </a:r>
            <a:r>
              <a:rPr lang="ru-RU" b="1" dirty="0">
                <a:solidFill>
                  <a:schemeClr val="accent6">
                    <a:lumMod val="75000"/>
                  </a:schemeClr>
                </a:solidFill>
              </a:rPr>
              <a:t>! (2 р.)</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a:solidFill>
                  <a:schemeClr val="accent6">
                    <a:lumMod val="75000"/>
                  </a:schemeClr>
                </a:solidFill>
              </a:rPr>
              <a:t>Мы </a:t>
            </a:r>
            <a:r>
              <a:rPr lang="ru-RU" b="1" dirty="0" err="1">
                <a:solidFill>
                  <a:schemeClr val="accent6">
                    <a:lumMod val="75000"/>
                  </a:schemeClr>
                </a:solidFill>
              </a:rPr>
              <a:t>калядачкам</a:t>
            </a:r>
            <a:r>
              <a:rPr lang="ru-RU" b="1" dirty="0">
                <a:solidFill>
                  <a:schemeClr val="accent6">
                    <a:lumMod val="75000"/>
                  </a:schemeClr>
                </a:solidFill>
              </a:rPr>
              <a:t> </a:t>
            </a:r>
            <a:r>
              <a:rPr lang="ru-RU" b="1" dirty="0" err="1">
                <a:solidFill>
                  <a:schemeClr val="accent6">
                    <a:lumMod val="75000"/>
                  </a:schemeClr>
                </a:solidFill>
              </a:rPr>
              <a:t>нарады</a:t>
            </a:r>
            <a:r>
              <a:rPr lang="ru-RU" b="1" dirty="0">
                <a:solidFill>
                  <a:schemeClr val="accent6">
                    <a:lumMod val="75000"/>
                  </a:schemeClr>
                </a:solidFill>
              </a:rPr>
              <a:t> </a:t>
            </a:r>
            <a:r>
              <a:rPr lang="ru-RU" b="1" dirty="0" err="1">
                <a:solidFill>
                  <a:schemeClr val="accent6">
                    <a:lumMod val="75000"/>
                  </a:schemeClr>
                </a:solidFill>
              </a:rPr>
              <a:t>будзем</a:t>
            </a:r>
            <a:r>
              <a:rPr lang="ru-RU" b="1" dirty="0">
                <a:solidFill>
                  <a:schemeClr val="accent6">
                    <a:lumMod val="75000"/>
                  </a:schemeClr>
                </a:solidFill>
              </a:rPr>
              <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a:solidFill>
                  <a:schemeClr val="accent6">
                    <a:lumMod val="75000"/>
                  </a:schemeClr>
                </a:solidFill>
              </a:rPr>
              <a:t>Ой, на </a:t>
            </a:r>
            <a:r>
              <a:rPr lang="ru-RU" b="1" dirty="0" err="1">
                <a:solidFill>
                  <a:schemeClr val="accent6">
                    <a:lumMod val="75000"/>
                  </a:schemeClr>
                </a:solidFill>
              </a:rPr>
              <a:t>ігрычшы</a:t>
            </a:r>
            <a:r>
              <a:rPr lang="ru-RU" b="1" dirty="0">
                <a:solidFill>
                  <a:schemeClr val="accent6">
                    <a:lumMod val="75000"/>
                  </a:schemeClr>
                </a:solidFill>
              </a:rPr>
              <a:t> </a:t>
            </a:r>
            <a:r>
              <a:rPr lang="ru-RU" b="1" dirty="0" err="1">
                <a:solidFill>
                  <a:schemeClr val="accent6">
                    <a:lumMod val="75000"/>
                  </a:schemeClr>
                </a:solidFill>
              </a:rPr>
              <a:t>ды</a:t>
            </a:r>
            <a:r>
              <a:rPr lang="ru-RU" b="1" dirty="0">
                <a:solidFill>
                  <a:schemeClr val="accent6">
                    <a:lumMod val="75000"/>
                  </a:schemeClr>
                </a:solidFill>
              </a:rPr>
              <a:t> </a:t>
            </a:r>
            <a:r>
              <a:rPr lang="ru-RU" b="1" dirty="0" err="1">
                <a:solidFill>
                  <a:schemeClr val="accent6">
                    <a:lumMod val="75000"/>
                  </a:schemeClr>
                </a:solidFill>
              </a:rPr>
              <a:t>хадзіць</a:t>
            </a:r>
            <a:r>
              <a:rPr lang="ru-RU" b="1" dirty="0">
                <a:solidFill>
                  <a:schemeClr val="accent6">
                    <a:lumMod val="75000"/>
                  </a:schemeClr>
                </a:solidFill>
              </a:rPr>
              <a:t> </a:t>
            </a:r>
            <a:r>
              <a:rPr lang="ru-RU" b="1" dirty="0" err="1">
                <a:solidFill>
                  <a:schemeClr val="accent6">
                    <a:lumMod val="75000"/>
                  </a:schemeClr>
                </a:solidFill>
              </a:rPr>
              <a:t>будзем</a:t>
            </a:r>
            <a:r>
              <a:rPr lang="ru-RU" b="1" dirty="0">
                <a:solidFill>
                  <a:schemeClr val="accent6">
                    <a:lumMod val="75000"/>
                  </a:schemeClr>
                </a:solidFill>
              </a:rPr>
              <a:t>,</a:t>
            </a:r>
            <a:br>
              <a:rPr lang="ru-RU" b="1" dirty="0">
                <a:solidFill>
                  <a:schemeClr val="accent6">
                    <a:lumMod val="75000"/>
                  </a:schemeClr>
                </a:solidFill>
              </a:rPr>
            </a:br>
            <a:r>
              <a:rPr lang="ru-RU" b="1" dirty="0">
                <a:solidFill>
                  <a:schemeClr val="accent6">
                    <a:lumMod val="75000"/>
                  </a:schemeClr>
                </a:solidFill>
              </a:rPr>
              <a:t>Ой, </a:t>
            </a:r>
            <a:r>
              <a:rPr lang="ru-RU" b="1" dirty="0" err="1">
                <a:solidFill>
                  <a:schemeClr val="accent6">
                    <a:lumMod val="75000"/>
                  </a:schemeClr>
                </a:solidFill>
              </a:rPr>
              <a:t>люлі-люлі</a:t>
            </a:r>
            <a:r>
              <a:rPr lang="ru-RU" b="1" dirty="0">
                <a:solidFill>
                  <a:schemeClr val="accent6">
                    <a:lumMod val="75000"/>
                  </a:schemeClr>
                </a:solidFill>
              </a:rPr>
              <a:t>, </a:t>
            </a:r>
            <a:r>
              <a:rPr lang="ru-RU" b="1" dirty="0" err="1">
                <a:solidFill>
                  <a:schemeClr val="accent6">
                    <a:lumMod val="75000"/>
                  </a:schemeClr>
                </a:solidFill>
              </a:rPr>
              <a:t>ды</a:t>
            </a:r>
            <a:r>
              <a:rPr lang="ru-RU" b="1" dirty="0">
                <a:solidFill>
                  <a:schemeClr val="accent6">
                    <a:lumMod val="75000"/>
                  </a:schemeClr>
                </a:solidFill>
              </a:rPr>
              <a:t> </a:t>
            </a:r>
            <a:r>
              <a:rPr lang="ru-RU" b="1" dirty="0" err="1">
                <a:solidFill>
                  <a:schemeClr val="accent6">
                    <a:lumMod val="75000"/>
                  </a:schemeClr>
                </a:solidFill>
              </a:rPr>
              <a:t>хадзіць</a:t>
            </a:r>
            <a:r>
              <a:rPr lang="ru-RU" b="1" dirty="0">
                <a:solidFill>
                  <a:schemeClr val="accent6">
                    <a:lumMod val="75000"/>
                  </a:schemeClr>
                </a:solidFill>
              </a:rPr>
              <a:t> </a:t>
            </a:r>
            <a:r>
              <a:rPr lang="ru-RU" b="1" dirty="0" err="1">
                <a:solidFill>
                  <a:schemeClr val="accent6">
                    <a:lumMod val="75000"/>
                  </a:schemeClr>
                </a:solidFill>
              </a:rPr>
              <a:t>будзем</a:t>
            </a:r>
            <a:r>
              <a:rPr lang="ru-RU" b="1" dirty="0">
                <a:solidFill>
                  <a:schemeClr val="accent6">
                    <a:lumMod val="75000"/>
                  </a:schemeClr>
                </a:solidFill>
              </a:rPr>
              <a:t> (2 р.)</a:t>
            </a:r>
            <a:br>
              <a:rPr lang="ru-RU" b="1" dirty="0">
                <a:solidFill>
                  <a:schemeClr val="accent6">
                    <a:lumMod val="75000"/>
                  </a:schemeClr>
                </a:solidFill>
              </a:rPr>
            </a:br>
            <a:r>
              <a:rPr lang="ru-RU" b="1" dirty="0">
                <a:solidFill>
                  <a:schemeClr val="accent6">
                    <a:lumMod val="75000"/>
                  </a:schemeClr>
                </a:solidFill>
              </a:rPr>
              <a:t/>
            </a:r>
            <a:br>
              <a:rPr lang="ru-RU" b="1" dirty="0">
                <a:solidFill>
                  <a:schemeClr val="accent6">
                    <a:lumMod val="75000"/>
                  </a:schemeClr>
                </a:solidFill>
              </a:rPr>
            </a:b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 </a:t>
            </a:r>
            <a:r>
              <a:rPr lang="ru-RU" b="1" dirty="0" err="1">
                <a:solidFill>
                  <a:schemeClr val="accent6">
                    <a:lumMod val="75000"/>
                  </a:schemeClr>
                </a:solidFill>
              </a:rPr>
              <a:t>каляда</a:t>
            </a:r>
            <a:r>
              <a:rPr lang="ru-RU" b="1" dirty="0">
                <a:solidFill>
                  <a:schemeClr val="accent6">
                    <a:lumMod val="75000"/>
                  </a:schemeClr>
                </a:solidFill>
              </a:rPr>
              <a:t>!</a:t>
            </a:r>
          </a:p>
        </p:txBody>
      </p:sp>
      <p:pic>
        <p:nvPicPr>
          <p:cNvPr id="4" name="Pesnyary-Kolyada_belorusskaya_narodnaya_pesnya_(mp3.c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61200" y="5651500"/>
            <a:ext cx="609600" cy="609600"/>
          </a:xfrm>
          <a:prstGeom prst="rect">
            <a:avLst/>
          </a:prstGeom>
        </p:spPr>
      </p:pic>
    </p:spTree>
    <p:extLst>
      <p:ext uri="{BB962C8B-B14F-4D97-AF65-F5344CB8AC3E}">
        <p14:creationId xmlns:p14="http://schemas.microsoft.com/office/powerpoint/2010/main" val="1026244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78200" y="365126"/>
            <a:ext cx="5588000" cy="1325563"/>
          </a:xfrm>
        </p:spPr>
        <p:txBody>
          <a:bodyPr>
            <a:normAutofit fontScale="90000"/>
          </a:bodyPr>
          <a:lstStyle/>
          <a:p>
            <a:pPr algn="r"/>
            <a:r>
              <a:rPr lang="en-US" sz="2800" b="1" dirty="0">
                <a:solidFill>
                  <a:srgbClr val="7030A0"/>
                </a:solidFill>
                <a:latin typeface="Maiandra GD" pitchFamily="34" charset="0"/>
              </a:rPr>
              <a:t>What songs do you sing on    different occasions in your country?</a:t>
            </a:r>
            <a:r>
              <a:rPr lang="ru-RU" sz="2800" b="1" dirty="0">
                <a:solidFill>
                  <a:srgbClr val="7030A0"/>
                </a:solidFill>
              </a:rPr>
              <a:t/>
            </a:r>
            <a:br>
              <a:rPr lang="ru-RU" sz="2800" b="1" dirty="0">
                <a:solidFill>
                  <a:srgbClr val="7030A0"/>
                </a:solidFill>
              </a:rPr>
            </a:br>
            <a:endParaRPr lang="ru-RU" sz="2800" dirty="0"/>
          </a:p>
        </p:txBody>
      </p:sp>
      <p:sp>
        <p:nvSpPr>
          <p:cNvPr id="3" name="Объект 2"/>
          <p:cNvSpPr>
            <a:spLocks noGrp="1"/>
          </p:cNvSpPr>
          <p:nvPr>
            <p:ph idx="1"/>
          </p:nvPr>
        </p:nvSpPr>
        <p:spPr>
          <a:xfrm>
            <a:off x="539750" y="1114425"/>
            <a:ext cx="7886700" cy="4351338"/>
          </a:xfrm>
        </p:spPr>
        <p:txBody>
          <a:bodyPr/>
          <a:lstStyle/>
          <a:p>
            <a:pPr algn="just">
              <a:lnSpc>
                <a:spcPct val="150000"/>
              </a:lnSpc>
            </a:pPr>
            <a:r>
              <a:rPr lang="en-US" dirty="0" smtClean="0">
                <a:solidFill>
                  <a:srgbClr val="7030A0"/>
                </a:solidFill>
              </a:rPr>
              <a:t>On Independence Day we sing National Anthem. This tradition is called </a:t>
            </a:r>
            <a:r>
              <a:rPr lang="ru-RU" dirty="0" smtClean="0">
                <a:solidFill>
                  <a:srgbClr val="7030A0"/>
                </a:solidFill>
              </a:rPr>
              <a:t>«</a:t>
            </a:r>
            <a:r>
              <a:rPr lang="en-US" dirty="0" smtClean="0">
                <a:solidFill>
                  <a:srgbClr val="7030A0"/>
                </a:solidFill>
              </a:rPr>
              <a:t>Let`s sing the anthem together</a:t>
            </a:r>
            <a:r>
              <a:rPr lang="ru-RU" dirty="0" smtClean="0">
                <a:solidFill>
                  <a:srgbClr val="7030A0"/>
                </a:solidFill>
              </a:rPr>
              <a:t>» </a:t>
            </a:r>
            <a:r>
              <a:rPr lang="en-US" dirty="0" smtClean="0">
                <a:solidFill>
                  <a:srgbClr val="7030A0"/>
                </a:solidFill>
              </a:rPr>
              <a:t>– all people who want to sing the anthem come to the central square in every Belarusian town and city at 11 </a:t>
            </a:r>
            <a:r>
              <a:rPr lang="en-US" dirty="0" err="1" smtClean="0">
                <a:solidFill>
                  <a:srgbClr val="7030A0"/>
                </a:solidFill>
              </a:rPr>
              <a:t>p.m</a:t>
            </a:r>
            <a:r>
              <a:rPr lang="en-US" dirty="0" smtClean="0">
                <a:solidFill>
                  <a:srgbClr val="7030A0"/>
                </a:solidFill>
              </a:rPr>
              <a:t> and sing it together. There is an online broadcasting on TV. </a:t>
            </a:r>
          </a:p>
          <a:p>
            <a:pPr marL="0" indent="0">
              <a:buNone/>
            </a:pPr>
            <a:endParaRPr lang="ru-RU" dirty="0">
              <a:solidFill>
                <a:srgbClr val="7030A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0" y="3124200"/>
            <a:ext cx="6096000" cy="3621087"/>
          </a:xfrm>
          <a:prstGeom prst="rect">
            <a:avLst/>
          </a:prstGeom>
          <a:ln>
            <a:noFill/>
          </a:ln>
          <a:effectLst>
            <a:softEdge rad="112500"/>
          </a:effectLst>
        </p:spPr>
      </p:pic>
    </p:spTree>
    <p:extLst>
      <p:ext uri="{BB962C8B-B14F-4D97-AF65-F5344CB8AC3E}">
        <p14:creationId xmlns:p14="http://schemas.microsoft.com/office/powerpoint/2010/main" val="3324960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8700" y="114300"/>
            <a:ext cx="5435600" cy="1576389"/>
          </a:xfrm>
        </p:spPr>
        <p:txBody>
          <a:bodyPr>
            <a:noAutofit/>
          </a:bodyPr>
          <a:lstStyle/>
          <a:p>
            <a:pPr algn="r"/>
            <a:r>
              <a:rPr lang="en-US" sz="3200" b="1" dirty="0" smtClean="0">
                <a:solidFill>
                  <a:srgbClr val="00B050"/>
                </a:solidFill>
                <a:latin typeface="Maiandra GD" pitchFamily="34" charset="0"/>
              </a:rPr>
              <a:t/>
            </a:r>
            <a:br>
              <a:rPr lang="en-US" sz="3200" b="1" dirty="0" smtClean="0">
                <a:solidFill>
                  <a:srgbClr val="00B050"/>
                </a:solidFill>
                <a:latin typeface="Maiandra GD" pitchFamily="34" charset="0"/>
              </a:rPr>
            </a:br>
            <a:r>
              <a:rPr lang="en-US" sz="3200" b="1" dirty="0" smtClean="0">
                <a:solidFill>
                  <a:srgbClr val="00B050"/>
                </a:solidFill>
                <a:latin typeface="Maiandra GD" pitchFamily="34" charset="0"/>
              </a:rPr>
              <a:t>What </a:t>
            </a:r>
            <a:r>
              <a:rPr lang="en-US" sz="3200" b="1" dirty="0">
                <a:solidFill>
                  <a:srgbClr val="00B050"/>
                </a:solidFill>
                <a:latin typeface="Maiandra GD" pitchFamily="34" charset="0"/>
              </a:rPr>
              <a:t>songs do you sing on    different occasions in your country?</a:t>
            </a:r>
            <a:r>
              <a:rPr lang="ru-RU" sz="3200" b="1" dirty="0">
                <a:solidFill>
                  <a:srgbClr val="00B050"/>
                </a:solidFill>
              </a:rPr>
              <a:t/>
            </a:r>
            <a:br>
              <a:rPr lang="ru-RU" sz="3200" b="1" dirty="0">
                <a:solidFill>
                  <a:srgbClr val="00B050"/>
                </a:solidFill>
              </a:rPr>
            </a:br>
            <a:endParaRPr lang="ru-RU" sz="3200" dirty="0">
              <a:solidFill>
                <a:srgbClr val="00B050"/>
              </a:solidFill>
            </a:endParaRPr>
          </a:p>
        </p:txBody>
      </p:sp>
      <p:sp>
        <p:nvSpPr>
          <p:cNvPr id="3" name="Объект 2"/>
          <p:cNvSpPr>
            <a:spLocks noGrp="1"/>
          </p:cNvSpPr>
          <p:nvPr>
            <p:ph idx="1"/>
          </p:nvPr>
        </p:nvSpPr>
        <p:spPr/>
        <p:txBody>
          <a:bodyPr/>
          <a:lstStyle/>
          <a:p>
            <a:pPr algn="just">
              <a:lnSpc>
                <a:spcPct val="150000"/>
              </a:lnSpc>
            </a:pPr>
            <a:r>
              <a:rPr lang="en-US" b="1" dirty="0">
                <a:solidFill>
                  <a:srgbClr val="7030A0"/>
                </a:solidFill>
              </a:rPr>
              <a:t>On Victory Day –May, 9 we sing war songs. </a:t>
            </a:r>
            <a:r>
              <a:rPr lang="en-US" b="1" dirty="0" smtClean="0">
                <a:solidFill>
                  <a:srgbClr val="7030A0"/>
                </a:solidFill>
              </a:rPr>
              <a:t>Victory Day commemorates victory in the World War 2 (known as the Great Patriotic War). During the war, 25 per cent of the population of </a:t>
            </a:r>
            <a:r>
              <a:rPr lang="en-US" b="1" dirty="0" err="1" smtClean="0">
                <a:solidFill>
                  <a:srgbClr val="7030A0"/>
                </a:solidFill>
              </a:rPr>
              <a:t>Belarusw</a:t>
            </a:r>
            <a:r>
              <a:rPr lang="en-US" b="1" dirty="0" smtClean="0">
                <a:solidFill>
                  <a:srgbClr val="7030A0"/>
                </a:solidFill>
              </a:rPr>
              <a:t> died. The occasion is marked with a large parade in Minsk Victory Square led by the war veterans.</a:t>
            </a:r>
            <a:endParaRPr lang="en-US" b="1" dirty="0">
              <a:solidFill>
                <a:srgbClr val="7030A0"/>
              </a:solidFill>
            </a:endParaRPr>
          </a:p>
          <a:p>
            <a:pPr algn="just">
              <a:lnSpc>
                <a:spcPct val="150000"/>
              </a:lnSpc>
            </a:pPr>
            <a:endParaRPr lang="ru-RU" b="1" dirty="0">
              <a:solidFill>
                <a:srgbClr val="7030A0"/>
              </a:solidFill>
            </a:endParaRPr>
          </a:p>
        </p:txBody>
      </p:sp>
    </p:spTree>
    <p:extLst>
      <p:ext uri="{BB962C8B-B14F-4D97-AF65-F5344CB8AC3E}">
        <p14:creationId xmlns:p14="http://schemas.microsoft.com/office/powerpoint/2010/main" val="1495036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25474"/>
          </a:xfrm>
        </p:spPr>
        <p:txBody>
          <a:bodyPr/>
          <a:lstStyle/>
          <a:p>
            <a:r>
              <a:rPr lang="en-US" dirty="0" smtClean="0"/>
              <a:t>                        </a:t>
            </a:r>
            <a:r>
              <a:rPr lang="ru-RU" dirty="0" smtClean="0"/>
              <a:t>«</a:t>
            </a:r>
            <a:r>
              <a:rPr lang="en-US" dirty="0" err="1" smtClean="0">
                <a:solidFill>
                  <a:srgbClr val="FF0000"/>
                </a:solidFill>
              </a:rPr>
              <a:t>Katyusha</a:t>
            </a:r>
            <a:r>
              <a:rPr lang="ru-RU" dirty="0" smtClean="0"/>
              <a:t>»</a:t>
            </a:r>
            <a:endParaRPr lang="ru-RU" dirty="0"/>
          </a:p>
        </p:txBody>
      </p:sp>
      <p:sp>
        <p:nvSpPr>
          <p:cNvPr id="3" name="Объект 2"/>
          <p:cNvSpPr>
            <a:spLocks noGrp="1"/>
          </p:cNvSpPr>
          <p:nvPr>
            <p:ph idx="1"/>
          </p:nvPr>
        </p:nvSpPr>
        <p:spPr>
          <a:xfrm>
            <a:off x="628650" y="1143000"/>
            <a:ext cx="7886700" cy="5511800"/>
          </a:xfrm>
        </p:spPr>
        <p:txBody>
          <a:bodyPr>
            <a:noAutofit/>
          </a:bodyPr>
          <a:lstStyle/>
          <a:p>
            <a:pPr marL="0" indent="0" algn="ctr">
              <a:lnSpc>
                <a:spcPct val="100000"/>
              </a:lnSpc>
              <a:buNone/>
            </a:pPr>
            <a:r>
              <a:rPr lang="en-US" sz="1600" dirty="0">
                <a:latin typeface="Bookman Old Style" pitchFamily="18" charset="0"/>
                <a:cs typeface="Times New Roman" pitchFamily="18" charset="0"/>
              </a:rPr>
              <a:t>Apple trees and pear trees were a flower,</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River mist was rising all around.</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Young </a:t>
            </a:r>
            <a:r>
              <a:rPr lang="en-US" sz="1600" dirty="0" err="1">
                <a:latin typeface="Bookman Old Style" pitchFamily="18" charset="0"/>
                <a:cs typeface="Times New Roman" pitchFamily="18" charset="0"/>
              </a:rPr>
              <a:t>Katusha</a:t>
            </a:r>
            <a:r>
              <a:rPr lang="en-US" sz="1600" dirty="0">
                <a:latin typeface="Bookman Old Style" pitchFamily="18" charset="0"/>
                <a:cs typeface="Times New Roman" pitchFamily="18" charset="0"/>
              </a:rPr>
              <a:t> went strolling by the hour</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On the steep banks,</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O'er the rocky ground</a:t>
            </a:r>
            <a:r>
              <a:rPr lang="en-US" sz="1600" dirty="0" smtClean="0">
                <a:latin typeface="Bookman Old Style" pitchFamily="18" charset="0"/>
                <a:cs typeface="Times New Roman" pitchFamily="18" charset="0"/>
              </a:rPr>
              <a:t>.</a:t>
            </a:r>
            <a:r>
              <a:rPr lang="en-US" sz="1600" dirty="0">
                <a:latin typeface="Bookman Old Style" pitchFamily="18" charset="0"/>
                <a:cs typeface="Times New Roman" pitchFamily="18" charset="0"/>
              </a:rPr>
              <a:t> </a:t>
            </a:r>
            <a:r>
              <a:rPr lang="en-US" sz="1600" dirty="0" smtClean="0">
                <a:latin typeface="Bookman Old Style" pitchFamily="18" charset="0"/>
                <a:cs typeface="Times New Roman" pitchFamily="18" charset="0"/>
              </a:rPr>
              <a:t> </a:t>
            </a:r>
          </a:p>
          <a:p>
            <a:pPr marL="0" indent="0" algn="ctr">
              <a:lnSpc>
                <a:spcPct val="100000"/>
              </a:lnSpc>
              <a:buNone/>
            </a:pP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By the river's bank she sang a love song</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Of her hero in a distant land.</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Of the one she'd dearly loved for so long,</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Holding tight his letters in her hand</a:t>
            </a:r>
            <a:r>
              <a:rPr lang="en-US" sz="1600" dirty="0" smtClean="0">
                <a:latin typeface="Bookman Old Style" pitchFamily="18" charset="0"/>
                <a:cs typeface="Times New Roman" pitchFamily="18" charset="0"/>
              </a:rPr>
              <a:t>.</a:t>
            </a:r>
            <a:r>
              <a:rPr lang="en-US" sz="1600" dirty="0">
                <a:latin typeface="Bookman Old Style" pitchFamily="18" charset="0"/>
                <a:cs typeface="Times New Roman" pitchFamily="18" charset="0"/>
              </a:rPr>
              <a:t> </a:t>
            </a:r>
            <a:endParaRPr lang="ru-RU" sz="1600" dirty="0" smtClean="0">
              <a:latin typeface="Bookman Old Style" pitchFamily="18" charset="0"/>
              <a:cs typeface="Times New Roman" pitchFamily="18" charset="0"/>
            </a:endParaRPr>
          </a:p>
          <a:p>
            <a:pPr marL="0" indent="0" algn="ctr">
              <a:lnSpc>
                <a:spcPct val="100000"/>
              </a:lnSpc>
              <a:buNone/>
            </a:pP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Oh, my song, song of a maiden's true love,</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To my dear one travel with the sun.</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To the one with whom </a:t>
            </a:r>
            <a:r>
              <a:rPr lang="en-US" sz="1600" dirty="0" err="1">
                <a:latin typeface="Bookman Old Style" pitchFamily="18" charset="0"/>
                <a:cs typeface="Times New Roman" pitchFamily="18" charset="0"/>
              </a:rPr>
              <a:t>Katusha</a:t>
            </a:r>
            <a:r>
              <a:rPr lang="en-US" sz="1600" dirty="0">
                <a:latin typeface="Bookman Old Style" pitchFamily="18" charset="0"/>
                <a:cs typeface="Times New Roman" pitchFamily="18" charset="0"/>
              </a:rPr>
              <a:t> knew love,</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Bring my greetings to him, one by one.</a:t>
            </a:r>
            <a:endParaRPr lang="ru-RU" sz="1600" dirty="0">
              <a:latin typeface="Bookman Old Style" pitchFamily="18" charset="0"/>
              <a:cs typeface="Times New Roman" pitchFamily="18" charset="0"/>
            </a:endParaRPr>
          </a:p>
          <a:p>
            <a:pPr marL="0" indent="0" algn="ctr">
              <a:lnSpc>
                <a:spcPct val="100000"/>
              </a:lnSpc>
              <a:buNone/>
            </a:pPr>
            <a:r>
              <a:rPr lang="en-US" sz="1600" dirty="0">
                <a:latin typeface="Bookman Old Style" pitchFamily="18" charset="0"/>
                <a:cs typeface="Times New Roman" pitchFamily="18" charset="0"/>
              </a:rPr>
              <a:t> </a:t>
            </a:r>
            <a:endParaRPr lang="ru-RU" sz="1600" dirty="0">
              <a:latin typeface="Bookman Old Style" pitchFamily="18" charset="0"/>
              <a:cs typeface="Times New Roman" pitchFamily="18" charset="0"/>
            </a:endParaRPr>
          </a:p>
        </p:txBody>
      </p:sp>
      <p:pic>
        <p:nvPicPr>
          <p:cNvPr id="4" name="Катюша - На английском язык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8200" y="5537200"/>
            <a:ext cx="609600" cy="609600"/>
          </a:xfrm>
          <a:prstGeom prst="rect">
            <a:avLst/>
          </a:prstGeom>
        </p:spPr>
      </p:pic>
    </p:spTree>
    <p:extLst>
      <p:ext uri="{BB962C8B-B14F-4D97-AF65-F5344CB8AC3E}">
        <p14:creationId xmlns:p14="http://schemas.microsoft.com/office/powerpoint/2010/main" val="3296368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a:t>
            </a:r>
            <a:r>
              <a:rPr lang="en-US" dirty="0" err="1">
                <a:solidFill>
                  <a:srgbClr val="FF0000"/>
                </a:solidFill>
              </a:rPr>
              <a:t>Katyusha</a:t>
            </a:r>
            <a:r>
              <a:rPr lang="ru-RU" dirty="0"/>
              <a:t>»</a:t>
            </a:r>
          </a:p>
        </p:txBody>
      </p:sp>
      <p:sp>
        <p:nvSpPr>
          <p:cNvPr id="3" name="Объект 2"/>
          <p:cNvSpPr>
            <a:spLocks noGrp="1"/>
          </p:cNvSpPr>
          <p:nvPr>
            <p:ph idx="1"/>
          </p:nvPr>
        </p:nvSpPr>
        <p:spPr/>
        <p:txBody>
          <a:bodyPr>
            <a:normAutofit lnSpcReduction="10000"/>
          </a:bodyPr>
          <a:lstStyle/>
          <a:p>
            <a:pPr marL="0" indent="0" algn="ctr">
              <a:lnSpc>
                <a:spcPct val="100000"/>
              </a:lnSpc>
              <a:buNone/>
            </a:pPr>
            <a:r>
              <a:rPr lang="en-US" sz="2400" dirty="0">
                <a:latin typeface="Bookman Old Style" pitchFamily="18" charset="0"/>
                <a:cs typeface="Times New Roman" pitchFamily="18" charset="0"/>
              </a:rPr>
              <a:t>Let him know that I am true and faithful,</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Let him hear the love song that I send.</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Tell him as he defends our home that grateful,</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True </a:t>
            </a:r>
            <a:r>
              <a:rPr lang="en-US" sz="2400" dirty="0" err="1">
                <a:latin typeface="Bookman Old Style" pitchFamily="18" charset="0"/>
                <a:cs typeface="Times New Roman" pitchFamily="18" charset="0"/>
              </a:rPr>
              <a:t>Katusha</a:t>
            </a:r>
            <a:r>
              <a:rPr lang="en-US" sz="2400" dirty="0">
                <a:latin typeface="Bookman Old Style" pitchFamily="18" charset="0"/>
                <a:cs typeface="Times New Roman" pitchFamily="18" charset="0"/>
              </a:rPr>
              <a:t> our love will defend.</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 </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Apple trees and pear trees were a flower,</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River mist was rising all around.</a:t>
            </a:r>
            <a:endParaRPr lang="ru-RU" sz="2400" dirty="0">
              <a:latin typeface="Bookman Old Style" pitchFamily="18" charset="0"/>
              <a:cs typeface="Times New Roman" pitchFamily="18" charset="0"/>
            </a:endParaRPr>
          </a:p>
          <a:p>
            <a:pPr marL="0" indent="0" algn="ctr">
              <a:lnSpc>
                <a:spcPct val="100000"/>
              </a:lnSpc>
              <a:buNone/>
            </a:pPr>
            <a:r>
              <a:rPr lang="en-US" sz="2400" dirty="0">
                <a:latin typeface="Bookman Old Style" pitchFamily="18" charset="0"/>
                <a:cs typeface="Times New Roman" pitchFamily="18" charset="0"/>
              </a:rPr>
              <a:t>Young </a:t>
            </a:r>
            <a:r>
              <a:rPr lang="en-US" sz="2400" dirty="0" err="1">
                <a:latin typeface="Bookman Old Style" pitchFamily="18" charset="0"/>
                <a:cs typeface="Times New Roman" pitchFamily="18" charset="0"/>
              </a:rPr>
              <a:t>Katusha</a:t>
            </a:r>
            <a:r>
              <a:rPr lang="en-US" sz="2400" dirty="0">
                <a:latin typeface="Bookman Old Style" pitchFamily="18" charset="0"/>
                <a:cs typeface="Times New Roman" pitchFamily="18" charset="0"/>
              </a:rPr>
              <a:t> went strolling by the hour</a:t>
            </a:r>
            <a:endParaRPr lang="ru-RU" sz="2400" dirty="0">
              <a:latin typeface="Bookman Old Style" pitchFamily="18" charset="0"/>
              <a:cs typeface="Times New Roman" pitchFamily="18" charset="0"/>
            </a:endParaRPr>
          </a:p>
          <a:p>
            <a:pPr marL="0" indent="0" algn="ctr">
              <a:lnSpc>
                <a:spcPct val="100000"/>
              </a:lnSpc>
              <a:buNone/>
            </a:pPr>
            <a:r>
              <a:rPr lang="ru-RU" sz="2400" dirty="0" err="1">
                <a:latin typeface="Bookman Old Style" pitchFamily="18" charset="0"/>
                <a:cs typeface="Times New Roman" pitchFamily="18" charset="0"/>
              </a:rPr>
              <a:t>On</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the</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steep</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banks</a:t>
            </a:r>
            <a:r>
              <a:rPr lang="ru-RU" sz="2400" dirty="0">
                <a:latin typeface="Bookman Old Style" pitchFamily="18" charset="0"/>
                <a:cs typeface="Times New Roman" pitchFamily="18" charset="0"/>
              </a:rPr>
              <a:t>,</a:t>
            </a:r>
          </a:p>
          <a:p>
            <a:pPr marL="0" indent="0" algn="ctr">
              <a:lnSpc>
                <a:spcPct val="100000"/>
              </a:lnSpc>
              <a:buNone/>
            </a:pPr>
            <a:r>
              <a:rPr lang="ru-RU" sz="2400" dirty="0" err="1">
                <a:latin typeface="Bookman Old Style" pitchFamily="18" charset="0"/>
                <a:cs typeface="Times New Roman" pitchFamily="18" charset="0"/>
              </a:rPr>
              <a:t>O'er</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the</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rocky</a:t>
            </a:r>
            <a:r>
              <a:rPr lang="ru-RU" sz="2400" dirty="0">
                <a:latin typeface="Bookman Old Style" pitchFamily="18" charset="0"/>
                <a:cs typeface="Times New Roman" pitchFamily="18" charset="0"/>
              </a:rPr>
              <a:t> </a:t>
            </a:r>
            <a:r>
              <a:rPr lang="ru-RU" sz="2400" dirty="0" err="1">
                <a:latin typeface="Bookman Old Style" pitchFamily="18" charset="0"/>
                <a:cs typeface="Times New Roman" pitchFamily="18" charset="0"/>
              </a:rPr>
              <a:t>ground</a:t>
            </a:r>
            <a:r>
              <a:rPr lang="ru-RU" sz="2400" dirty="0">
                <a:latin typeface="Bookman Old Style" pitchFamily="18" charset="0"/>
                <a:cs typeface="Times New Roman" pitchFamily="18" charset="0"/>
              </a:rPr>
              <a:t>.</a:t>
            </a:r>
          </a:p>
          <a:p>
            <a:pPr marL="0" indent="0" algn="ctr">
              <a:lnSpc>
                <a:spcPct val="100000"/>
              </a:lnSpc>
              <a:buNone/>
            </a:pPr>
            <a:endParaRPr lang="ru-RU" sz="2400" dirty="0">
              <a:latin typeface="Bookman Old Style" pitchFamily="18" charset="0"/>
              <a:cs typeface="Times New Roman" pitchFamily="18" charset="0"/>
            </a:endParaRPr>
          </a:p>
          <a:p>
            <a:endParaRPr lang="ru-RU" dirty="0"/>
          </a:p>
        </p:txBody>
      </p:sp>
    </p:spTree>
    <p:extLst>
      <p:ext uri="{BB962C8B-B14F-4D97-AF65-F5344CB8AC3E}">
        <p14:creationId xmlns:p14="http://schemas.microsoft.com/office/powerpoint/2010/main" val="768154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              </a:t>
            </a:r>
            <a:r>
              <a:rPr lang="en-US" dirty="0" smtClean="0">
                <a:solidFill>
                  <a:srgbClr val="00B050"/>
                </a:solidFill>
              </a:rPr>
              <a:t>S</a:t>
            </a:r>
            <a:r>
              <a:rPr lang="en-GB" dirty="0" err="1" smtClean="0">
                <a:solidFill>
                  <a:srgbClr val="00B050"/>
                </a:solidFill>
              </a:rPr>
              <a:t>chool</a:t>
            </a:r>
            <a:r>
              <a:rPr lang="en-US" dirty="0" smtClean="0">
                <a:solidFill>
                  <a:srgbClr val="00B050"/>
                </a:solidFill>
              </a:rPr>
              <a:t>  </a:t>
            </a:r>
            <a:r>
              <a:rPr lang="ru-RU" dirty="0" smtClean="0">
                <a:solidFill>
                  <a:srgbClr val="00B050"/>
                </a:solidFill>
              </a:rPr>
              <a:t>№ </a:t>
            </a:r>
            <a:r>
              <a:rPr lang="en-US" dirty="0" smtClean="0">
                <a:solidFill>
                  <a:srgbClr val="00B050"/>
                </a:solidFill>
              </a:rPr>
              <a:t>4</a:t>
            </a:r>
            <a:r>
              <a:rPr lang="en-US" dirty="0">
                <a:solidFill>
                  <a:srgbClr val="00B050"/>
                </a:solidFill>
              </a:rPr>
              <a:t>, </a:t>
            </a:r>
            <a:r>
              <a:rPr lang="en-US" dirty="0" err="1">
                <a:solidFill>
                  <a:srgbClr val="00B050"/>
                </a:solidFill>
              </a:rPr>
              <a:t>Soligorsk</a:t>
            </a:r>
            <a:r>
              <a:rPr lang="en-US" dirty="0">
                <a:solidFill>
                  <a:srgbClr val="00B050"/>
                </a:solidFill>
              </a:rPr>
              <a:t>, Belarus</a:t>
            </a:r>
            <a:r>
              <a:rPr lang="en-US" dirty="0"/>
              <a:t>.</a:t>
            </a:r>
            <a:r>
              <a:rPr lang="ru-RU" dirty="0"/>
              <a:t/>
            </a:r>
            <a:br>
              <a:rPr lang="ru-RU" dirty="0"/>
            </a:br>
            <a:r>
              <a:rPr lang="en-US" dirty="0" smtClean="0">
                <a:solidFill>
                  <a:srgbClr val="FF0000"/>
                </a:solidFill>
              </a:rPr>
              <a:t>                                Karina</a:t>
            </a:r>
            <a:endParaRPr lang="ru-RU" dirty="0">
              <a:solidFill>
                <a:srgbClr val="FF0000"/>
              </a:solidFill>
            </a:endParaRPr>
          </a:p>
        </p:txBody>
      </p:sp>
      <p:sp>
        <p:nvSpPr>
          <p:cNvPr id="3" name="Объект 2"/>
          <p:cNvSpPr>
            <a:spLocks noGrp="1"/>
          </p:cNvSpPr>
          <p:nvPr>
            <p:ph idx="1"/>
          </p:nvPr>
        </p:nvSpPr>
        <p:spPr>
          <a:xfrm>
            <a:off x="628650" y="1447800"/>
            <a:ext cx="7886700" cy="4729163"/>
          </a:xfrm>
        </p:spPr>
        <p:txBody>
          <a:bodyPr>
            <a:normAutofit fontScale="85000" lnSpcReduction="10000"/>
          </a:bodyPr>
          <a:lstStyle/>
          <a:p>
            <a:pPr marL="0" indent="0" algn="ctr">
              <a:buNone/>
            </a:pPr>
            <a:r>
              <a:rPr lang="en-US" b="1" dirty="0"/>
              <a:t>MUSIC IN MY </a:t>
            </a:r>
            <a:r>
              <a:rPr lang="en-US" b="1" dirty="0" smtClean="0"/>
              <a:t>LIFE</a:t>
            </a:r>
            <a:endParaRPr lang="ru-RU" dirty="0"/>
          </a:p>
          <a:p>
            <a:pPr algn="just">
              <a:lnSpc>
                <a:spcPct val="160000"/>
              </a:lnSpc>
            </a:pPr>
            <a:r>
              <a:rPr lang="en-US" dirty="0"/>
              <a:t> Well, I’d like to say that music has a big role in my life. On average I listen to music 6 days a week. </a:t>
            </a:r>
            <a:endParaRPr lang="ru-RU" dirty="0"/>
          </a:p>
          <a:p>
            <a:pPr algn="just">
              <a:lnSpc>
                <a:spcPct val="160000"/>
              </a:lnSpc>
            </a:pPr>
            <a:r>
              <a:rPr lang="en-US" dirty="0"/>
              <a:t> And now some words about music. I listen to a lot of different music, but I especially love lyrical songs of foreign performers. As I already told you I very often I listen to music, because I almost can’t live without music. Generally I listen to Russian, English and American performers. To my mind the purpose of music is the following. When you listen to music you plunge into the unusual inner world. Everyone has a special world in which you can be anyone. Music helps to have a rest, gives moral and spiritual pleasure, motivation or awakens something inside you. By the way I’m learning to play the guitar now. </a:t>
            </a:r>
            <a:endParaRPr lang="ru-RU" dirty="0"/>
          </a:p>
          <a:p>
            <a:pPr marL="0" indent="0">
              <a:buNone/>
            </a:pPr>
            <a:endParaRPr lang="ru-RU" dirty="0"/>
          </a:p>
        </p:txBody>
      </p:sp>
    </p:spTree>
    <p:extLst>
      <p:ext uri="{BB962C8B-B14F-4D97-AF65-F5344CB8AC3E}">
        <p14:creationId xmlns:p14="http://schemas.microsoft.com/office/powerpoint/2010/main" val="2451428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en-US" dirty="0">
                <a:solidFill>
                  <a:srgbClr val="FF0000"/>
                </a:solidFill>
              </a:rPr>
              <a:t>Now some facts about the national instrument. </a:t>
            </a:r>
            <a:r>
              <a:rPr lang="ru-RU" dirty="0"/>
              <a:t/>
            </a:r>
            <a:br>
              <a:rPr lang="ru-RU" dirty="0"/>
            </a:br>
            <a:endParaRPr lang="ru-RU" dirty="0"/>
          </a:p>
        </p:txBody>
      </p:sp>
      <p:sp>
        <p:nvSpPr>
          <p:cNvPr id="3" name="Объект 2"/>
          <p:cNvSpPr>
            <a:spLocks noGrp="1"/>
          </p:cNvSpPr>
          <p:nvPr>
            <p:ph idx="1"/>
          </p:nvPr>
        </p:nvSpPr>
        <p:spPr/>
        <p:txBody>
          <a:bodyPr/>
          <a:lstStyle/>
          <a:p>
            <a:pPr marL="0" indent="0" algn="just">
              <a:lnSpc>
                <a:spcPct val="150000"/>
              </a:lnSpc>
              <a:buNone/>
            </a:pPr>
            <a:r>
              <a:rPr lang="ru-RU" b="1" dirty="0" smtClean="0">
                <a:solidFill>
                  <a:srgbClr val="7030A0"/>
                </a:solidFill>
              </a:rPr>
              <a:t>     </a:t>
            </a:r>
            <a:r>
              <a:rPr lang="en-US" b="1" dirty="0" smtClean="0">
                <a:solidFill>
                  <a:srgbClr val="7030A0"/>
                </a:solidFill>
              </a:rPr>
              <a:t>Uniqueness </a:t>
            </a:r>
            <a:r>
              <a:rPr lang="en-US" b="1" dirty="0">
                <a:solidFill>
                  <a:srgbClr val="7030A0"/>
                </a:solidFill>
              </a:rPr>
              <a:t>of musical culture of Belarus is concluded in national instruments such as a </a:t>
            </a:r>
            <a:r>
              <a:rPr lang="en-US" b="1" dirty="0" err="1">
                <a:solidFill>
                  <a:srgbClr val="7030A0"/>
                </a:solidFill>
              </a:rPr>
              <a:t>zhaleyka</a:t>
            </a:r>
            <a:r>
              <a:rPr lang="en-US" b="1" dirty="0">
                <a:solidFill>
                  <a:srgbClr val="7030A0"/>
                </a:solidFill>
              </a:rPr>
              <a:t>, a </a:t>
            </a:r>
            <a:r>
              <a:rPr lang="en-US" b="1" dirty="0" err="1">
                <a:solidFill>
                  <a:srgbClr val="7030A0"/>
                </a:solidFill>
              </a:rPr>
              <a:t>duda</a:t>
            </a:r>
            <a:r>
              <a:rPr lang="en-US" b="1" dirty="0">
                <a:solidFill>
                  <a:srgbClr val="7030A0"/>
                </a:solidFill>
              </a:rPr>
              <a:t>, cymbals and many others.</a:t>
            </a:r>
            <a:endParaRPr lang="ru-RU" b="1" dirty="0">
              <a:solidFill>
                <a:srgbClr val="7030A0"/>
              </a:solidFill>
            </a:endParaRPr>
          </a:p>
          <a:p>
            <a:pPr marL="0" indent="0" algn="just">
              <a:lnSpc>
                <a:spcPct val="150000"/>
              </a:lnSpc>
              <a:buNone/>
            </a:pPr>
            <a:r>
              <a:rPr lang="en-US" b="1" dirty="0" smtClean="0">
                <a:solidFill>
                  <a:srgbClr val="7030A0"/>
                </a:solidFill>
              </a:rPr>
              <a:t>Each </a:t>
            </a:r>
            <a:r>
              <a:rPr lang="en-US" b="1" dirty="0">
                <a:solidFill>
                  <a:srgbClr val="7030A0"/>
                </a:solidFill>
              </a:rPr>
              <a:t>musical culture of the world possesses a unique sounding. By the sounding of certain national instruments we can distinguish these cultures.</a:t>
            </a:r>
            <a:endParaRPr lang="ru-RU" b="1" dirty="0">
              <a:solidFill>
                <a:srgbClr val="7030A0"/>
              </a:solidFill>
            </a:endParaRPr>
          </a:p>
          <a:p>
            <a:pPr marL="0" indent="0" algn="just">
              <a:lnSpc>
                <a:spcPct val="150000"/>
              </a:lnSpc>
              <a:buNone/>
            </a:pPr>
            <a:r>
              <a:rPr lang="ru-RU" b="1" dirty="0" smtClean="0">
                <a:solidFill>
                  <a:srgbClr val="7030A0"/>
                </a:solidFill>
              </a:rPr>
              <a:t>                                   </a:t>
            </a:r>
            <a:r>
              <a:rPr lang="en-US" b="1" dirty="0" smtClean="0">
                <a:solidFill>
                  <a:srgbClr val="7030A0"/>
                </a:solidFill>
              </a:rPr>
              <a:t>So</a:t>
            </a:r>
            <a:r>
              <a:rPr lang="en-US" b="1" dirty="0">
                <a:solidFill>
                  <a:srgbClr val="7030A0"/>
                </a:solidFill>
              </a:rPr>
              <a:t>, I want to tell you about cymbals. </a:t>
            </a:r>
            <a:endParaRPr lang="ru-RU" b="1" dirty="0">
              <a:solidFill>
                <a:srgbClr val="7030A0"/>
              </a:solidFill>
            </a:endParaRPr>
          </a:p>
        </p:txBody>
      </p:sp>
    </p:spTree>
    <p:extLst>
      <p:ext uri="{BB962C8B-B14F-4D97-AF65-F5344CB8AC3E}">
        <p14:creationId xmlns:p14="http://schemas.microsoft.com/office/powerpoint/2010/main" val="2653701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904874"/>
          </a:xfrm>
        </p:spPr>
        <p:txBody>
          <a:bodyPr>
            <a:normAutofit/>
          </a:bodyPr>
          <a:lstStyle/>
          <a:p>
            <a:pPr algn="ctr"/>
            <a:r>
              <a:rPr lang="ru-RU" sz="4000" b="1" dirty="0" smtClean="0">
                <a:solidFill>
                  <a:srgbClr val="92D050"/>
                </a:solidFill>
              </a:rPr>
              <a:t>«</a:t>
            </a:r>
            <a:r>
              <a:rPr lang="en-US" sz="4000" b="1" dirty="0" err="1" smtClean="0">
                <a:solidFill>
                  <a:srgbClr val="92D050"/>
                </a:solidFill>
              </a:rPr>
              <a:t>Cymbaly</a:t>
            </a:r>
            <a:r>
              <a:rPr lang="ru-RU" sz="4000" b="1" dirty="0" smtClean="0">
                <a:solidFill>
                  <a:srgbClr val="92D050"/>
                </a:solidFill>
              </a:rPr>
              <a:t>»</a:t>
            </a:r>
            <a:endParaRPr lang="ru-RU" sz="4000" b="1" dirty="0">
              <a:solidFill>
                <a:srgbClr val="92D050"/>
              </a:solidFill>
            </a:endParaRPr>
          </a:p>
        </p:txBody>
      </p:sp>
      <p:sp>
        <p:nvSpPr>
          <p:cNvPr id="3" name="Объект 2"/>
          <p:cNvSpPr>
            <a:spLocks noGrp="1"/>
          </p:cNvSpPr>
          <p:nvPr>
            <p:ph idx="1"/>
          </p:nvPr>
        </p:nvSpPr>
        <p:spPr>
          <a:xfrm>
            <a:off x="679450" y="1306512"/>
            <a:ext cx="8223250" cy="4351338"/>
          </a:xfrm>
        </p:spPr>
        <p:txBody>
          <a:bodyPr>
            <a:noAutofit/>
          </a:bodyPr>
          <a:lstStyle/>
          <a:p>
            <a:pPr algn="r"/>
            <a:r>
              <a:rPr lang="en-US" sz="2400" dirty="0" smtClean="0">
                <a:solidFill>
                  <a:srgbClr val="7030A0"/>
                </a:solidFill>
                <a:latin typeface="Maiandra GD" pitchFamily="34" charset="0"/>
              </a:rPr>
              <a:t>  </a:t>
            </a:r>
            <a:r>
              <a:rPr lang="en-US" sz="2400" dirty="0" err="1" smtClean="0">
                <a:solidFill>
                  <a:srgbClr val="7030A0"/>
                </a:solidFill>
                <a:latin typeface="Maiandra GD" pitchFamily="34" charset="0"/>
              </a:rPr>
              <a:t>Cymbaly</a:t>
            </a:r>
            <a:r>
              <a:rPr lang="en-US" sz="2400" dirty="0" smtClean="0">
                <a:solidFill>
                  <a:srgbClr val="7030A0"/>
                </a:solidFill>
                <a:latin typeface="Maiandra GD" pitchFamily="34" charset="0"/>
              </a:rPr>
              <a:t> </a:t>
            </a:r>
            <a:r>
              <a:rPr lang="en-US" sz="2400" dirty="0">
                <a:solidFill>
                  <a:srgbClr val="7030A0"/>
                </a:solidFill>
                <a:latin typeface="Maiandra GD" pitchFamily="34" charset="0"/>
              </a:rPr>
              <a:t>are a symbol of Belarusian musical culture. There are various versions of the appearance of this instrument in Belarus. One of them says that cymbals appeared on the territory where the </a:t>
            </a:r>
            <a:r>
              <a:rPr lang="en-US" sz="2400" dirty="0" err="1">
                <a:solidFill>
                  <a:srgbClr val="7030A0"/>
                </a:solidFill>
                <a:latin typeface="Maiandra GD" pitchFamily="34" charset="0"/>
              </a:rPr>
              <a:t>Balts</a:t>
            </a:r>
            <a:r>
              <a:rPr lang="en-US" sz="2400" dirty="0">
                <a:solidFill>
                  <a:srgbClr val="7030A0"/>
                </a:solidFill>
                <a:latin typeface="Maiandra GD" pitchFamily="34" charset="0"/>
              </a:rPr>
              <a:t> and the Slavs lived, in the 7-8 centuries in connection with the occupation of these lands by the German feudal lords.</a:t>
            </a:r>
            <a:endParaRPr lang="ru-RU" sz="2400" dirty="0">
              <a:solidFill>
                <a:srgbClr val="7030A0"/>
              </a:solidFill>
            </a:endParaRPr>
          </a:p>
          <a:p>
            <a:pPr algn="r"/>
            <a:r>
              <a:rPr lang="en-US" sz="2400" dirty="0">
                <a:solidFill>
                  <a:srgbClr val="7030A0"/>
                </a:solidFill>
                <a:latin typeface="Maiandra GD" pitchFamily="34" charset="0"/>
              </a:rPr>
              <a:t> </a:t>
            </a:r>
            <a:r>
              <a:rPr lang="en-US" sz="2400" dirty="0" smtClean="0">
                <a:solidFill>
                  <a:srgbClr val="7030A0"/>
                </a:solidFill>
                <a:latin typeface="Maiandra GD" pitchFamily="34" charset="0"/>
              </a:rPr>
              <a:t>  </a:t>
            </a:r>
            <a:r>
              <a:rPr lang="en-US" sz="2400" dirty="0" err="1" smtClean="0">
                <a:solidFill>
                  <a:srgbClr val="7030A0"/>
                </a:solidFill>
                <a:latin typeface="Maiandra GD" pitchFamily="34" charset="0"/>
              </a:rPr>
              <a:t>Cymbaly</a:t>
            </a:r>
            <a:r>
              <a:rPr lang="en-US" sz="2400" dirty="0" smtClean="0">
                <a:solidFill>
                  <a:srgbClr val="7030A0"/>
                </a:solidFill>
                <a:latin typeface="Maiandra GD" pitchFamily="34" charset="0"/>
              </a:rPr>
              <a:t> </a:t>
            </a:r>
            <a:r>
              <a:rPr lang="en-US" sz="2400" dirty="0">
                <a:solidFill>
                  <a:srgbClr val="7030A0"/>
                </a:solidFill>
                <a:latin typeface="Maiandra GD" pitchFamily="34" charset="0"/>
              </a:rPr>
              <a:t>are a string percussion musical instrument which represents a trapezoid sound board with tense strings. The sound is elicited by beats of two wooden stick or beaters with the extending blades on the ends.</a:t>
            </a:r>
            <a:endParaRPr lang="ru-RU" sz="2400" dirty="0">
              <a:solidFill>
                <a:srgbClr val="7030A0"/>
              </a:solidFill>
            </a:endParaRPr>
          </a:p>
          <a:p>
            <a:pPr algn="r"/>
            <a:endParaRPr lang="ru-RU" sz="2400" dirty="0">
              <a:solidFill>
                <a:srgbClr val="7030A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4799524"/>
            <a:ext cx="3289300" cy="17282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1427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4850" y="822326"/>
            <a:ext cx="8159750" cy="1325563"/>
          </a:xfrm>
        </p:spPr>
        <p:txBody>
          <a:bodyPr>
            <a:normAutofit fontScale="90000"/>
          </a:bodyPr>
          <a:lstStyle/>
          <a:p>
            <a:r>
              <a:rPr lang="en-US" sz="3600" dirty="0" smtClean="0"/>
              <a:t>                </a:t>
            </a:r>
            <a:br>
              <a:rPr lang="en-US" sz="3600" dirty="0" smtClean="0"/>
            </a:br>
            <a:r>
              <a:rPr lang="en-US" sz="3600" dirty="0" smtClean="0"/>
              <a:t>          </a:t>
            </a:r>
            <a:r>
              <a:rPr lang="en-US" sz="4900" dirty="0" smtClean="0">
                <a:solidFill>
                  <a:srgbClr val="00B050"/>
                </a:solidFill>
                <a:latin typeface="Maiandra GD" pitchFamily="34" charset="0"/>
              </a:rPr>
              <a:t>What </a:t>
            </a:r>
            <a:r>
              <a:rPr lang="en-US" sz="4900" dirty="0">
                <a:solidFill>
                  <a:srgbClr val="00B050"/>
                </a:solidFill>
                <a:latin typeface="Maiandra GD" pitchFamily="34" charset="0"/>
              </a:rPr>
              <a:t>kind of music do you like?</a:t>
            </a:r>
            <a:r>
              <a:rPr lang="ru-RU" sz="4900" dirty="0">
                <a:solidFill>
                  <a:srgbClr val="00B050"/>
                </a:solidFill>
              </a:rPr>
              <a:t/>
            </a:r>
            <a:br>
              <a:rPr lang="ru-RU" sz="4900" dirty="0">
                <a:solidFill>
                  <a:srgbClr val="00B050"/>
                </a:solidFill>
              </a:rPr>
            </a:br>
            <a:endParaRPr lang="ru-RU" sz="4900" dirty="0">
              <a:solidFill>
                <a:srgbClr val="00B050"/>
              </a:solidFill>
            </a:endParaRPr>
          </a:p>
        </p:txBody>
      </p:sp>
      <p:sp>
        <p:nvSpPr>
          <p:cNvPr id="3" name="Объект 2"/>
          <p:cNvSpPr>
            <a:spLocks noGrp="1"/>
          </p:cNvSpPr>
          <p:nvPr>
            <p:ph idx="1"/>
          </p:nvPr>
        </p:nvSpPr>
        <p:spPr/>
        <p:txBody>
          <a:bodyPr>
            <a:normAutofit/>
          </a:bodyPr>
          <a:lstStyle/>
          <a:p>
            <a:pPr marL="0" indent="0" algn="ctr">
              <a:buNone/>
            </a:pPr>
            <a:endParaRPr lang="en-US" sz="6600" dirty="0" smtClean="0">
              <a:solidFill>
                <a:srgbClr val="7030A0"/>
              </a:solidFill>
            </a:endParaRPr>
          </a:p>
          <a:p>
            <a:pPr marL="0" indent="0" algn="ctr">
              <a:buNone/>
            </a:pPr>
            <a:r>
              <a:rPr lang="en-US" sz="6600" dirty="0" smtClean="0">
                <a:solidFill>
                  <a:srgbClr val="7030A0"/>
                </a:solidFill>
              </a:rPr>
              <a:t>POP AND </a:t>
            </a:r>
          </a:p>
          <a:p>
            <a:pPr marL="0" indent="0" algn="ctr">
              <a:buNone/>
            </a:pPr>
            <a:r>
              <a:rPr lang="en-US" sz="6600" dirty="0" smtClean="0">
                <a:solidFill>
                  <a:srgbClr val="FFC000"/>
                </a:solidFill>
              </a:rPr>
              <a:t>POP-ROCK</a:t>
            </a:r>
            <a:r>
              <a:rPr lang="en-US" sz="6600" dirty="0" smtClean="0">
                <a:solidFill>
                  <a:srgbClr val="7030A0"/>
                </a:solidFill>
              </a:rPr>
              <a:t> MUSIC</a:t>
            </a:r>
            <a:endParaRPr lang="ru-RU" sz="6600" dirty="0">
              <a:solidFill>
                <a:srgbClr val="7030A0"/>
              </a:solidFill>
            </a:endParaRPr>
          </a:p>
        </p:txBody>
      </p:sp>
    </p:spTree>
    <p:extLst>
      <p:ext uri="{BB962C8B-B14F-4D97-AF65-F5344CB8AC3E}">
        <p14:creationId xmlns:p14="http://schemas.microsoft.com/office/powerpoint/2010/main" val="589322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lgn="r"/>
            <a:r>
              <a:rPr lang="ru-RU" dirty="0" smtClean="0"/>
              <a:t/>
            </a:r>
            <a:br>
              <a:rPr lang="ru-RU" dirty="0" smtClean="0"/>
            </a:br>
            <a:r>
              <a:rPr lang="ru-RU" dirty="0"/>
              <a:t/>
            </a:r>
            <a:br>
              <a:rPr lang="ru-RU" dirty="0"/>
            </a:br>
            <a:r>
              <a:rPr lang="en-US" dirty="0" smtClean="0"/>
              <a:t>           </a:t>
            </a:r>
            <a:r>
              <a:rPr lang="en-US" b="1" dirty="0" smtClean="0">
                <a:solidFill>
                  <a:srgbClr val="7030A0"/>
                </a:solidFill>
                <a:latin typeface="Maiandra GD" pitchFamily="34" charset="0"/>
              </a:rPr>
              <a:t>What </a:t>
            </a:r>
            <a:r>
              <a:rPr lang="en-US" b="1" dirty="0">
                <a:solidFill>
                  <a:srgbClr val="7030A0"/>
                </a:solidFill>
                <a:latin typeface="Maiandra GD" pitchFamily="34" charset="0"/>
              </a:rPr>
              <a:t>songs do you sing on </a:t>
            </a:r>
            <a:r>
              <a:rPr lang="en-US" b="1" dirty="0" smtClean="0">
                <a:solidFill>
                  <a:srgbClr val="7030A0"/>
                </a:solidFill>
                <a:latin typeface="Maiandra GD" pitchFamily="34" charset="0"/>
              </a:rPr>
              <a:t>   different </a:t>
            </a:r>
            <a:r>
              <a:rPr lang="en-US" b="1" dirty="0">
                <a:solidFill>
                  <a:srgbClr val="7030A0"/>
                </a:solidFill>
                <a:latin typeface="Maiandra GD" pitchFamily="34" charset="0"/>
              </a:rPr>
              <a:t>occasions in your country?</a:t>
            </a:r>
            <a:r>
              <a:rPr lang="ru-RU" b="1" dirty="0">
                <a:solidFill>
                  <a:srgbClr val="7030A0"/>
                </a:solidFill>
              </a:rPr>
              <a:t/>
            </a:r>
            <a:br>
              <a:rPr lang="ru-RU" b="1" dirty="0">
                <a:solidFill>
                  <a:srgbClr val="7030A0"/>
                </a:solidFill>
              </a:rPr>
            </a:br>
            <a:endParaRPr lang="ru-RU" b="1" dirty="0">
              <a:solidFill>
                <a:srgbClr val="7030A0"/>
              </a:solidFill>
            </a:endParaRPr>
          </a:p>
        </p:txBody>
      </p:sp>
      <p:sp>
        <p:nvSpPr>
          <p:cNvPr id="3" name="Объект 2"/>
          <p:cNvSpPr>
            <a:spLocks noGrp="1"/>
          </p:cNvSpPr>
          <p:nvPr>
            <p:ph idx="1"/>
          </p:nvPr>
        </p:nvSpPr>
        <p:spPr/>
        <p:txBody>
          <a:bodyPr>
            <a:normAutofit lnSpcReduction="10000"/>
          </a:bodyPr>
          <a:lstStyle/>
          <a:p>
            <a:pPr algn="just">
              <a:lnSpc>
                <a:spcPct val="200000"/>
              </a:lnSpc>
            </a:pPr>
            <a:r>
              <a:rPr lang="en-US" dirty="0"/>
              <a:t> </a:t>
            </a:r>
            <a:r>
              <a:rPr lang="en-US" b="1" dirty="0">
                <a:solidFill>
                  <a:srgbClr val="00B050"/>
                </a:solidFill>
                <a:latin typeface="Maiandra GD" pitchFamily="34" charset="0"/>
              </a:rPr>
              <a:t>On Birthday we sing cheerful songs about this holiday, for Christmas we sing Christian songs about Christ’s birth, for the New Year we sing songs about the New Year and many other songs, for the Independence Day we sing our national anthem and songs about our independence, on the Victory Day – the anthem of Belarus </a:t>
            </a:r>
            <a:r>
              <a:rPr lang="en-US" b="1" dirty="0" smtClean="0">
                <a:solidFill>
                  <a:srgbClr val="00B050"/>
                </a:solidFill>
                <a:latin typeface="Maiandra GD" pitchFamily="34" charset="0"/>
              </a:rPr>
              <a:t>and </a:t>
            </a:r>
            <a:r>
              <a:rPr lang="en-US" b="1" dirty="0">
                <a:solidFill>
                  <a:srgbClr val="00B050"/>
                </a:solidFill>
                <a:latin typeface="Maiandra GD" pitchFamily="34" charset="0"/>
              </a:rPr>
              <a:t>songs about the victory in World War 2, etc.</a:t>
            </a:r>
            <a:endParaRPr lang="ru-RU" b="1" dirty="0">
              <a:solidFill>
                <a:srgbClr val="00B050"/>
              </a:solidFill>
            </a:endParaRPr>
          </a:p>
          <a:p>
            <a:pPr marL="0" indent="0" algn="just">
              <a:lnSpc>
                <a:spcPct val="200000"/>
              </a:lnSpc>
              <a:buNone/>
            </a:pPr>
            <a:endParaRPr lang="ru-RU" b="1" dirty="0">
              <a:solidFill>
                <a:srgbClr val="00B050"/>
              </a:solidFill>
            </a:endParaRPr>
          </a:p>
        </p:txBody>
      </p:sp>
    </p:spTree>
    <p:extLst>
      <p:ext uri="{BB962C8B-B14F-4D97-AF65-F5344CB8AC3E}">
        <p14:creationId xmlns:p14="http://schemas.microsoft.com/office/powerpoint/2010/main" val="1647041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3900" y="177800"/>
            <a:ext cx="6985000" cy="774701"/>
          </a:xfrm>
        </p:spPr>
        <p:txBody>
          <a:bodyPr>
            <a:normAutofit/>
          </a:bodyPr>
          <a:lstStyle/>
          <a:p>
            <a:pPr algn="r"/>
            <a:r>
              <a:rPr lang="en-US" sz="2400" b="1" dirty="0">
                <a:solidFill>
                  <a:srgbClr val="92D050"/>
                </a:solidFill>
              </a:rPr>
              <a:t>Now I’d like to write the anthem of our city</a:t>
            </a:r>
            <a:r>
              <a:rPr lang="en-GB" sz="2400" b="1" dirty="0">
                <a:solidFill>
                  <a:srgbClr val="92D050"/>
                </a:solidFill>
              </a:rPr>
              <a:t>:</a:t>
            </a:r>
            <a:r>
              <a:rPr lang="ru-RU" sz="2400" b="1" dirty="0">
                <a:solidFill>
                  <a:srgbClr val="92D050"/>
                </a:solidFill>
              </a:rPr>
              <a:t/>
            </a:r>
            <a:br>
              <a:rPr lang="ru-RU" sz="2400" b="1" dirty="0">
                <a:solidFill>
                  <a:srgbClr val="92D050"/>
                </a:solidFill>
              </a:rPr>
            </a:br>
            <a:endParaRPr lang="ru-RU" sz="2400" b="1" dirty="0">
              <a:solidFill>
                <a:srgbClr val="92D050"/>
              </a:solidFill>
            </a:endParaRPr>
          </a:p>
        </p:txBody>
      </p:sp>
      <p:sp>
        <p:nvSpPr>
          <p:cNvPr id="3" name="Объект 2"/>
          <p:cNvSpPr>
            <a:spLocks noGrp="1"/>
          </p:cNvSpPr>
          <p:nvPr>
            <p:ph idx="1"/>
          </p:nvPr>
        </p:nvSpPr>
        <p:spPr>
          <a:xfrm>
            <a:off x="641350" y="987424"/>
            <a:ext cx="8172450" cy="5591175"/>
          </a:xfrm>
        </p:spPr>
        <p:txBody>
          <a:bodyPr>
            <a:noAutofit/>
          </a:bodyPr>
          <a:lstStyle/>
          <a:p>
            <a:pPr marL="0" indent="0" algn="ctr">
              <a:lnSpc>
                <a:spcPct val="120000"/>
              </a:lnSpc>
              <a:buNone/>
            </a:pPr>
            <a:r>
              <a:rPr lang="ru-RU" sz="2800" dirty="0" smtClean="0">
                <a:latin typeface="Times New Roman" pitchFamily="18" charset="0"/>
                <a:cs typeface="Times New Roman" pitchFamily="18" charset="0"/>
              </a:rPr>
              <a:t>Над </a:t>
            </a:r>
            <a:r>
              <a:rPr lang="ru-RU" sz="2800" dirty="0" err="1">
                <a:latin typeface="Times New Roman" pitchFamily="18" charset="0"/>
                <a:cs typeface="Times New Roman" pitchFamily="18" charset="0"/>
              </a:rPr>
              <a:t>палескай</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зямлёй</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Беларускіх</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палёў</a:t>
            </a:r>
            <a:r>
              <a:rPr lang="en-US" sz="2800" dirty="0">
                <a:latin typeface="Times New Roman" pitchFamily="18" charset="0"/>
                <a:cs typeface="Times New Roman" pitchFamily="18" charset="0"/>
              </a:rPr>
              <a:t> </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Горад</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крылы</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ўзняў</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чысціні</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I </a:t>
            </a:r>
            <a:r>
              <a:rPr lang="ru-RU" sz="2800" dirty="0" err="1">
                <a:latin typeface="Times New Roman" pitchFamily="18" charset="0"/>
                <a:cs typeface="Times New Roman" pitchFamily="18" charset="0"/>
              </a:rPr>
              <a:t>сваёю</a:t>
            </a:r>
            <a:r>
              <a:rPr lang="ru-RU" sz="2800" dirty="0">
                <a:latin typeface="Times New Roman" pitchFamily="18" charset="0"/>
                <a:cs typeface="Times New Roman" pitchFamily="18" charset="0"/>
              </a:rPr>
              <a:t> душой</a:t>
            </a:r>
            <a:r>
              <a:rPr lang="en-US" sz="2800" dirty="0">
                <a:latin typeface="Times New Roman" pitchFamily="18" charset="0"/>
                <a:cs typeface="Times New Roman" pitchFamily="18" charset="0"/>
              </a:rPr>
              <a:t> </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Шчырай</a:t>
            </a:r>
            <a:r>
              <a:rPr lang="ru-RU" sz="2800" dirty="0">
                <a:latin typeface="Times New Roman" pitchFamily="18" charset="0"/>
                <a:cs typeface="Times New Roman" pitchFamily="18" charset="0"/>
              </a:rPr>
              <a:t> і </a:t>
            </a:r>
            <a:r>
              <a:rPr lang="ru-RU" sz="2800" dirty="0" err="1">
                <a:latin typeface="Times New Roman" pitchFamily="18" charset="0"/>
                <a:cs typeface="Times New Roman" pitchFamily="18" charset="0"/>
              </a:rPr>
              <a:t>маладой</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Ён</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стварае</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гісторыі</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дні</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Быццам</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кліча</a:t>
            </a:r>
            <a:r>
              <a:rPr lang="ru-RU" sz="2800" dirty="0">
                <a:latin typeface="Times New Roman" pitchFamily="18" charset="0"/>
                <a:cs typeface="Times New Roman" pitchFamily="18" charset="0"/>
              </a:rPr>
              <a:t> ў </a:t>
            </a:r>
            <a:r>
              <a:rPr lang="ru-RU" sz="2800" dirty="0" err="1">
                <a:latin typeface="Times New Roman" pitchFamily="18" charset="0"/>
                <a:cs typeface="Times New Roman" pitchFamily="18" charset="0"/>
              </a:rPr>
              <a:t>палёт</a:t>
            </a:r>
            <a:r>
              <a:rPr lang="en-US" sz="2800" dirty="0">
                <a:latin typeface="Times New Roman" pitchFamily="18" charset="0"/>
                <a:cs typeface="Times New Roman" pitchFamily="18" charset="0"/>
              </a:rPr>
              <a:t> </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Яркіх</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зор</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карагод</a:t>
            </a:r>
            <a:r>
              <a:rPr lang="en-US" sz="2800" dirty="0">
                <a:latin typeface="Times New Roman" pitchFamily="18" charset="0"/>
                <a:cs typeface="Times New Roman" pitchFamily="18" charset="0"/>
              </a:rPr>
              <a:t>, </a:t>
            </a:r>
            <a:br>
              <a:rPr lang="en-US" sz="2800" dirty="0">
                <a:latin typeface="Times New Roman" pitchFamily="18" charset="0"/>
                <a:cs typeface="Times New Roman" pitchFamily="18" charset="0"/>
              </a:rPr>
            </a:br>
            <a:r>
              <a:rPr lang="ru-RU" sz="2800" dirty="0" err="1">
                <a:latin typeface="Times New Roman" pitchFamily="18" charset="0"/>
                <a:cs typeface="Times New Roman" pitchFamily="18" charset="0"/>
              </a:rPr>
              <a:t>Рудніковыя</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свецяць</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агні</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r>
              <a:rPr lang="ru-RU" sz="2800" dirty="0">
                <a:latin typeface="Times New Roman" pitchFamily="18" charset="0"/>
                <a:cs typeface="Times New Roman" pitchFamily="18" charset="0"/>
              </a:rPr>
              <a:t>Шахты </a:t>
            </a:r>
            <a:r>
              <a:rPr lang="ru-RU" sz="2800" dirty="0" err="1">
                <a:latin typeface="Times New Roman" pitchFamily="18" charset="0"/>
                <a:cs typeface="Times New Roman" pitchFamily="18" charset="0"/>
              </a:rPr>
              <a:t>працай</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жывуць</a:t>
            </a:r>
            <a:r>
              <a:rPr lang="ru-RU" sz="2800" dirty="0">
                <a:latin typeface="Times New Roman" pitchFamily="18" charset="0"/>
                <a:cs typeface="Times New Roman" pitchFamily="18" charset="0"/>
              </a:rPr>
              <a:t>, </a:t>
            </a:r>
            <a:br>
              <a:rPr lang="ru-RU" sz="2800" dirty="0">
                <a:latin typeface="Times New Roman" pitchFamily="18" charset="0"/>
                <a:cs typeface="Times New Roman" pitchFamily="18" charset="0"/>
              </a:rPr>
            </a:br>
            <a:r>
              <a:rPr lang="ru-RU" sz="2800" dirty="0">
                <a:latin typeface="Times New Roman" pitchFamily="18" charset="0"/>
                <a:cs typeface="Times New Roman" pitchFamily="18" charset="0"/>
              </a:rPr>
              <a:t>Песню славы </a:t>
            </a:r>
            <a:r>
              <a:rPr lang="ru-RU" sz="2800" dirty="0" err="1">
                <a:latin typeface="Times New Roman" pitchFamily="18" charset="0"/>
                <a:cs typeface="Times New Roman" pitchFamily="18" charset="0"/>
              </a:rPr>
              <a:t>пяюць</a:t>
            </a:r>
            <a:r>
              <a:rPr lang="ru-RU" sz="2800" dirty="0">
                <a:latin typeface="Times New Roman" pitchFamily="18" charset="0"/>
                <a:cs typeface="Times New Roman" pitchFamily="18" charset="0"/>
              </a:rPr>
              <a:t>, </a:t>
            </a:r>
            <a:br>
              <a:rPr lang="ru-RU" sz="2800" dirty="0">
                <a:latin typeface="Times New Roman" pitchFamily="18" charset="0"/>
                <a:cs typeface="Times New Roman" pitchFamily="18" charset="0"/>
              </a:rPr>
            </a:br>
            <a:r>
              <a:rPr lang="ru-RU" sz="2800" dirty="0">
                <a:latin typeface="Times New Roman" pitchFamily="18" charset="0"/>
                <a:cs typeface="Times New Roman" pitchFamily="18" charset="0"/>
              </a:rPr>
              <a:t>Як </a:t>
            </a:r>
            <a:r>
              <a:rPr lang="ru-RU" sz="2800" dirty="0" err="1">
                <a:latin typeface="Times New Roman" pitchFamily="18" charset="0"/>
                <a:cs typeface="Times New Roman" pitchFamily="18" charset="0"/>
              </a:rPr>
              <a:t>вясновай</a:t>
            </a:r>
            <a:r>
              <a:rPr lang="ru-RU" sz="2800" dirty="0">
                <a:latin typeface="Times New Roman" pitchFamily="18" charset="0"/>
                <a:cs typeface="Times New Roman" pitchFamily="18" charset="0"/>
              </a:rPr>
              <a:t> парой </a:t>
            </a:r>
            <a:r>
              <a:rPr lang="ru-RU" sz="2800" dirty="0" err="1">
                <a:latin typeface="Times New Roman" pitchFamily="18" charset="0"/>
                <a:cs typeface="Times New Roman" pitchFamily="18" charset="0"/>
              </a:rPr>
              <a:t>жураўлі</a:t>
            </a:r>
            <a:r>
              <a:rPr lang="ru-RU" sz="2800" dirty="0">
                <a:latin typeface="Times New Roman" pitchFamily="18" charset="0"/>
                <a:cs typeface="Times New Roman" pitchFamily="18" charset="0"/>
              </a:rPr>
              <a:t>.</a:t>
            </a:r>
          </a:p>
          <a:p>
            <a:pPr marL="0" indent="0" algn="ctr">
              <a:lnSpc>
                <a:spcPct val="120000"/>
              </a:lnSpc>
              <a:buNone/>
            </a:pP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31070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4700" y="365127"/>
            <a:ext cx="5200650" cy="942974"/>
          </a:xfrm>
        </p:spPr>
        <p:txBody>
          <a:bodyPr/>
          <a:lstStyle/>
          <a:p>
            <a:pPr algn="r"/>
            <a:r>
              <a:rPr lang="en-US" b="1" dirty="0" smtClean="0">
                <a:solidFill>
                  <a:srgbClr val="92D050"/>
                </a:solidFill>
              </a:rPr>
              <a:t> The anthem of </a:t>
            </a:r>
            <a:r>
              <a:rPr lang="en-US" b="1" dirty="0" err="1" smtClean="0">
                <a:solidFill>
                  <a:srgbClr val="92D050"/>
                </a:solidFill>
              </a:rPr>
              <a:t>Soligorsk</a:t>
            </a:r>
            <a:endParaRPr lang="ru-RU" b="1" dirty="0">
              <a:solidFill>
                <a:srgbClr val="92D050"/>
              </a:solidFill>
            </a:endParaRPr>
          </a:p>
        </p:txBody>
      </p:sp>
      <p:sp>
        <p:nvSpPr>
          <p:cNvPr id="3" name="Объект 2"/>
          <p:cNvSpPr>
            <a:spLocks noGrp="1"/>
          </p:cNvSpPr>
          <p:nvPr>
            <p:ph idx="1"/>
          </p:nvPr>
        </p:nvSpPr>
        <p:spPr>
          <a:xfrm>
            <a:off x="635000" y="1000124"/>
            <a:ext cx="8267700" cy="5426076"/>
          </a:xfrm>
        </p:spPr>
        <p:txBody>
          <a:bodyPr>
            <a:noAutofit/>
          </a:bodyPr>
          <a:lstStyle/>
          <a:p>
            <a:pPr marL="0" indent="0" algn="ctr">
              <a:lnSpc>
                <a:spcPct val="120000"/>
              </a:lnSpc>
              <a:buNone/>
            </a:pPr>
            <a:r>
              <a:rPr lang="ru-RU" sz="1400" b="1" dirty="0" err="1">
                <a:latin typeface="Times New Roman" pitchFamily="18" charset="0"/>
                <a:cs typeface="Times New Roman" pitchFamily="18" charset="0"/>
              </a:rPr>
              <a:t>Прыпеў</a:t>
            </a:r>
            <a:r>
              <a:rPr lang="ru-RU" sz="1400" b="1" dirty="0">
                <a:latin typeface="Times New Roman" pitchFamily="18" charset="0"/>
                <a:cs typeface="Times New Roman" pitchFamily="18" charset="0"/>
              </a:rPr>
              <a:t> :</a:t>
            </a:r>
          </a:p>
          <a:p>
            <a:pPr marL="0" indent="0" algn="ctr">
              <a:lnSpc>
                <a:spcPct val="120000"/>
              </a:lnSpc>
              <a:buNone/>
            </a:pPr>
            <a:r>
              <a:rPr lang="ru-RU" sz="1400" b="1" dirty="0" err="1">
                <a:latin typeface="Times New Roman" pitchFamily="18" charset="0"/>
                <a:cs typeface="Times New Roman" pitchFamily="18" charset="0"/>
              </a:rPr>
              <a:t>Салігорск</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малады</a:t>
            </a:r>
            <a:r>
              <a:rPr lang="ru-RU" sz="1400" b="1" dirty="0">
                <a:latin typeface="Times New Roman" pitchFamily="18" charset="0"/>
                <a:cs typeface="Times New Roman" pitchFamily="18" charset="0"/>
              </a:rPr>
              <a:t>,</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Ты </a:t>
            </a:r>
            <a:r>
              <a:rPr lang="ru-RU" sz="1400" b="1" dirty="0" err="1">
                <a:latin typeface="Times New Roman" pitchFamily="18" charset="0"/>
                <a:cs typeface="Times New Roman" pitchFamily="18" charset="0"/>
              </a:rPr>
              <a:t>квітней</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праз</a:t>
            </a:r>
            <a:r>
              <a:rPr lang="ru-RU" sz="1400" b="1" dirty="0">
                <a:latin typeface="Times New Roman" pitchFamily="18" charset="0"/>
                <a:cs typeface="Times New Roman" pitchFamily="18" charset="0"/>
              </a:rPr>
              <a:t> гады,</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Узыходзь</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вяснавою</a:t>
            </a:r>
            <a:r>
              <a:rPr lang="ru-RU" sz="1400" b="1" dirty="0">
                <a:latin typeface="Times New Roman" pitchFamily="18" charset="0"/>
                <a:cs typeface="Times New Roman" pitchFamily="18" charset="0"/>
              </a:rPr>
              <a:t> парой.</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Салігорск</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малады</a:t>
            </a:r>
            <a:r>
              <a:rPr lang="ru-RU" sz="1400" b="1" dirty="0">
                <a:latin typeface="Times New Roman" pitchFamily="18" charset="0"/>
                <a:cs typeface="Times New Roman" pitchFamily="18" charset="0"/>
              </a:rPr>
              <a:t>, </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Як </a:t>
            </a:r>
            <a:r>
              <a:rPr lang="ru-RU" sz="1400" b="1" dirty="0" err="1">
                <a:latin typeface="Times New Roman" pitchFamily="18" charset="0"/>
                <a:cs typeface="Times New Roman" pitchFamily="18" charset="0"/>
              </a:rPr>
              <a:t>жа</a:t>
            </a:r>
            <a:r>
              <a:rPr lang="ru-RU" sz="1400" b="1" dirty="0">
                <a:latin typeface="Times New Roman" pitchFamily="18" charset="0"/>
                <a:cs typeface="Times New Roman" pitchFamily="18" charset="0"/>
              </a:rPr>
              <a:t> любы нам ты,</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Беларусь </a:t>
            </a:r>
            <a:r>
              <a:rPr lang="ru-RU" sz="1400" b="1" dirty="0" err="1">
                <a:latin typeface="Times New Roman" pitchFamily="18" charset="0"/>
                <a:cs typeface="Times New Roman" pitchFamily="18" charset="0"/>
              </a:rPr>
              <a:t>ганарыцца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табой</a:t>
            </a:r>
            <a:r>
              <a:rPr lang="ru-RU" sz="1400" b="1" dirty="0">
                <a:latin typeface="Times New Roman" pitchFamily="18" charset="0"/>
                <a:cs typeface="Times New Roman" pitchFamily="18" charset="0"/>
              </a:rPr>
              <a:t>.</a:t>
            </a:r>
          </a:p>
          <a:p>
            <a:pPr marL="0" indent="0" algn="ctr">
              <a:lnSpc>
                <a:spcPct val="120000"/>
              </a:lnSpc>
              <a:buNone/>
            </a:pPr>
            <a:r>
              <a:rPr lang="ru-RU" sz="1400" b="1" dirty="0" err="1">
                <a:latin typeface="Times New Roman" pitchFamily="18" charset="0"/>
                <a:cs typeface="Times New Roman" pitchFamily="18" charset="0"/>
              </a:rPr>
              <a:t>Салігорскі</a:t>
            </a:r>
            <a:r>
              <a:rPr lang="ru-RU" sz="1400" b="1" dirty="0">
                <a:latin typeface="Times New Roman" pitchFamily="18" charset="0"/>
                <a:cs typeface="Times New Roman" pitchFamily="18" charset="0"/>
              </a:rPr>
              <a:t> народ</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Кожны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дзень</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кожны</a:t>
            </a:r>
            <a:r>
              <a:rPr lang="ru-RU" sz="1400" b="1" dirty="0">
                <a:latin typeface="Times New Roman" pitchFamily="18" charset="0"/>
                <a:cs typeface="Times New Roman" pitchFamily="18" charset="0"/>
              </a:rPr>
              <a:t> год</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Славы </a:t>
            </a:r>
            <a:r>
              <a:rPr lang="ru-RU" sz="1400" b="1" dirty="0" err="1">
                <a:latin typeface="Times New Roman" pitchFamily="18" charset="0"/>
                <a:cs typeface="Times New Roman" pitchFamily="18" charset="0"/>
              </a:rPr>
              <a:t>сцяг</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ганарова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нясе</a:t>
            </a:r>
            <a:r>
              <a:rPr lang="ru-RU" sz="1400" b="1" dirty="0">
                <a:latin typeface="Times New Roman" pitchFamily="18" charset="0"/>
                <a:cs typeface="Times New Roman" pitchFamily="18" charset="0"/>
              </a:rPr>
              <a:t>.</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У кожным </a:t>
            </a:r>
            <a:r>
              <a:rPr lang="ru-RU" sz="1400" b="1" dirty="0" err="1">
                <a:latin typeface="Times New Roman" pitchFamily="18" charset="0"/>
                <a:cs typeface="Times New Roman" pitchFamily="18" charset="0"/>
              </a:rPr>
              <a:t>граме</a:t>
            </a:r>
            <a:r>
              <a:rPr lang="ru-RU" sz="1400" b="1" dirty="0">
                <a:latin typeface="Times New Roman" pitchFamily="18" charset="0"/>
                <a:cs typeface="Times New Roman" pitchFamily="18" charset="0"/>
              </a:rPr>
              <a:t> руды</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Рук </a:t>
            </a:r>
            <a:r>
              <a:rPr lang="ru-RU" sz="1400" b="1" dirty="0" err="1">
                <a:latin typeface="Times New Roman" pitchFamily="18" charset="0"/>
                <a:cs typeface="Times New Roman" pitchFamily="18" charset="0"/>
              </a:rPr>
              <a:t>нястомных</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сляды</a:t>
            </a:r>
            <a:r>
              <a:rPr lang="ru-RU" sz="1400" b="1" dirty="0">
                <a:latin typeface="Times New Roman" pitchFamily="18" charset="0"/>
                <a:cs typeface="Times New Roman" pitchFamily="18" charset="0"/>
              </a:rPr>
              <a:t>.</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Тут </a:t>
            </a:r>
            <a:r>
              <a:rPr lang="ru-RU" sz="1400" b="1" dirty="0" err="1">
                <a:latin typeface="Times New Roman" pitchFamily="18" charset="0"/>
                <a:cs typeface="Times New Roman" pitchFamily="18" charset="0"/>
              </a:rPr>
              <a:t>жывуць</a:t>
            </a:r>
            <a:r>
              <a:rPr lang="ru-RU" sz="1400" b="1" dirty="0">
                <a:latin typeface="Times New Roman" pitchFamily="18" charset="0"/>
                <a:cs typeface="Times New Roman" pitchFamily="18" charset="0"/>
              </a:rPr>
              <a:t> і </a:t>
            </a:r>
            <a:r>
              <a:rPr lang="ru-RU" sz="1400" b="1" dirty="0" err="1">
                <a:latin typeface="Times New Roman" pitchFamily="18" charset="0"/>
                <a:cs typeface="Times New Roman" pitchFamily="18" charset="0"/>
              </a:rPr>
              <a:t>працуюць</a:t>
            </a:r>
            <a:r>
              <a:rPr lang="ru-RU" sz="1400" b="1" dirty="0">
                <a:latin typeface="Times New Roman" pitchFamily="18" charset="0"/>
                <a:cs typeface="Times New Roman" pitchFamily="18" charset="0"/>
              </a:rPr>
              <a:t> усе.</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Малады</a:t>
            </a:r>
            <a:r>
              <a:rPr lang="ru-RU" sz="1400" b="1" dirty="0">
                <a:latin typeface="Times New Roman" pitchFamily="18" charset="0"/>
                <a:cs typeface="Times New Roman" pitchFamily="18" charset="0"/>
              </a:rPr>
              <a:t>, як </a:t>
            </a:r>
            <a:r>
              <a:rPr lang="ru-RU" sz="1400" b="1" dirty="0" err="1">
                <a:latin typeface="Times New Roman" pitchFamily="18" charset="0"/>
                <a:cs typeface="Times New Roman" pitchFamily="18" charset="0"/>
              </a:rPr>
              <a:t>зара</a:t>
            </a:r>
            <a:r>
              <a:rPr lang="ru-RU" sz="1400" b="1" dirty="0">
                <a:latin typeface="Times New Roman" pitchFamily="18" charset="0"/>
                <a:cs typeface="Times New Roman" pitchFamily="18" charset="0"/>
              </a:rPr>
              <a:t>,</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Славен ты </a:t>
            </a:r>
            <a:r>
              <a:rPr lang="ru-RU" sz="1400" b="1" dirty="0" err="1">
                <a:latin typeface="Times New Roman" pitchFamily="18" charset="0"/>
                <a:cs typeface="Times New Roman" pitchFamily="18" charset="0"/>
              </a:rPr>
              <a:t>нездарма</a:t>
            </a:r>
            <a:r>
              <a:rPr lang="ru-RU" sz="1400" b="1" dirty="0">
                <a:latin typeface="Times New Roman" pitchFamily="18" charset="0"/>
                <a:cs typeface="Times New Roman" pitchFamily="18" charset="0"/>
              </a:rPr>
              <a:t>,</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Заставайся</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навекі</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такім</a:t>
            </a:r>
            <a:r>
              <a:rPr lang="ru-RU" sz="1400" b="1" dirty="0">
                <a:latin typeface="Times New Roman" pitchFamily="18" charset="0"/>
                <a:cs typeface="Times New Roman" pitchFamily="18" charset="0"/>
              </a:rPr>
              <a:t>. </a:t>
            </a:r>
            <a:br>
              <a:rPr lang="ru-RU" sz="1400" b="1" dirty="0">
                <a:latin typeface="Times New Roman" pitchFamily="18" charset="0"/>
                <a:cs typeface="Times New Roman" pitchFamily="18" charset="0"/>
              </a:rPr>
            </a:br>
            <a:r>
              <a:rPr lang="ru-RU" sz="1400" b="1" dirty="0" err="1">
                <a:latin typeface="Times New Roman" pitchFamily="18" charset="0"/>
                <a:cs typeface="Times New Roman" pitchFamily="18" charset="0"/>
              </a:rPr>
              <a:t>Каб</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пачуць</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кожны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змог</a:t>
            </a:r>
            <a:r>
              <a:rPr lang="ru-RU" sz="1400" b="1" dirty="0">
                <a:latin typeface="Times New Roman" pitchFamily="18" charset="0"/>
                <a:cs typeface="Times New Roman" pitchFamily="18" charset="0"/>
              </a:rPr>
              <a:t> </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Новых звон </a:t>
            </a:r>
            <a:r>
              <a:rPr lang="ru-RU" sz="1400" b="1" dirty="0" err="1">
                <a:latin typeface="Times New Roman" pitchFamily="18" charset="0"/>
                <a:cs typeface="Times New Roman" pitchFamily="18" charset="0"/>
              </a:rPr>
              <a:t>перамог</a:t>
            </a:r>
            <a:r>
              <a:rPr lang="ru-RU" sz="1400" b="1" dirty="0">
                <a:latin typeface="Times New Roman" pitchFamily="18" charset="0"/>
                <a:cs typeface="Times New Roman" pitchFamily="18" charset="0"/>
              </a:rPr>
              <a:t/>
            </a:r>
            <a:br>
              <a:rPr lang="ru-RU" sz="1400" b="1" dirty="0">
                <a:latin typeface="Times New Roman" pitchFamily="18" charset="0"/>
                <a:cs typeface="Times New Roman" pitchFamily="18" charset="0"/>
              </a:rPr>
            </a:br>
            <a:r>
              <a:rPr lang="ru-RU" sz="1400" b="1" dirty="0">
                <a:latin typeface="Times New Roman" pitchFamily="18" charset="0"/>
                <a:cs typeface="Times New Roman" pitchFamily="18" charset="0"/>
              </a:rPr>
              <a:t>У </a:t>
            </a:r>
            <a:r>
              <a:rPr lang="ru-RU" sz="1400" b="1" dirty="0" err="1">
                <a:latin typeface="Times New Roman" pitchFamily="18" charset="0"/>
                <a:cs typeface="Times New Roman" pitchFamily="18" charset="0"/>
              </a:rPr>
              <a:t>галасах</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тваіх</a:t>
            </a:r>
            <a:r>
              <a:rPr lang="ru-RU" sz="1400" b="1" dirty="0">
                <a:latin typeface="Times New Roman" pitchFamily="18" charset="0"/>
                <a:cs typeface="Times New Roman" pitchFamily="18" charset="0"/>
              </a:rPr>
              <a:t> горных </a:t>
            </a:r>
            <a:r>
              <a:rPr lang="ru-RU" sz="1400" b="1" dirty="0" err="1">
                <a:latin typeface="Times New Roman" pitchFamily="18" charset="0"/>
                <a:cs typeface="Times New Roman" pitchFamily="18" charset="0"/>
              </a:rPr>
              <a:t>машын</a:t>
            </a:r>
            <a:r>
              <a:rPr lang="ru-RU" sz="1400" b="1" dirty="0">
                <a:latin typeface="Times New Roman" pitchFamily="18" charset="0"/>
                <a:cs typeface="Times New Roman" pitchFamily="18" charset="0"/>
              </a:rPr>
              <a:t>.</a:t>
            </a:r>
          </a:p>
          <a:p>
            <a:pPr marL="0" indent="0" algn="ctr">
              <a:lnSpc>
                <a:spcPct val="120000"/>
              </a:lnSpc>
              <a:buNone/>
            </a:pPr>
            <a:r>
              <a:rPr lang="ru-RU" sz="1400" b="1" dirty="0">
                <a:latin typeface="Times New Roman" pitchFamily="18" charset="0"/>
                <a:cs typeface="Times New Roman" pitchFamily="18" charset="0"/>
              </a:rPr>
              <a:t> </a:t>
            </a:r>
          </a:p>
          <a:p>
            <a:endParaRPr lang="ru-RU" sz="1400" b="1" dirty="0"/>
          </a:p>
        </p:txBody>
      </p:sp>
    </p:spTree>
    <p:extLst>
      <p:ext uri="{BB962C8B-B14F-4D97-AF65-F5344CB8AC3E}">
        <p14:creationId xmlns:p14="http://schemas.microsoft.com/office/powerpoint/2010/main" val="3315772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3100" y="365126"/>
            <a:ext cx="5302250" cy="1325563"/>
          </a:xfrm>
        </p:spPr>
        <p:txBody>
          <a:bodyPr>
            <a:normAutofit fontScale="90000"/>
          </a:bodyPr>
          <a:lstStyle/>
          <a:p>
            <a:pPr algn="r"/>
            <a:r>
              <a:rPr lang="en-US" dirty="0">
                <a:solidFill>
                  <a:srgbClr val="00B050"/>
                </a:solidFill>
              </a:rPr>
              <a:t>S</a:t>
            </a:r>
            <a:r>
              <a:rPr lang="en-GB" dirty="0" err="1">
                <a:solidFill>
                  <a:srgbClr val="00B050"/>
                </a:solidFill>
              </a:rPr>
              <a:t>chool</a:t>
            </a:r>
            <a:r>
              <a:rPr lang="en-US" dirty="0">
                <a:solidFill>
                  <a:srgbClr val="00B050"/>
                </a:solidFill>
              </a:rPr>
              <a:t>  </a:t>
            </a:r>
            <a:r>
              <a:rPr lang="ru-RU" dirty="0">
                <a:solidFill>
                  <a:srgbClr val="00B050"/>
                </a:solidFill>
              </a:rPr>
              <a:t>№ </a:t>
            </a:r>
            <a:r>
              <a:rPr lang="en-US" dirty="0">
                <a:solidFill>
                  <a:srgbClr val="00B050"/>
                </a:solidFill>
              </a:rPr>
              <a:t>4, </a:t>
            </a:r>
            <a:r>
              <a:rPr lang="en-US" dirty="0" err="1">
                <a:solidFill>
                  <a:srgbClr val="00B050"/>
                </a:solidFill>
              </a:rPr>
              <a:t>Soligorsk</a:t>
            </a:r>
            <a:r>
              <a:rPr lang="en-US" dirty="0">
                <a:solidFill>
                  <a:srgbClr val="00B050"/>
                </a:solidFill>
              </a:rPr>
              <a:t>, Belarus</a:t>
            </a:r>
            <a:r>
              <a:rPr lang="en-US" dirty="0"/>
              <a:t>.</a:t>
            </a:r>
            <a:r>
              <a:rPr lang="ru-RU" dirty="0"/>
              <a:t/>
            </a:r>
            <a:br>
              <a:rPr lang="ru-RU" dirty="0"/>
            </a:br>
            <a:r>
              <a:rPr lang="en-US" dirty="0">
                <a:solidFill>
                  <a:srgbClr val="FF0000"/>
                </a:solidFill>
              </a:rPr>
              <a:t>                                Karina</a:t>
            </a:r>
            <a:endParaRPr lang="ru-RU" dirty="0"/>
          </a:p>
        </p:txBody>
      </p:sp>
      <p:sp>
        <p:nvSpPr>
          <p:cNvPr id="3" name="Объект 2"/>
          <p:cNvSpPr>
            <a:spLocks noGrp="1"/>
          </p:cNvSpPr>
          <p:nvPr>
            <p:ph idx="1"/>
          </p:nvPr>
        </p:nvSpPr>
        <p:spPr/>
        <p:txBody>
          <a:bodyPr/>
          <a:lstStyle/>
          <a:p>
            <a:pPr marL="0" indent="0" algn="ctr">
              <a:lnSpc>
                <a:spcPct val="150000"/>
              </a:lnSpc>
              <a:buNone/>
            </a:pPr>
            <a:r>
              <a:rPr lang="en-GB" dirty="0">
                <a:latin typeface="Times New Roman" pitchFamily="18" charset="0"/>
                <a:cs typeface="Times New Roman" pitchFamily="18" charset="0"/>
              </a:rPr>
              <a:t>The anthem of our city is about the beauty of our place and our people.</a:t>
            </a:r>
            <a:endParaRPr lang="ru-RU" dirty="0">
              <a:latin typeface="Times New Roman" pitchFamily="18" charset="0"/>
              <a:cs typeface="Times New Roman" pitchFamily="18" charset="0"/>
            </a:endParaRPr>
          </a:p>
          <a:p>
            <a:pPr marL="0" indent="0" algn="ctr">
              <a:lnSpc>
                <a:spcPct val="150000"/>
              </a:lnSpc>
              <a:buNone/>
            </a:pPr>
            <a:r>
              <a:rPr lang="en-GB" dirty="0" smtClean="0">
                <a:latin typeface="Times New Roman" pitchFamily="18" charset="0"/>
                <a:cs typeface="Times New Roman" pitchFamily="18" charset="0"/>
              </a:rPr>
              <a:t>And </a:t>
            </a:r>
            <a:r>
              <a:rPr lang="en-GB" dirty="0">
                <a:latin typeface="Times New Roman" pitchFamily="18" charset="0"/>
                <a:cs typeface="Times New Roman" pitchFamily="18" charset="0"/>
              </a:rPr>
              <a:t>finally I wanted to express my opinion on about what it is necessary to write music in modern society.</a:t>
            </a:r>
            <a:endParaRPr lang="ru-RU" dirty="0">
              <a:latin typeface="Times New Roman" pitchFamily="18" charset="0"/>
              <a:cs typeface="Times New Roman" pitchFamily="18" charset="0"/>
            </a:endParaRPr>
          </a:p>
          <a:p>
            <a:pPr marL="0" indent="0" algn="ctr">
              <a:lnSpc>
                <a:spcPct val="150000"/>
              </a:lnSpc>
              <a:buNone/>
            </a:pPr>
            <a:r>
              <a:rPr lang="en-GB" dirty="0" smtClean="0">
                <a:latin typeface="Times New Roman" pitchFamily="18" charset="0"/>
                <a:cs typeface="Times New Roman" pitchFamily="18" charset="0"/>
              </a:rPr>
              <a:t>To </a:t>
            </a:r>
            <a:r>
              <a:rPr lang="en-GB" dirty="0">
                <a:latin typeface="Times New Roman" pitchFamily="18" charset="0"/>
                <a:cs typeface="Times New Roman" pitchFamily="18" charset="0"/>
              </a:rPr>
              <a:t>my mind in modern society the computer and all gadgets replaced friendship and love and therefore I think that the songs need to be written about love and about friendship. </a:t>
            </a:r>
            <a:endParaRPr lang="ru-RU" dirty="0">
              <a:latin typeface="Times New Roman" pitchFamily="18" charset="0"/>
              <a:cs typeface="Times New Roman" pitchFamily="18" charset="0"/>
            </a:endParaRPr>
          </a:p>
          <a:p>
            <a:pPr marL="0" indent="0" algn="ctr">
              <a:lnSpc>
                <a:spcPct val="150000"/>
              </a:lnSpc>
              <a:buNone/>
            </a:pPr>
            <a:r>
              <a:rPr lang="en-GB" dirty="0">
                <a:latin typeface="Times New Roman" pitchFamily="18" charset="0"/>
                <a:cs typeface="Times New Roman" pitchFamily="18" charset="0"/>
              </a:rPr>
              <a:t>I hope this essay is interesting for you.</a:t>
            </a:r>
            <a:endParaRPr lang="ru-RU" dirty="0">
              <a:latin typeface="Times New Roman" pitchFamily="18" charset="0"/>
              <a:cs typeface="Times New Roman" pitchFamily="18" charset="0"/>
            </a:endParaRPr>
          </a:p>
          <a:p>
            <a:pPr>
              <a:lnSpc>
                <a:spcPct val="150000"/>
              </a:lnSpc>
            </a:pPr>
            <a:endParaRPr lang="ru-RU" dirty="0">
              <a:latin typeface="Times New Roman" pitchFamily="18" charset="0"/>
              <a:cs typeface="Times New Roman" pitchFamily="18" charset="0"/>
            </a:endParaRPr>
          </a:p>
          <a:p>
            <a:pPr>
              <a:lnSpc>
                <a:spcPct val="150000"/>
              </a:lnSpc>
            </a:pP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2592776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a:solidFill>
                  <a:srgbClr val="00B050"/>
                </a:solidFill>
              </a:rPr>
              <a:t>S</a:t>
            </a:r>
            <a:r>
              <a:rPr lang="en-GB" dirty="0" err="1">
                <a:solidFill>
                  <a:srgbClr val="00B050"/>
                </a:solidFill>
              </a:rPr>
              <a:t>chool</a:t>
            </a:r>
            <a:r>
              <a:rPr lang="en-US" dirty="0">
                <a:solidFill>
                  <a:srgbClr val="00B050"/>
                </a:solidFill>
              </a:rPr>
              <a:t>  </a:t>
            </a:r>
            <a:r>
              <a:rPr lang="ru-RU" dirty="0">
                <a:solidFill>
                  <a:srgbClr val="00B050"/>
                </a:solidFill>
              </a:rPr>
              <a:t>№ </a:t>
            </a:r>
            <a:r>
              <a:rPr lang="en-US" dirty="0">
                <a:solidFill>
                  <a:srgbClr val="00B050"/>
                </a:solidFill>
              </a:rPr>
              <a:t>4, </a:t>
            </a:r>
            <a:r>
              <a:rPr lang="en-US" dirty="0" err="1">
                <a:solidFill>
                  <a:srgbClr val="00B050"/>
                </a:solidFill>
              </a:rPr>
              <a:t>Soligorsk</a:t>
            </a:r>
            <a:r>
              <a:rPr lang="en-US" dirty="0">
                <a:solidFill>
                  <a:srgbClr val="00B050"/>
                </a:solidFill>
              </a:rPr>
              <a:t>, Belarus</a:t>
            </a:r>
            <a:r>
              <a:rPr lang="en-US" dirty="0"/>
              <a:t>.</a:t>
            </a:r>
            <a:r>
              <a:rPr lang="ru-RU" dirty="0"/>
              <a:t/>
            </a:r>
            <a:br>
              <a:rPr lang="ru-RU" dirty="0"/>
            </a:br>
            <a:r>
              <a:rPr lang="en-US" dirty="0">
                <a:solidFill>
                  <a:srgbClr val="FF0000"/>
                </a:solidFill>
              </a:rPr>
              <a:t>                                </a:t>
            </a:r>
            <a:r>
              <a:rPr lang="en-US" dirty="0" smtClean="0">
                <a:solidFill>
                  <a:srgbClr val="FF0000"/>
                </a:solidFill>
              </a:rPr>
              <a:t>Angelina</a:t>
            </a:r>
            <a:endParaRPr lang="ru-RU" dirty="0"/>
          </a:p>
        </p:txBody>
      </p:sp>
      <p:sp>
        <p:nvSpPr>
          <p:cNvPr id="3" name="Объект 2"/>
          <p:cNvSpPr>
            <a:spLocks noGrp="1"/>
          </p:cNvSpPr>
          <p:nvPr>
            <p:ph idx="1"/>
          </p:nvPr>
        </p:nvSpPr>
        <p:spPr>
          <a:xfrm>
            <a:off x="628650" y="1825624"/>
            <a:ext cx="8197850" cy="4778375"/>
          </a:xfrm>
        </p:spPr>
        <p:txBody>
          <a:bodyPr>
            <a:normAutofit fontScale="92500" lnSpcReduction="10000"/>
          </a:bodyPr>
          <a:lstStyle/>
          <a:p>
            <a:pPr marL="0" indent="0" algn="just">
              <a:lnSpc>
                <a:spcPct val="150000"/>
              </a:lnSpc>
              <a:buNone/>
            </a:pPr>
            <a:r>
              <a:rPr lang="en-GB" dirty="0"/>
              <a:t> </a:t>
            </a:r>
            <a:r>
              <a:rPr lang="en-GB" dirty="0" smtClean="0"/>
              <a:t>    To </a:t>
            </a:r>
            <a:r>
              <a:rPr lang="en-GB" dirty="0"/>
              <a:t>begin with, I’d like to say that listening to music is a popular pastime nowadays. Now I’d like to tell you about my favourite music. I prefer melodious and quiet music. I can’t say when I listen to music, but I try to listen to it most of my free time. My favourite group is Band ‘Eros there from Russia. I think the purpose of music is to convey to the listener the whole meaning of the song and ideas to arouse in him feelings of songs displayed. I know how to play on a piano and a little know how to play the accordion. I know some national instruments of Belarus such as “</a:t>
            </a:r>
            <a:r>
              <a:rPr lang="en-GB" dirty="0" err="1"/>
              <a:t>duda</a:t>
            </a:r>
            <a:r>
              <a:rPr lang="en-GB" dirty="0"/>
              <a:t>”, “</a:t>
            </a:r>
            <a:r>
              <a:rPr lang="en-GB" dirty="0" err="1"/>
              <a:t>zhaleyka</a:t>
            </a:r>
            <a:r>
              <a:rPr lang="en-GB" dirty="0"/>
              <a:t>”, horn, lyre, violin and dulcimer. To my mind the songs in the modern society about tolerance. We sing the hymn of Belarus on many holidays because it always will be reminded of our nation and the ancestors of what a beautiful country we live. </a:t>
            </a:r>
            <a:endParaRPr lang="ru-RU" dirty="0"/>
          </a:p>
          <a:p>
            <a:endParaRPr lang="ru-RU" dirty="0"/>
          </a:p>
        </p:txBody>
      </p:sp>
    </p:spTree>
    <p:extLst>
      <p:ext uri="{BB962C8B-B14F-4D97-AF65-F5344CB8AC3E}">
        <p14:creationId xmlns:p14="http://schemas.microsoft.com/office/powerpoint/2010/main" val="603212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4400" y="365126"/>
            <a:ext cx="5060950" cy="1325563"/>
          </a:xfrm>
        </p:spPr>
        <p:txBody>
          <a:bodyPr>
            <a:normAutofit/>
          </a:bodyPr>
          <a:lstStyle/>
          <a:p>
            <a:r>
              <a:rPr lang="en-GB" dirty="0"/>
              <a:t>Now I like to show you lyrics of Belarus anthem:</a:t>
            </a:r>
            <a:endParaRPr lang="ru-RU" dirty="0"/>
          </a:p>
        </p:txBody>
      </p:sp>
      <p:sp>
        <p:nvSpPr>
          <p:cNvPr id="3" name="Объект 2"/>
          <p:cNvSpPr>
            <a:spLocks noGrp="1"/>
          </p:cNvSpPr>
          <p:nvPr>
            <p:ph idx="1"/>
          </p:nvPr>
        </p:nvSpPr>
        <p:spPr/>
        <p:txBody>
          <a:bodyPr/>
          <a:lstStyle/>
          <a:p>
            <a:pPr marL="0" indent="0">
              <a:buNone/>
            </a:pPr>
            <a:r>
              <a:rPr lang="en-GB" dirty="0" err="1"/>
              <a:t>Мы</a:t>
            </a:r>
            <a:r>
              <a:rPr lang="en-GB" dirty="0"/>
              <a:t>, </a:t>
            </a:r>
            <a:r>
              <a:rPr lang="en-GB" dirty="0" err="1"/>
              <a:t>беларусы</a:t>
            </a:r>
            <a:r>
              <a:rPr lang="en-GB" dirty="0"/>
              <a:t> — </a:t>
            </a:r>
            <a:r>
              <a:rPr lang="en-GB" dirty="0" err="1"/>
              <a:t>мірныя</a:t>
            </a:r>
            <a:r>
              <a:rPr lang="en-GB" dirty="0"/>
              <a:t> </a:t>
            </a:r>
            <a:r>
              <a:rPr lang="en-GB" dirty="0" err="1"/>
              <a:t>людзі</a:t>
            </a:r>
            <a:r>
              <a:rPr lang="en-GB" dirty="0"/>
              <a:t>,</a:t>
            </a:r>
            <a:endParaRPr lang="ru-RU" dirty="0"/>
          </a:p>
          <a:p>
            <a:pPr marL="0" indent="0">
              <a:buNone/>
            </a:pPr>
            <a:r>
              <a:rPr lang="en-GB" dirty="0" err="1"/>
              <a:t>Сэрцам</a:t>
            </a:r>
            <a:r>
              <a:rPr lang="en-GB" dirty="0"/>
              <a:t> </a:t>
            </a:r>
            <a:r>
              <a:rPr lang="en-GB" dirty="0" err="1"/>
              <a:t>адданыя</a:t>
            </a:r>
            <a:r>
              <a:rPr lang="en-GB" dirty="0"/>
              <a:t> </a:t>
            </a:r>
            <a:r>
              <a:rPr lang="en-GB" dirty="0" err="1"/>
              <a:t>роднай</a:t>
            </a:r>
            <a:r>
              <a:rPr lang="en-GB" dirty="0"/>
              <a:t> </a:t>
            </a:r>
            <a:r>
              <a:rPr lang="en-GB" dirty="0" err="1"/>
              <a:t>зямлі</a:t>
            </a:r>
            <a:r>
              <a:rPr lang="en-GB" dirty="0"/>
              <a:t>,</a:t>
            </a:r>
            <a:endParaRPr lang="ru-RU" dirty="0"/>
          </a:p>
          <a:p>
            <a:pPr marL="0" indent="0">
              <a:buNone/>
            </a:pPr>
            <a:r>
              <a:rPr lang="en-GB" dirty="0" err="1"/>
              <a:t>Шчыра</a:t>
            </a:r>
            <a:r>
              <a:rPr lang="en-GB" dirty="0"/>
              <a:t> </a:t>
            </a:r>
            <a:r>
              <a:rPr lang="en-GB" dirty="0" err="1"/>
              <a:t>сябруем</a:t>
            </a:r>
            <a:r>
              <a:rPr lang="en-GB" dirty="0"/>
              <a:t>, </a:t>
            </a:r>
            <a:r>
              <a:rPr lang="en-GB" dirty="0" err="1"/>
              <a:t>сілы</a:t>
            </a:r>
            <a:r>
              <a:rPr lang="en-GB" dirty="0"/>
              <a:t> </a:t>
            </a:r>
            <a:r>
              <a:rPr lang="en-GB" dirty="0" err="1"/>
              <a:t>гартуем</a:t>
            </a:r>
            <a:endParaRPr lang="ru-RU" dirty="0"/>
          </a:p>
          <a:p>
            <a:pPr marL="0" indent="0">
              <a:buNone/>
            </a:pPr>
            <a:r>
              <a:rPr lang="en-GB" dirty="0" err="1"/>
              <a:t>Мы</a:t>
            </a:r>
            <a:r>
              <a:rPr lang="en-GB" dirty="0"/>
              <a:t> ў </a:t>
            </a:r>
            <a:r>
              <a:rPr lang="en-GB" dirty="0" err="1"/>
              <a:t>працавітай</a:t>
            </a:r>
            <a:r>
              <a:rPr lang="en-GB" dirty="0"/>
              <a:t>, </a:t>
            </a:r>
            <a:r>
              <a:rPr lang="en-GB" dirty="0" err="1"/>
              <a:t>вольнай</a:t>
            </a:r>
            <a:r>
              <a:rPr lang="en-GB" dirty="0"/>
              <a:t> </a:t>
            </a:r>
            <a:r>
              <a:rPr lang="en-GB" dirty="0" err="1"/>
              <a:t>сям’і</a:t>
            </a:r>
            <a:r>
              <a:rPr lang="en-GB" dirty="0"/>
              <a:t>.</a:t>
            </a:r>
            <a:endParaRPr lang="ru-RU" dirty="0"/>
          </a:p>
          <a:p>
            <a:pPr marL="0" indent="0">
              <a:buNone/>
            </a:pPr>
            <a:endParaRPr lang="ru-RU" dirty="0"/>
          </a:p>
          <a:p>
            <a:pPr marL="0" indent="0">
              <a:buNone/>
            </a:pPr>
            <a:r>
              <a:rPr lang="en-GB" dirty="0" err="1"/>
              <a:t>Слаўся</a:t>
            </a:r>
            <a:r>
              <a:rPr lang="en-GB" dirty="0"/>
              <a:t>, </a:t>
            </a:r>
            <a:r>
              <a:rPr lang="en-GB" dirty="0" err="1"/>
              <a:t>зямлі</a:t>
            </a:r>
            <a:r>
              <a:rPr lang="en-GB" dirty="0"/>
              <a:t> </a:t>
            </a:r>
            <a:r>
              <a:rPr lang="en-GB" dirty="0" err="1"/>
              <a:t>нашай</a:t>
            </a:r>
            <a:r>
              <a:rPr lang="en-GB" dirty="0"/>
              <a:t> </a:t>
            </a:r>
            <a:r>
              <a:rPr lang="en-GB" dirty="0" err="1"/>
              <a:t>светлае</a:t>
            </a:r>
            <a:r>
              <a:rPr lang="en-GB" dirty="0"/>
              <a:t> </a:t>
            </a:r>
            <a:r>
              <a:rPr lang="en-GB" dirty="0" err="1"/>
              <a:t>імя</a:t>
            </a:r>
            <a:r>
              <a:rPr lang="en-GB" dirty="0"/>
              <a:t>,</a:t>
            </a:r>
            <a:endParaRPr lang="ru-RU" dirty="0"/>
          </a:p>
          <a:p>
            <a:pPr marL="0" indent="0">
              <a:buNone/>
            </a:pPr>
            <a:r>
              <a:rPr lang="en-GB" dirty="0" err="1"/>
              <a:t>Слаўся</a:t>
            </a:r>
            <a:r>
              <a:rPr lang="en-GB" dirty="0"/>
              <a:t>, </a:t>
            </a:r>
            <a:r>
              <a:rPr lang="en-GB" dirty="0" err="1"/>
              <a:t>народаў</a:t>
            </a:r>
            <a:r>
              <a:rPr lang="en-GB" dirty="0"/>
              <a:t> </a:t>
            </a:r>
            <a:r>
              <a:rPr lang="en-GB" dirty="0" err="1"/>
              <a:t>братэрскі</a:t>
            </a:r>
            <a:r>
              <a:rPr lang="en-GB" dirty="0"/>
              <a:t> </a:t>
            </a:r>
            <a:r>
              <a:rPr lang="en-GB" dirty="0" err="1"/>
              <a:t>саюз</a:t>
            </a:r>
            <a:r>
              <a:rPr lang="en-GB" dirty="0"/>
              <a:t>!</a:t>
            </a:r>
            <a:endParaRPr lang="ru-RU" dirty="0"/>
          </a:p>
          <a:p>
            <a:pPr marL="0" indent="0">
              <a:buNone/>
            </a:pPr>
            <a:r>
              <a:rPr lang="en-GB" dirty="0" err="1"/>
              <a:t>Наша</a:t>
            </a:r>
            <a:r>
              <a:rPr lang="en-GB" dirty="0"/>
              <a:t> </a:t>
            </a:r>
            <a:r>
              <a:rPr lang="en-GB" dirty="0" err="1"/>
              <a:t>любімая</a:t>
            </a:r>
            <a:r>
              <a:rPr lang="en-GB" dirty="0"/>
              <a:t> </a:t>
            </a:r>
            <a:r>
              <a:rPr lang="en-GB" dirty="0" err="1"/>
              <a:t>маці-Радзіма</a:t>
            </a:r>
            <a:r>
              <a:rPr lang="en-GB" dirty="0"/>
              <a:t>,</a:t>
            </a:r>
            <a:endParaRPr lang="ru-RU" dirty="0"/>
          </a:p>
          <a:p>
            <a:pPr marL="0" indent="0">
              <a:buNone/>
            </a:pPr>
            <a:r>
              <a:rPr lang="en-GB" dirty="0" err="1"/>
              <a:t>Вечна</a:t>
            </a:r>
            <a:r>
              <a:rPr lang="en-GB" dirty="0"/>
              <a:t> </a:t>
            </a:r>
            <a:r>
              <a:rPr lang="en-GB" dirty="0" err="1"/>
              <a:t>жыві</a:t>
            </a:r>
            <a:r>
              <a:rPr lang="en-GB" dirty="0"/>
              <a:t> і </a:t>
            </a:r>
            <a:r>
              <a:rPr lang="en-GB" dirty="0" err="1"/>
              <a:t>квітней</a:t>
            </a:r>
            <a:r>
              <a:rPr lang="en-GB" dirty="0"/>
              <a:t>, </a:t>
            </a:r>
            <a:r>
              <a:rPr lang="en-GB" dirty="0" err="1"/>
              <a:t>Беларусь</a:t>
            </a:r>
            <a:r>
              <a:rPr lang="en-GB" dirty="0"/>
              <a:t>!</a:t>
            </a:r>
            <a:endParaRPr lang="ru-RU" dirty="0"/>
          </a:p>
          <a:p>
            <a:pPr marL="0" indent="0">
              <a:buNone/>
            </a:pPr>
            <a:endParaRPr lang="ru-RU" dirty="0"/>
          </a:p>
        </p:txBody>
      </p:sp>
    </p:spTree>
    <p:extLst>
      <p:ext uri="{BB962C8B-B14F-4D97-AF65-F5344CB8AC3E}">
        <p14:creationId xmlns:p14="http://schemas.microsoft.com/office/powerpoint/2010/main" val="3179932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0" y="415926"/>
            <a:ext cx="4591050" cy="1325563"/>
          </a:xfrm>
        </p:spPr>
        <p:txBody>
          <a:bodyPr/>
          <a:lstStyle/>
          <a:p>
            <a:pPr algn="ctr"/>
            <a:r>
              <a:rPr lang="en-US" dirty="0" smtClean="0">
                <a:solidFill>
                  <a:srgbClr val="92D050"/>
                </a:solidFill>
              </a:rPr>
              <a:t>Belarus anthem</a:t>
            </a:r>
            <a:endParaRPr lang="ru-RU" dirty="0">
              <a:solidFill>
                <a:srgbClr val="92D050"/>
              </a:solidFill>
            </a:endParaRPr>
          </a:p>
        </p:txBody>
      </p:sp>
      <p:sp>
        <p:nvSpPr>
          <p:cNvPr id="3" name="Объект 2"/>
          <p:cNvSpPr>
            <a:spLocks noGrp="1"/>
          </p:cNvSpPr>
          <p:nvPr>
            <p:ph idx="1"/>
          </p:nvPr>
        </p:nvSpPr>
        <p:spPr/>
        <p:txBody>
          <a:bodyPr/>
          <a:lstStyle/>
          <a:p>
            <a:r>
              <a:rPr lang="en-GB" dirty="0" err="1"/>
              <a:t>Разам</a:t>
            </a:r>
            <a:r>
              <a:rPr lang="en-GB" dirty="0"/>
              <a:t> з </a:t>
            </a:r>
            <a:r>
              <a:rPr lang="en-GB" dirty="0" err="1"/>
              <a:t>братамі</a:t>
            </a:r>
            <a:r>
              <a:rPr lang="en-GB" dirty="0"/>
              <a:t> </a:t>
            </a:r>
            <a:r>
              <a:rPr lang="en-GB" dirty="0" err="1"/>
              <a:t>мужна</a:t>
            </a:r>
            <a:r>
              <a:rPr lang="en-GB" dirty="0"/>
              <a:t> </a:t>
            </a:r>
            <a:r>
              <a:rPr lang="en-GB" dirty="0" err="1"/>
              <a:t>вякамі</a:t>
            </a:r>
            <a:endParaRPr lang="ru-RU" dirty="0"/>
          </a:p>
          <a:p>
            <a:r>
              <a:rPr lang="en-GB" dirty="0" err="1"/>
              <a:t>Мы</a:t>
            </a:r>
            <a:r>
              <a:rPr lang="en-GB" dirty="0"/>
              <a:t> </a:t>
            </a:r>
            <a:r>
              <a:rPr lang="en-GB" dirty="0" err="1"/>
              <a:t>баранілі</a:t>
            </a:r>
            <a:r>
              <a:rPr lang="en-GB" dirty="0"/>
              <a:t> </a:t>
            </a:r>
            <a:r>
              <a:rPr lang="en-GB" dirty="0" err="1"/>
              <a:t>родны</a:t>
            </a:r>
            <a:r>
              <a:rPr lang="en-GB" dirty="0"/>
              <a:t> </a:t>
            </a:r>
            <a:r>
              <a:rPr lang="en-GB" dirty="0" err="1"/>
              <a:t>парог</a:t>
            </a:r>
            <a:r>
              <a:rPr lang="en-GB" dirty="0"/>
              <a:t>,</a:t>
            </a:r>
            <a:endParaRPr lang="ru-RU" dirty="0"/>
          </a:p>
          <a:p>
            <a:r>
              <a:rPr lang="en-GB" dirty="0"/>
              <a:t>У </a:t>
            </a:r>
            <a:r>
              <a:rPr lang="en-GB" dirty="0" err="1"/>
              <a:t>бітвах</a:t>
            </a:r>
            <a:r>
              <a:rPr lang="en-GB" dirty="0"/>
              <a:t> </a:t>
            </a:r>
            <a:r>
              <a:rPr lang="en-GB" dirty="0" err="1"/>
              <a:t>за</a:t>
            </a:r>
            <a:r>
              <a:rPr lang="en-GB" dirty="0"/>
              <a:t> </a:t>
            </a:r>
            <a:r>
              <a:rPr lang="en-GB" dirty="0" err="1"/>
              <a:t>волю</a:t>
            </a:r>
            <a:r>
              <a:rPr lang="en-GB" dirty="0"/>
              <a:t>, </a:t>
            </a:r>
            <a:r>
              <a:rPr lang="en-GB" dirty="0" err="1"/>
              <a:t>бітвах</a:t>
            </a:r>
            <a:r>
              <a:rPr lang="en-GB" dirty="0"/>
              <a:t> </a:t>
            </a:r>
            <a:r>
              <a:rPr lang="en-GB" dirty="0" err="1"/>
              <a:t>за</a:t>
            </a:r>
            <a:r>
              <a:rPr lang="en-GB" dirty="0"/>
              <a:t> </a:t>
            </a:r>
            <a:r>
              <a:rPr lang="en-GB" dirty="0" err="1"/>
              <a:t>долю</a:t>
            </a:r>
            <a:endParaRPr lang="ru-RU" dirty="0"/>
          </a:p>
          <a:p>
            <a:r>
              <a:rPr lang="en-GB" dirty="0" err="1"/>
              <a:t>Свой</a:t>
            </a:r>
            <a:r>
              <a:rPr lang="en-GB" dirty="0"/>
              <a:t> </a:t>
            </a:r>
            <a:r>
              <a:rPr lang="en-GB" dirty="0" err="1"/>
              <a:t>здабывалі</a:t>
            </a:r>
            <a:r>
              <a:rPr lang="en-GB" dirty="0"/>
              <a:t> </a:t>
            </a:r>
            <a:r>
              <a:rPr lang="en-GB" dirty="0" err="1"/>
              <a:t>сцяг</a:t>
            </a:r>
            <a:r>
              <a:rPr lang="en-GB" dirty="0"/>
              <a:t> </a:t>
            </a:r>
            <a:r>
              <a:rPr lang="en-GB" dirty="0" err="1"/>
              <a:t>перамог</a:t>
            </a:r>
            <a:r>
              <a:rPr lang="en-GB" dirty="0"/>
              <a:t>!</a:t>
            </a:r>
            <a:endParaRPr lang="ru-RU" dirty="0"/>
          </a:p>
          <a:p>
            <a:r>
              <a:rPr lang="en-GB" dirty="0"/>
              <a:t> </a:t>
            </a:r>
            <a:endParaRPr lang="ru-RU" dirty="0"/>
          </a:p>
          <a:p>
            <a:r>
              <a:rPr lang="en-GB" dirty="0" err="1"/>
              <a:t>Слаўся</a:t>
            </a:r>
            <a:r>
              <a:rPr lang="en-GB" dirty="0"/>
              <a:t>, </a:t>
            </a:r>
            <a:r>
              <a:rPr lang="en-GB" dirty="0" err="1"/>
              <a:t>зямлі</a:t>
            </a:r>
            <a:r>
              <a:rPr lang="en-GB" dirty="0"/>
              <a:t> </a:t>
            </a:r>
            <a:r>
              <a:rPr lang="en-GB" dirty="0" err="1"/>
              <a:t>нашай</a:t>
            </a:r>
            <a:r>
              <a:rPr lang="en-GB" dirty="0"/>
              <a:t> </a:t>
            </a:r>
            <a:r>
              <a:rPr lang="en-GB" dirty="0" err="1"/>
              <a:t>светлае</a:t>
            </a:r>
            <a:r>
              <a:rPr lang="en-GB" dirty="0"/>
              <a:t> </a:t>
            </a:r>
            <a:r>
              <a:rPr lang="en-GB" dirty="0" err="1"/>
              <a:t>імя</a:t>
            </a:r>
            <a:r>
              <a:rPr lang="en-GB" dirty="0"/>
              <a:t>,</a:t>
            </a:r>
            <a:endParaRPr lang="ru-RU" dirty="0"/>
          </a:p>
          <a:p>
            <a:r>
              <a:rPr lang="en-GB" dirty="0" err="1"/>
              <a:t>Слаўся</a:t>
            </a:r>
            <a:r>
              <a:rPr lang="en-GB" dirty="0"/>
              <a:t>, </a:t>
            </a:r>
            <a:r>
              <a:rPr lang="en-GB" dirty="0" err="1"/>
              <a:t>народаў</a:t>
            </a:r>
            <a:r>
              <a:rPr lang="en-GB" dirty="0"/>
              <a:t> </a:t>
            </a:r>
            <a:r>
              <a:rPr lang="en-GB" dirty="0" err="1"/>
              <a:t>братэрскі</a:t>
            </a:r>
            <a:r>
              <a:rPr lang="en-GB" dirty="0"/>
              <a:t> </a:t>
            </a:r>
            <a:r>
              <a:rPr lang="en-GB" dirty="0" err="1"/>
              <a:t>саюз</a:t>
            </a:r>
            <a:r>
              <a:rPr lang="en-GB" dirty="0"/>
              <a:t>!</a:t>
            </a:r>
            <a:endParaRPr lang="ru-RU" dirty="0"/>
          </a:p>
          <a:p>
            <a:r>
              <a:rPr lang="en-GB" dirty="0" err="1"/>
              <a:t>Наша</a:t>
            </a:r>
            <a:r>
              <a:rPr lang="en-GB" dirty="0"/>
              <a:t> </a:t>
            </a:r>
            <a:r>
              <a:rPr lang="en-GB" dirty="0" err="1"/>
              <a:t>любімая</a:t>
            </a:r>
            <a:r>
              <a:rPr lang="en-GB" dirty="0"/>
              <a:t> </a:t>
            </a:r>
            <a:r>
              <a:rPr lang="en-GB" dirty="0" err="1"/>
              <a:t>маці-Радзіма</a:t>
            </a:r>
            <a:r>
              <a:rPr lang="en-GB" dirty="0"/>
              <a:t>,</a:t>
            </a:r>
            <a:endParaRPr lang="ru-RU" dirty="0"/>
          </a:p>
          <a:p>
            <a:r>
              <a:rPr lang="en-GB" dirty="0" err="1"/>
              <a:t>Вечна</a:t>
            </a:r>
            <a:r>
              <a:rPr lang="en-GB" dirty="0"/>
              <a:t> </a:t>
            </a:r>
            <a:r>
              <a:rPr lang="en-GB" dirty="0" err="1"/>
              <a:t>жыві</a:t>
            </a:r>
            <a:r>
              <a:rPr lang="en-GB" dirty="0"/>
              <a:t> і </a:t>
            </a:r>
            <a:r>
              <a:rPr lang="en-GB" dirty="0" err="1"/>
              <a:t>квітней</a:t>
            </a:r>
            <a:r>
              <a:rPr lang="en-GB" dirty="0"/>
              <a:t>, </a:t>
            </a:r>
            <a:r>
              <a:rPr lang="en-GB" dirty="0" err="1"/>
              <a:t>Беларусь</a:t>
            </a:r>
            <a:r>
              <a:rPr lang="en-GB" dirty="0"/>
              <a:t>!</a:t>
            </a:r>
            <a:endParaRPr lang="ru-RU" dirty="0"/>
          </a:p>
          <a:p>
            <a:endParaRPr lang="ru-RU" dirty="0"/>
          </a:p>
        </p:txBody>
      </p:sp>
    </p:spTree>
    <p:extLst>
      <p:ext uri="{BB962C8B-B14F-4D97-AF65-F5344CB8AC3E}">
        <p14:creationId xmlns:p14="http://schemas.microsoft.com/office/powerpoint/2010/main" val="999715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0400" y="365126"/>
            <a:ext cx="6584950" cy="1325563"/>
          </a:xfrm>
        </p:spPr>
        <p:txBody>
          <a:bodyPr/>
          <a:lstStyle/>
          <a:p>
            <a:pPr algn="ctr"/>
            <a:r>
              <a:rPr lang="en-US" dirty="0">
                <a:solidFill>
                  <a:srgbClr val="92D050"/>
                </a:solidFill>
              </a:rPr>
              <a:t>Belarus anthem</a:t>
            </a:r>
            <a:endParaRPr lang="ru-RU" dirty="0"/>
          </a:p>
        </p:txBody>
      </p:sp>
      <p:sp>
        <p:nvSpPr>
          <p:cNvPr id="3" name="Объект 2"/>
          <p:cNvSpPr>
            <a:spLocks noGrp="1"/>
          </p:cNvSpPr>
          <p:nvPr>
            <p:ph idx="1"/>
          </p:nvPr>
        </p:nvSpPr>
        <p:spPr/>
        <p:txBody>
          <a:bodyPr>
            <a:normAutofit fontScale="92500" lnSpcReduction="10000"/>
          </a:bodyPr>
          <a:lstStyle/>
          <a:p>
            <a:pPr marL="0" indent="0">
              <a:buNone/>
            </a:pPr>
            <a:r>
              <a:rPr lang="en-GB" dirty="0" err="1"/>
              <a:t>Дружба</a:t>
            </a:r>
            <a:r>
              <a:rPr lang="en-GB" dirty="0"/>
              <a:t> </a:t>
            </a:r>
            <a:r>
              <a:rPr lang="en-GB" dirty="0" err="1"/>
              <a:t>народаў</a:t>
            </a:r>
            <a:r>
              <a:rPr lang="en-GB" dirty="0"/>
              <a:t> — </a:t>
            </a:r>
            <a:r>
              <a:rPr lang="en-GB" dirty="0" err="1"/>
              <a:t>сіла</a:t>
            </a:r>
            <a:r>
              <a:rPr lang="en-GB" dirty="0"/>
              <a:t> </a:t>
            </a:r>
            <a:r>
              <a:rPr lang="en-GB" dirty="0" err="1"/>
              <a:t>народаў</a:t>
            </a:r>
            <a:r>
              <a:rPr lang="en-GB" dirty="0"/>
              <a:t> —</a:t>
            </a:r>
            <a:endParaRPr lang="ru-RU" dirty="0"/>
          </a:p>
          <a:p>
            <a:pPr marL="0" indent="0">
              <a:buNone/>
            </a:pPr>
            <a:r>
              <a:rPr lang="en-GB" dirty="0" err="1"/>
              <a:t>Наш</a:t>
            </a:r>
            <a:r>
              <a:rPr lang="en-GB" dirty="0"/>
              <a:t> </a:t>
            </a:r>
            <a:r>
              <a:rPr lang="en-GB" dirty="0" err="1"/>
              <a:t>запаветны</a:t>
            </a:r>
            <a:r>
              <a:rPr lang="en-GB" dirty="0"/>
              <a:t>, </a:t>
            </a:r>
            <a:r>
              <a:rPr lang="en-GB" dirty="0" err="1"/>
              <a:t>сонечны</a:t>
            </a:r>
            <a:r>
              <a:rPr lang="en-GB" dirty="0"/>
              <a:t> </a:t>
            </a:r>
            <a:r>
              <a:rPr lang="en-GB" dirty="0" err="1"/>
              <a:t>шлях</a:t>
            </a:r>
            <a:r>
              <a:rPr lang="en-GB" dirty="0"/>
              <a:t>.</a:t>
            </a:r>
            <a:endParaRPr lang="ru-RU" dirty="0"/>
          </a:p>
          <a:p>
            <a:pPr marL="0" indent="0">
              <a:buNone/>
            </a:pPr>
            <a:r>
              <a:rPr lang="en-GB" dirty="0" err="1"/>
              <a:t>Горда</a:t>
            </a:r>
            <a:r>
              <a:rPr lang="en-GB" dirty="0"/>
              <a:t> ж </a:t>
            </a:r>
            <a:r>
              <a:rPr lang="en-GB" dirty="0" err="1"/>
              <a:t>узвіся</a:t>
            </a:r>
            <a:r>
              <a:rPr lang="en-GB" dirty="0"/>
              <a:t> ў </a:t>
            </a:r>
            <a:r>
              <a:rPr lang="en-GB" dirty="0" err="1"/>
              <a:t>ясныя</a:t>
            </a:r>
            <a:r>
              <a:rPr lang="en-GB" dirty="0"/>
              <a:t> </a:t>
            </a:r>
            <a:r>
              <a:rPr lang="en-GB" dirty="0" err="1"/>
              <a:t>высі</a:t>
            </a:r>
            <a:r>
              <a:rPr lang="en-GB" dirty="0"/>
              <a:t>,</a:t>
            </a:r>
            <a:endParaRPr lang="ru-RU" dirty="0"/>
          </a:p>
          <a:p>
            <a:pPr marL="0" indent="0">
              <a:buNone/>
            </a:pPr>
            <a:r>
              <a:rPr lang="en-GB" dirty="0" err="1"/>
              <a:t>Сцяг</a:t>
            </a:r>
            <a:r>
              <a:rPr lang="en-GB" dirty="0"/>
              <a:t> </a:t>
            </a:r>
            <a:r>
              <a:rPr lang="en-GB" dirty="0" err="1"/>
              <a:t>пераможны</a:t>
            </a:r>
            <a:r>
              <a:rPr lang="en-GB" dirty="0"/>
              <a:t> — </a:t>
            </a:r>
            <a:r>
              <a:rPr lang="en-GB" dirty="0" err="1"/>
              <a:t>радасці</a:t>
            </a:r>
            <a:r>
              <a:rPr lang="en-GB" dirty="0"/>
              <a:t> </a:t>
            </a:r>
            <a:r>
              <a:rPr lang="en-GB" dirty="0" err="1"/>
              <a:t>сцяг</a:t>
            </a:r>
            <a:r>
              <a:rPr lang="en-GB" dirty="0"/>
              <a:t>!</a:t>
            </a:r>
            <a:endParaRPr lang="ru-RU" dirty="0"/>
          </a:p>
          <a:p>
            <a:pPr marL="0" indent="0">
              <a:buNone/>
            </a:pPr>
            <a:r>
              <a:rPr lang="en-GB" dirty="0"/>
              <a:t> </a:t>
            </a:r>
            <a:endParaRPr lang="ru-RU" dirty="0"/>
          </a:p>
          <a:p>
            <a:pPr marL="0" indent="0">
              <a:buNone/>
            </a:pPr>
            <a:r>
              <a:rPr lang="en-GB" dirty="0" err="1"/>
              <a:t>Слаўся</a:t>
            </a:r>
            <a:r>
              <a:rPr lang="en-GB" dirty="0"/>
              <a:t>, </a:t>
            </a:r>
            <a:r>
              <a:rPr lang="en-GB" dirty="0" err="1"/>
              <a:t>зямлі</a:t>
            </a:r>
            <a:r>
              <a:rPr lang="en-GB" dirty="0"/>
              <a:t> </a:t>
            </a:r>
            <a:r>
              <a:rPr lang="en-GB" dirty="0" err="1"/>
              <a:t>нашай</a:t>
            </a:r>
            <a:r>
              <a:rPr lang="en-GB" dirty="0"/>
              <a:t> </a:t>
            </a:r>
            <a:r>
              <a:rPr lang="en-GB" dirty="0" err="1"/>
              <a:t>светлае</a:t>
            </a:r>
            <a:r>
              <a:rPr lang="en-GB" dirty="0"/>
              <a:t> </a:t>
            </a:r>
            <a:r>
              <a:rPr lang="en-GB" dirty="0" err="1"/>
              <a:t>імя</a:t>
            </a:r>
            <a:r>
              <a:rPr lang="en-GB" dirty="0"/>
              <a:t>,</a:t>
            </a:r>
            <a:endParaRPr lang="ru-RU" dirty="0"/>
          </a:p>
          <a:p>
            <a:pPr marL="0" indent="0">
              <a:buNone/>
            </a:pPr>
            <a:r>
              <a:rPr lang="en-GB" dirty="0" err="1"/>
              <a:t>Слаўся</a:t>
            </a:r>
            <a:r>
              <a:rPr lang="en-GB" dirty="0"/>
              <a:t>, </a:t>
            </a:r>
            <a:r>
              <a:rPr lang="en-GB" dirty="0" err="1"/>
              <a:t>народаў</a:t>
            </a:r>
            <a:r>
              <a:rPr lang="en-GB" dirty="0"/>
              <a:t> </a:t>
            </a:r>
            <a:r>
              <a:rPr lang="en-GB" dirty="0" err="1"/>
              <a:t>братэрскі</a:t>
            </a:r>
            <a:r>
              <a:rPr lang="en-GB" dirty="0"/>
              <a:t> </a:t>
            </a:r>
            <a:r>
              <a:rPr lang="en-GB" dirty="0" err="1"/>
              <a:t>саюз</a:t>
            </a:r>
            <a:r>
              <a:rPr lang="en-GB" dirty="0"/>
              <a:t>!</a:t>
            </a:r>
            <a:endParaRPr lang="ru-RU" dirty="0"/>
          </a:p>
          <a:p>
            <a:pPr marL="0" indent="0">
              <a:buNone/>
            </a:pPr>
            <a:r>
              <a:rPr lang="en-GB" dirty="0" err="1"/>
              <a:t>Наша</a:t>
            </a:r>
            <a:r>
              <a:rPr lang="en-GB" dirty="0"/>
              <a:t> </a:t>
            </a:r>
            <a:r>
              <a:rPr lang="en-GB" dirty="0" err="1"/>
              <a:t>любімая</a:t>
            </a:r>
            <a:r>
              <a:rPr lang="en-GB" dirty="0"/>
              <a:t> </a:t>
            </a:r>
            <a:r>
              <a:rPr lang="en-GB" dirty="0" err="1"/>
              <a:t>маці-Радзіма</a:t>
            </a:r>
            <a:r>
              <a:rPr lang="en-GB" dirty="0"/>
              <a:t>,</a:t>
            </a:r>
            <a:endParaRPr lang="ru-RU" dirty="0"/>
          </a:p>
          <a:p>
            <a:pPr marL="0" indent="0">
              <a:buNone/>
            </a:pPr>
            <a:r>
              <a:rPr lang="en-GB" dirty="0" err="1"/>
              <a:t>Вечна</a:t>
            </a:r>
            <a:r>
              <a:rPr lang="en-GB" dirty="0"/>
              <a:t> </a:t>
            </a:r>
            <a:r>
              <a:rPr lang="en-GB" dirty="0" err="1"/>
              <a:t>жыві</a:t>
            </a:r>
            <a:r>
              <a:rPr lang="en-GB" dirty="0"/>
              <a:t> і </a:t>
            </a:r>
            <a:r>
              <a:rPr lang="en-GB" dirty="0" err="1"/>
              <a:t>квітней</a:t>
            </a:r>
            <a:r>
              <a:rPr lang="en-GB" dirty="0"/>
              <a:t>, </a:t>
            </a:r>
            <a:r>
              <a:rPr lang="en-GB" dirty="0" err="1"/>
              <a:t>Беларусь</a:t>
            </a:r>
            <a:r>
              <a:rPr lang="en-GB" dirty="0"/>
              <a:t>!</a:t>
            </a:r>
            <a:endParaRPr lang="ru-RU" dirty="0"/>
          </a:p>
          <a:p>
            <a:pPr marL="0" indent="0">
              <a:buNone/>
            </a:pPr>
            <a:r>
              <a:rPr lang="en-GB" dirty="0"/>
              <a:t> </a:t>
            </a:r>
            <a:endParaRPr lang="ru-RU" dirty="0"/>
          </a:p>
          <a:p>
            <a:pPr marL="0" indent="0" algn="ctr">
              <a:buNone/>
            </a:pPr>
            <a:r>
              <a:rPr lang="en-GB" dirty="0" smtClean="0"/>
              <a:t>     </a:t>
            </a:r>
            <a:r>
              <a:rPr lang="en-GB" dirty="0" smtClean="0">
                <a:latin typeface="Times New Roman" pitchFamily="18" charset="0"/>
                <a:cs typeface="Times New Roman" pitchFamily="18" charset="0"/>
              </a:rPr>
              <a:t>So </a:t>
            </a:r>
            <a:r>
              <a:rPr lang="en-GB" dirty="0">
                <a:latin typeface="Times New Roman" pitchFamily="18" charset="0"/>
                <a:cs typeface="Times New Roman" pitchFamily="18" charset="0"/>
              </a:rPr>
              <a:t>as you can see there is a huge variety of music. Different people like listening to different music. But we all like music because listening to it we can learn a lot, we can relax and just have a nice time.</a:t>
            </a:r>
            <a:endParaRPr lang="ru-RU" dirty="0">
              <a:latin typeface="Times New Roman" pitchFamily="18" charset="0"/>
              <a:cs typeface="Times New Roman" pitchFamily="18" charset="0"/>
            </a:endParaRPr>
          </a:p>
          <a:p>
            <a:pPr algn="ct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375360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4700" y="365126"/>
            <a:ext cx="5200650" cy="1325563"/>
          </a:xfrm>
        </p:spPr>
        <p:txBody>
          <a:bodyPr/>
          <a:lstStyle/>
          <a:p>
            <a:r>
              <a:rPr lang="en-US" dirty="0" err="1">
                <a:solidFill>
                  <a:srgbClr val="FFC000"/>
                </a:solidFill>
              </a:rPr>
              <a:t>Nastya</a:t>
            </a:r>
            <a:r>
              <a:rPr lang="en-US" dirty="0">
                <a:solidFill>
                  <a:srgbClr val="FFC000"/>
                </a:solidFill>
              </a:rPr>
              <a:t> Z., 7 “V”, </a:t>
            </a:r>
            <a:r>
              <a:rPr lang="en-US" dirty="0" err="1">
                <a:solidFill>
                  <a:srgbClr val="FFC000"/>
                </a:solidFill>
              </a:rPr>
              <a:t>Soligorsk</a:t>
            </a:r>
            <a:r>
              <a:rPr lang="en-US" dirty="0">
                <a:solidFill>
                  <a:srgbClr val="FFC000"/>
                </a:solidFill>
              </a:rPr>
              <a:t>, Belarus</a:t>
            </a:r>
            <a:endParaRPr lang="ru-RU" dirty="0">
              <a:solidFill>
                <a:srgbClr val="FFC000"/>
              </a:solidFill>
            </a:endParaRPr>
          </a:p>
        </p:txBody>
      </p:sp>
      <p:sp>
        <p:nvSpPr>
          <p:cNvPr id="3" name="Объект 2"/>
          <p:cNvSpPr>
            <a:spLocks noGrp="1"/>
          </p:cNvSpPr>
          <p:nvPr>
            <p:ph idx="1"/>
          </p:nvPr>
        </p:nvSpPr>
        <p:spPr/>
        <p:txBody>
          <a:bodyPr>
            <a:normAutofit lnSpcReduction="10000"/>
          </a:bodyPr>
          <a:lstStyle/>
          <a:p>
            <a:pPr algn="just">
              <a:lnSpc>
                <a:spcPct val="150000"/>
              </a:lnSpc>
            </a:pPr>
            <a:r>
              <a:rPr lang="en-US" dirty="0"/>
              <a:t>To begin with, I’d like to say that I love music. I like rock very much. I listen to it every time I can. My </a:t>
            </a:r>
            <a:r>
              <a:rPr lang="en-GB" dirty="0"/>
              <a:t>favourite</a:t>
            </a:r>
            <a:r>
              <a:rPr lang="en-US" dirty="0"/>
              <a:t> groups and singers are from different countries such as the USA, Germany and Great Britain. I think the purpose of music is to entertain and set a good mood. I don’t play any musical instrument, but I want to learn to play drums. “</a:t>
            </a:r>
            <a:r>
              <a:rPr lang="en-US" dirty="0" err="1"/>
              <a:t>Duda</a:t>
            </a:r>
            <a:r>
              <a:rPr lang="en-US" dirty="0"/>
              <a:t>” is the name of our national instrument. It’s a fife. To my mind, songs in the modern society should be about how not to give up if you have difficulties. We usually sing the anthem of Belarus and the anthem of our city on special occasions in our country. </a:t>
            </a:r>
            <a:endParaRPr lang="ru-RU" dirty="0"/>
          </a:p>
        </p:txBody>
      </p:sp>
    </p:spTree>
    <p:extLst>
      <p:ext uri="{BB962C8B-B14F-4D97-AF65-F5344CB8AC3E}">
        <p14:creationId xmlns:p14="http://schemas.microsoft.com/office/powerpoint/2010/main" val="3266975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2200" y="365126"/>
            <a:ext cx="6153150" cy="1325563"/>
          </a:xfrm>
        </p:spPr>
        <p:txBody>
          <a:bodyPr>
            <a:normAutofit fontScale="90000"/>
          </a:bodyPr>
          <a:lstStyle/>
          <a:p>
            <a:pPr algn="ctr"/>
            <a:r>
              <a:rPr lang="en-US" b="1" dirty="0">
                <a:solidFill>
                  <a:srgbClr val="FFC000"/>
                </a:solidFill>
              </a:rPr>
              <a:t>Vera, 7 “V”, school </a:t>
            </a:r>
            <a:r>
              <a:rPr lang="ru-RU" b="1" dirty="0" smtClean="0">
                <a:solidFill>
                  <a:srgbClr val="FFC000"/>
                </a:solidFill>
              </a:rPr>
              <a:t>№ </a:t>
            </a:r>
            <a:r>
              <a:rPr lang="en-US" b="1" dirty="0" smtClean="0">
                <a:solidFill>
                  <a:srgbClr val="FFC000"/>
                </a:solidFill>
              </a:rPr>
              <a:t>4</a:t>
            </a:r>
            <a:r>
              <a:rPr lang="en-US" b="1" dirty="0">
                <a:solidFill>
                  <a:srgbClr val="FFC000"/>
                </a:solidFill>
              </a:rPr>
              <a:t>, </a:t>
            </a:r>
            <a:r>
              <a:rPr lang="en-US" b="1" dirty="0" err="1">
                <a:solidFill>
                  <a:srgbClr val="FFC000"/>
                </a:solidFill>
              </a:rPr>
              <a:t>Soligorsk</a:t>
            </a:r>
            <a:r>
              <a:rPr lang="en-US" b="1" dirty="0">
                <a:solidFill>
                  <a:srgbClr val="FFC000"/>
                </a:solidFill>
              </a:rPr>
              <a:t>, Belarus</a:t>
            </a:r>
            <a:r>
              <a:rPr lang="ru-RU" b="1" dirty="0">
                <a:solidFill>
                  <a:srgbClr val="FFC000"/>
                </a:solidFill>
              </a:rPr>
              <a:t/>
            </a:r>
            <a:br>
              <a:rPr lang="ru-RU" b="1" dirty="0">
                <a:solidFill>
                  <a:srgbClr val="FFC000"/>
                </a:solidFill>
              </a:rPr>
            </a:br>
            <a:endParaRPr lang="ru-RU" b="1" dirty="0">
              <a:solidFill>
                <a:srgbClr val="FFC000"/>
              </a:solidFill>
            </a:endParaRPr>
          </a:p>
        </p:txBody>
      </p:sp>
      <p:sp>
        <p:nvSpPr>
          <p:cNvPr id="3" name="Объект 2"/>
          <p:cNvSpPr>
            <a:spLocks noGrp="1"/>
          </p:cNvSpPr>
          <p:nvPr>
            <p:ph idx="1"/>
          </p:nvPr>
        </p:nvSpPr>
        <p:spPr>
          <a:xfrm>
            <a:off x="304800" y="1346200"/>
            <a:ext cx="8559800" cy="5321300"/>
          </a:xfrm>
        </p:spPr>
        <p:txBody>
          <a:bodyPr>
            <a:normAutofit fontScale="47500" lnSpcReduction="20000"/>
          </a:bodyPr>
          <a:lstStyle/>
          <a:p>
            <a:pPr marL="0" indent="0" algn="just">
              <a:lnSpc>
                <a:spcPct val="120000"/>
              </a:lnSpc>
              <a:buNone/>
            </a:pPr>
            <a:r>
              <a:rPr lang="ru-RU" dirty="0" smtClean="0">
                <a:latin typeface="Times New Roman" pitchFamily="18" charset="0"/>
                <a:cs typeface="Times New Roman" pitchFamily="18" charset="0"/>
              </a:rPr>
              <a:t>                                                       </a:t>
            </a:r>
            <a:r>
              <a:rPr lang="en-US" sz="3300" dirty="0" smtClean="0">
                <a:latin typeface="Bookman Old Style" pitchFamily="18" charset="0"/>
                <a:cs typeface="Times New Roman" pitchFamily="18" charset="0"/>
              </a:rPr>
              <a:t>Hello</a:t>
            </a:r>
            <a:r>
              <a:rPr lang="en-US" sz="3300" dirty="0">
                <a:latin typeface="Bookman Old Style" pitchFamily="18" charset="0"/>
                <a:cs typeface="Times New Roman" pitchFamily="18" charset="0"/>
              </a:rPr>
              <a:t>. I’d like to tell you about my favorite music.</a:t>
            </a:r>
            <a:endParaRPr lang="ru-RU" sz="3300" dirty="0">
              <a:latin typeface="Bookman Old Style" pitchFamily="18" charset="0"/>
              <a:cs typeface="Times New Roman" pitchFamily="18" charset="0"/>
            </a:endParaRPr>
          </a:p>
          <a:p>
            <a:pPr marL="0" indent="0" algn="just">
              <a:lnSpc>
                <a:spcPct val="120000"/>
              </a:lnSpc>
              <a:buNone/>
            </a:pPr>
            <a:r>
              <a:rPr lang="en-US" sz="3300" dirty="0" smtClean="0">
                <a:latin typeface="Bookman Old Style" pitchFamily="18" charset="0"/>
                <a:cs typeface="Times New Roman" pitchFamily="18" charset="0"/>
              </a:rPr>
              <a:t>I </a:t>
            </a:r>
            <a:r>
              <a:rPr lang="en-US" sz="3300" dirty="0">
                <a:latin typeface="Bookman Old Style" pitchFamily="18" charset="0"/>
                <a:cs typeface="Times New Roman" pitchFamily="18" charset="0"/>
              </a:rPr>
              <a:t>can’t say which kind of music I like because it all depends on the mood. I listen to music almost all the time.</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My favorite musical bands are </a:t>
            </a:r>
            <a:r>
              <a:rPr lang="en-US" sz="3300" dirty="0" err="1">
                <a:latin typeface="Bookman Old Style" pitchFamily="18" charset="0"/>
                <a:cs typeface="Times New Roman" pitchFamily="18" charset="0"/>
              </a:rPr>
              <a:t>thw</a:t>
            </a:r>
            <a:r>
              <a:rPr lang="en-US" sz="3300" dirty="0">
                <a:latin typeface="Bookman Old Style" pitchFamily="18" charset="0"/>
                <a:cs typeface="Times New Roman" pitchFamily="18" charset="0"/>
              </a:rPr>
              <a:t> Beatles and </a:t>
            </a:r>
            <a:r>
              <a:rPr lang="en-US" sz="3300" dirty="0" err="1">
                <a:latin typeface="Bookman Old Style" pitchFamily="18" charset="0"/>
                <a:cs typeface="Times New Roman" pitchFamily="18" charset="0"/>
              </a:rPr>
              <a:t>Homie</a:t>
            </a:r>
            <a:r>
              <a:rPr lang="en-US" sz="3300" dirty="0">
                <a:latin typeface="Bookman Old Style" pitchFamily="18" charset="0"/>
                <a:cs typeface="Times New Roman" pitchFamily="18" charset="0"/>
              </a:rPr>
              <a:t>. My favorite singers are Lana Del Rey, Sam Smith and Eminem.</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In my opinion the purpose of music is world peace and love to the </a:t>
            </a:r>
            <a:r>
              <a:rPr lang="en-US" sz="3300" dirty="0" err="1">
                <a:latin typeface="Bookman Old Style" pitchFamily="18" charset="0"/>
                <a:cs typeface="Times New Roman" pitchFamily="18" charset="0"/>
              </a:rPr>
              <a:t>neighbour</a:t>
            </a:r>
            <a:r>
              <a:rPr lang="en-US" sz="3300" dirty="0">
                <a:latin typeface="Bookman Old Style" pitchFamily="18" charset="0"/>
                <a:cs typeface="Times New Roman" pitchFamily="18" charset="0"/>
              </a:rPr>
              <a:t>.</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I also play a musical instrument. It is a guitar.</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Also my motherland has a national instrument. It is a </a:t>
            </a:r>
            <a:r>
              <a:rPr lang="en-US" sz="3300" dirty="0" err="1">
                <a:latin typeface="Bookman Old Style" pitchFamily="18" charset="0"/>
                <a:cs typeface="Times New Roman" pitchFamily="18" charset="0"/>
              </a:rPr>
              <a:t>duda</a:t>
            </a:r>
            <a:r>
              <a:rPr lang="en-US" sz="3300" dirty="0">
                <a:latin typeface="Bookman Old Style" pitchFamily="18" charset="0"/>
                <a:cs typeface="Times New Roman" pitchFamily="18" charset="0"/>
              </a:rPr>
              <a:t> (a pipe).</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To my mind songs in the modern society should be about trust and tolerance.</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In Belarus we sing different songs on different holidays, for example on birthdays we sing </a:t>
            </a:r>
            <a:r>
              <a:rPr lang="be-BY" sz="3300" dirty="0">
                <a:latin typeface="Bookman Old Style" pitchFamily="18" charset="0"/>
                <a:cs typeface="Times New Roman" pitchFamily="18" charset="0"/>
              </a:rPr>
              <a:t>“</a:t>
            </a:r>
            <a:r>
              <a:rPr lang="en-US" sz="3300" dirty="0">
                <a:latin typeface="Bookman Old Style" pitchFamily="18" charset="0"/>
                <a:cs typeface="Times New Roman" pitchFamily="18" charset="0"/>
              </a:rPr>
              <a:t>Happy Birthday</a:t>
            </a:r>
            <a:r>
              <a:rPr lang="be-BY" sz="3300" dirty="0">
                <a:latin typeface="Bookman Old Style" pitchFamily="18" charset="0"/>
                <a:cs typeface="Times New Roman" pitchFamily="18" charset="0"/>
              </a:rPr>
              <a:t>”</a:t>
            </a:r>
            <a:r>
              <a:rPr lang="en-US" sz="3300" dirty="0">
                <a:latin typeface="Bookman Old Style" pitchFamily="18" charset="0"/>
                <a:cs typeface="Times New Roman" pitchFamily="18" charset="0"/>
              </a:rPr>
              <a:t>, at Christmas </a:t>
            </a:r>
            <a:r>
              <a:rPr lang="be-BY" sz="3300" dirty="0">
                <a:latin typeface="Bookman Old Style" pitchFamily="18" charset="0"/>
                <a:cs typeface="Times New Roman" pitchFamily="18" charset="0"/>
              </a:rPr>
              <a:t>“</a:t>
            </a:r>
            <a:r>
              <a:rPr lang="en-US" sz="3300" dirty="0">
                <a:latin typeface="Bookman Old Style" pitchFamily="18" charset="0"/>
                <a:cs typeface="Times New Roman" pitchFamily="18" charset="0"/>
              </a:rPr>
              <a:t>Merry Christmas and a Happy New Year</a:t>
            </a:r>
            <a:r>
              <a:rPr lang="be-BY" sz="3300" dirty="0">
                <a:latin typeface="Bookman Old Style" pitchFamily="18" charset="0"/>
                <a:cs typeface="Times New Roman" pitchFamily="18" charset="0"/>
              </a:rPr>
              <a:t>”</a:t>
            </a:r>
            <a:r>
              <a:rPr lang="en-US" sz="3300" dirty="0">
                <a:latin typeface="Bookman Old Style" pitchFamily="18" charset="0"/>
                <a:cs typeface="Times New Roman" pitchFamily="18" charset="0"/>
              </a:rPr>
              <a:t>, at the New Year</a:t>
            </a:r>
            <a:r>
              <a:rPr lang="be-BY" sz="3300" dirty="0">
                <a:latin typeface="Bookman Old Style" pitchFamily="18" charset="0"/>
                <a:cs typeface="Times New Roman" pitchFamily="18" charset="0"/>
              </a:rPr>
              <a:t> ”</a:t>
            </a:r>
            <a:r>
              <a:rPr lang="en-US" sz="3300" dirty="0">
                <a:latin typeface="Bookman Old Style" pitchFamily="18" charset="0"/>
                <a:cs typeface="Times New Roman" pitchFamily="18" charset="0"/>
              </a:rPr>
              <a:t>Jingle  Bells</a:t>
            </a:r>
            <a:r>
              <a:rPr lang="be-BY" sz="3300" dirty="0">
                <a:latin typeface="Bookman Old Style" pitchFamily="18" charset="0"/>
                <a:cs typeface="Times New Roman" pitchFamily="18" charset="0"/>
              </a:rPr>
              <a:t>”</a:t>
            </a:r>
            <a:r>
              <a:rPr lang="en-US" sz="3300" dirty="0">
                <a:latin typeface="Bookman Old Style" pitchFamily="18" charset="0"/>
                <a:cs typeface="Times New Roman" pitchFamily="18" charset="0"/>
              </a:rPr>
              <a:t>, on the Independence Day we sing our anthem.</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As you can see I like music very much and my motherland has very good and friendly music. </a:t>
            </a:r>
            <a:endParaRPr lang="ru-RU" sz="3300" dirty="0">
              <a:latin typeface="Bookman Old Style" pitchFamily="18" charset="0"/>
              <a:cs typeface="Times New Roman" pitchFamily="18" charset="0"/>
            </a:endParaRPr>
          </a:p>
          <a:p>
            <a:pPr marL="0" indent="0" algn="just">
              <a:lnSpc>
                <a:spcPct val="120000"/>
              </a:lnSpc>
              <a:buNone/>
            </a:pPr>
            <a:r>
              <a:rPr lang="en-US" sz="3300" dirty="0">
                <a:latin typeface="Bookman Old Style" pitchFamily="18" charset="0"/>
                <a:cs typeface="Times New Roman" pitchFamily="18" charset="0"/>
              </a:rPr>
              <a:t>        I hope my information was interesting for you.</a:t>
            </a:r>
            <a:endParaRPr lang="ru-RU" sz="3300" dirty="0">
              <a:latin typeface="Bookman Old Style" pitchFamily="18" charset="0"/>
              <a:cs typeface="Times New Roman" pitchFamily="18" charset="0"/>
            </a:endParaRPr>
          </a:p>
          <a:p>
            <a:pPr algn="just">
              <a:lnSpc>
                <a:spcPct val="120000"/>
              </a:lnSpc>
            </a:pPr>
            <a:endParaRPr lang="ru-RU" sz="3300" dirty="0">
              <a:latin typeface="Bookman Old Style" pitchFamily="18" charset="0"/>
              <a:cs typeface="Times New Roman" pitchFamily="18" charset="0"/>
            </a:endParaRPr>
          </a:p>
        </p:txBody>
      </p:sp>
    </p:spTree>
    <p:extLst>
      <p:ext uri="{BB962C8B-B14F-4D97-AF65-F5344CB8AC3E}">
        <p14:creationId xmlns:p14="http://schemas.microsoft.com/office/powerpoint/2010/main" val="22436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904874"/>
          </a:xfrm>
        </p:spPr>
        <p:txBody>
          <a:bodyPr>
            <a:normAutofit fontScale="90000"/>
          </a:bodyPr>
          <a:lstStyle/>
          <a:p>
            <a:pPr lvl="0"/>
            <a:r>
              <a:rPr lang="en-US" dirty="0" smtClean="0"/>
              <a:t>                                </a:t>
            </a:r>
            <a:r>
              <a:rPr lang="en-US" dirty="0" smtClean="0">
                <a:solidFill>
                  <a:srgbClr val="FF0000"/>
                </a:solidFill>
                <a:latin typeface="Maiandra GD" pitchFamily="34" charset="0"/>
              </a:rPr>
              <a:t>When </a:t>
            </a:r>
            <a:r>
              <a:rPr lang="en-US" dirty="0">
                <a:solidFill>
                  <a:srgbClr val="FF0000"/>
                </a:solidFill>
                <a:latin typeface="Maiandra GD" pitchFamily="34" charset="0"/>
              </a:rPr>
              <a:t>do you listen to it?</a:t>
            </a:r>
            <a:r>
              <a:rPr lang="ru-RU" dirty="0">
                <a:solidFill>
                  <a:srgbClr val="FF0000"/>
                </a:solidFill>
              </a:rPr>
              <a:t/>
            </a:r>
            <a:br>
              <a:rPr lang="ru-RU" dirty="0">
                <a:solidFill>
                  <a:srgbClr val="FF0000"/>
                </a:solidFill>
              </a:rPr>
            </a:br>
            <a:endParaRPr lang="ru-RU" dirty="0">
              <a:solidFill>
                <a:srgbClr val="FF0000"/>
              </a:solidFill>
            </a:endParaRPr>
          </a:p>
        </p:txBody>
      </p:sp>
      <p:sp>
        <p:nvSpPr>
          <p:cNvPr id="3" name="Объект 2"/>
          <p:cNvSpPr>
            <a:spLocks noGrp="1"/>
          </p:cNvSpPr>
          <p:nvPr>
            <p:ph idx="1"/>
          </p:nvPr>
        </p:nvSpPr>
        <p:spPr/>
        <p:txBody>
          <a:bodyPr>
            <a:normAutofit/>
          </a:bodyPr>
          <a:lstStyle/>
          <a:p>
            <a:pPr marL="0" indent="0" algn="ctr">
              <a:lnSpc>
                <a:spcPct val="200000"/>
              </a:lnSpc>
              <a:buNone/>
            </a:pPr>
            <a:r>
              <a:rPr lang="en-US" sz="3200" b="1" dirty="0" smtClean="0">
                <a:solidFill>
                  <a:schemeClr val="accent1">
                    <a:lumMod val="75000"/>
                  </a:schemeClr>
                </a:solidFill>
              </a:rPr>
              <a:t>…..after school and when I am going home</a:t>
            </a:r>
          </a:p>
          <a:p>
            <a:pPr marL="0" indent="0" algn="ctr">
              <a:lnSpc>
                <a:spcPct val="200000"/>
              </a:lnSpc>
              <a:buNone/>
            </a:pPr>
            <a:r>
              <a:rPr lang="en-US" sz="3200" b="1" dirty="0" smtClean="0">
                <a:solidFill>
                  <a:schemeClr val="accent1">
                    <a:lumMod val="75000"/>
                  </a:schemeClr>
                </a:solidFill>
              </a:rPr>
              <a:t>……every day</a:t>
            </a:r>
          </a:p>
          <a:p>
            <a:pPr marL="0" indent="0" algn="ctr">
              <a:lnSpc>
                <a:spcPct val="200000"/>
              </a:lnSpc>
              <a:buNone/>
            </a:pPr>
            <a:r>
              <a:rPr lang="en-US" sz="3200" b="1" dirty="0">
                <a:solidFill>
                  <a:schemeClr val="accent1">
                    <a:lumMod val="75000"/>
                  </a:schemeClr>
                </a:solidFill>
              </a:rPr>
              <a:t>i</a:t>
            </a:r>
            <a:r>
              <a:rPr lang="en-US" sz="3200" b="1" dirty="0" smtClean="0">
                <a:solidFill>
                  <a:schemeClr val="accent1">
                    <a:lumMod val="75000"/>
                  </a:schemeClr>
                </a:solidFill>
              </a:rPr>
              <a:t>n the evening</a:t>
            </a:r>
          </a:p>
          <a:p>
            <a:pPr marL="0" indent="0" algn="ctr">
              <a:lnSpc>
                <a:spcPct val="200000"/>
              </a:lnSpc>
              <a:buNone/>
            </a:pPr>
            <a:r>
              <a:rPr lang="en-US" sz="3200" b="1" dirty="0" smtClean="0">
                <a:solidFill>
                  <a:schemeClr val="accent1">
                    <a:lumMod val="75000"/>
                  </a:schemeClr>
                </a:solidFill>
              </a:rPr>
              <a:t>at the weekend</a:t>
            </a:r>
            <a:endParaRPr lang="ru-RU" sz="3200" b="1" dirty="0">
              <a:solidFill>
                <a:schemeClr val="accent1">
                  <a:lumMod val="75000"/>
                </a:schemeClr>
              </a:solidFill>
            </a:endParaRPr>
          </a:p>
        </p:txBody>
      </p:sp>
    </p:spTree>
    <p:extLst>
      <p:ext uri="{BB962C8B-B14F-4D97-AF65-F5344CB8AC3E}">
        <p14:creationId xmlns:p14="http://schemas.microsoft.com/office/powerpoint/2010/main" val="1151627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6500" y="365127"/>
            <a:ext cx="6038850" cy="892174"/>
          </a:xfrm>
        </p:spPr>
        <p:txBody>
          <a:bodyPr>
            <a:normAutofit fontScale="90000"/>
          </a:bodyPr>
          <a:lstStyle/>
          <a:p>
            <a:pPr algn="r"/>
            <a:r>
              <a:rPr lang="en-US" dirty="0" err="1">
                <a:solidFill>
                  <a:schemeClr val="accent1">
                    <a:lumMod val="75000"/>
                  </a:schemeClr>
                </a:solidFill>
              </a:rPr>
              <a:t>Nesha</a:t>
            </a:r>
            <a:r>
              <a:rPr lang="en-US" dirty="0">
                <a:solidFill>
                  <a:schemeClr val="accent1">
                    <a:lumMod val="75000"/>
                  </a:schemeClr>
                </a:solidFill>
              </a:rPr>
              <a:t>, 7 “B”, school </a:t>
            </a:r>
            <a:r>
              <a:rPr lang="ru-RU" dirty="0" smtClean="0">
                <a:solidFill>
                  <a:schemeClr val="accent1">
                    <a:lumMod val="75000"/>
                  </a:schemeClr>
                </a:solidFill>
              </a:rPr>
              <a:t>№</a:t>
            </a:r>
            <a:r>
              <a:rPr lang="en-US" dirty="0" smtClean="0">
                <a:solidFill>
                  <a:schemeClr val="accent1">
                    <a:lumMod val="75000"/>
                  </a:schemeClr>
                </a:solidFill>
              </a:rPr>
              <a:t>4</a:t>
            </a:r>
            <a:r>
              <a:rPr lang="en-US" dirty="0">
                <a:solidFill>
                  <a:schemeClr val="accent1">
                    <a:lumMod val="75000"/>
                  </a:schemeClr>
                </a:solidFill>
              </a:rPr>
              <a:t>, </a:t>
            </a:r>
            <a:r>
              <a:rPr lang="en-US" dirty="0" err="1">
                <a:solidFill>
                  <a:schemeClr val="accent1">
                    <a:lumMod val="75000"/>
                  </a:schemeClr>
                </a:solidFill>
              </a:rPr>
              <a:t>Soligorsk</a:t>
            </a:r>
            <a:r>
              <a:rPr lang="en-US" dirty="0">
                <a:solidFill>
                  <a:schemeClr val="accent1">
                    <a:lumMod val="75000"/>
                  </a:schemeClr>
                </a:solidFill>
              </a:rPr>
              <a:t>, Belarus</a:t>
            </a:r>
            <a:r>
              <a:rPr lang="ru-RU" dirty="0"/>
              <a:t/>
            </a:r>
            <a:br>
              <a:rPr lang="ru-RU" dirty="0"/>
            </a:br>
            <a:endParaRPr lang="ru-RU" dirty="0"/>
          </a:p>
        </p:txBody>
      </p:sp>
      <p:sp>
        <p:nvSpPr>
          <p:cNvPr id="3" name="Объект 2"/>
          <p:cNvSpPr>
            <a:spLocks noGrp="1"/>
          </p:cNvSpPr>
          <p:nvPr>
            <p:ph idx="1"/>
          </p:nvPr>
        </p:nvSpPr>
        <p:spPr>
          <a:xfrm>
            <a:off x="628650" y="1320800"/>
            <a:ext cx="8159750" cy="5245099"/>
          </a:xfrm>
        </p:spPr>
        <p:txBody>
          <a:bodyPr>
            <a:normAutofit fontScale="92500"/>
          </a:bodyPr>
          <a:lstStyle/>
          <a:p>
            <a:pPr marL="0" indent="0" algn="just">
              <a:lnSpc>
                <a:spcPct val="100000"/>
              </a:lnSpc>
              <a:buNone/>
            </a:pPr>
            <a:r>
              <a:rPr lang="ru-RU" dirty="0" smtClean="0"/>
              <a:t>          </a:t>
            </a:r>
            <a:r>
              <a:rPr lang="en-US" dirty="0" smtClean="0"/>
              <a:t>If </a:t>
            </a:r>
            <a:r>
              <a:rPr lang="en-US" dirty="0"/>
              <a:t>we ask people what kind of music they like, all of them give different answers. Tastes differ. But  all  the people will agree that our world will be dull without music. We enjoy music because it influences our mood and imagination, arouses deep emotions, helps us get new energy and optimism. I like to listen to pop music after my hard day at school and at </a:t>
            </a:r>
            <a:r>
              <a:rPr lang="en-US" dirty="0" smtClean="0"/>
              <a:t>weekends.</a:t>
            </a:r>
            <a:endParaRPr lang="ru-RU" dirty="0" smtClean="0"/>
          </a:p>
          <a:p>
            <a:pPr marL="0" indent="0" algn="just">
              <a:lnSpc>
                <a:spcPct val="100000"/>
              </a:lnSpc>
              <a:buNone/>
            </a:pPr>
            <a:r>
              <a:rPr lang="en-US" dirty="0" smtClean="0"/>
              <a:t>If you want to know my preferences in pop music, among singers or pop groups, I would like to name Lana Del Rey(USA) and </a:t>
            </a:r>
            <a:r>
              <a:rPr lang="en-US" dirty="0" err="1" smtClean="0"/>
              <a:t>Ani</a:t>
            </a:r>
            <a:r>
              <a:rPr lang="en-US" dirty="0" smtClean="0"/>
              <a:t> </a:t>
            </a:r>
            <a:r>
              <a:rPr lang="en-US" dirty="0" err="1" smtClean="0"/>
              <a:t>Lorak</a:t>
            </a:r>
            <a:r>
              <a:rPr lang="en-US" dirty="0" smtClean="0"/>
              <a:t> (Ukraine). I like to listen to different songs, to watch different singers, to hear something new.</a:t>
            </a:r>
            <a:endParaRPr lang="ru-RU" dirty="0" smtClean="0"/>
          </a:p>
          <a:p>
            <a:pPr marL="0" indent="0" algn="just">
              <a:lnSpc>
                <a:spcPct val="100000"/>
              </a:lnSpc>
              <a:buNone/>
            </a:pPr>
            <a:r>
              <a:rPr lang="en-US" dirty="0" smtClean="0"/>
              <a:t>But </a:t>
            </a:r>
            <a:r>
              <a:rPr lang="en-US" dirty="0"/>
              <a:t>unfortunately I don’t play any musical instrument. I can name some Belarusian musical instruments such as bagpipe , </a:t>
            </a:r>
            <a:r>
              <a:rPr lang="en-US" dirty="0" err="1"/>
              <a:t>gusli</a:t>
            </a:r>
            <a:r>
              <a:rPr lang="en-US" dirty="0"/>
              <a:t>, pipe, </a:t>
            </a:r>
            <a:r>
              <a:rPr lang="en-US" dirty="0" err="1"/>
              <a:t>zhaleyka</a:t>
            </a:r>
            <a:r>
              <a:rPr lang="en-US" dirty="0"/>
              <a:t> (kind of wind instrument ) and cymbals. I enjoy listening to some of these instruments.</a:t>
            </a:r>
            <a:endParaRPr lang="ru-RU" dirty="0"/>
          </a:p>
          <a:p>
            <a:pPr marL="0" indent="0" algn="just">
              <a:lnSpc>
                <a:spcPct val="100000"/>
              </a:lnSpc>
              <a:buNone/>
            </a:pPr>
            <a:r>
              <a:rPr lang="en-US" dirty="0" smtClean="0"/>
              <a:t>I </a:t>
            </a:r>
            <a:r>
              <a:rPr lang="en-US" dirty="0"/>
              <a:t>think that songs in the modern society should be devoted to peace , love , friendship and trust. I usually sing songs  according  to different occasions and my mood. I like Belarusian songs. “</a:t>
            </a:r>
            <a:r>
              <a:rPr lang="en-US" dirty="0" err="1"/>
              <a:t>Alesya</a:t>
            </a:r>
            <a:r>
              <a:rPr lang="en-US" dirty="0"/>
              <a:t>” is one of my </a:t>
            </a:r>
            <a:r>
              <a:rPr lang="en-US" dirty="0" err="1"/>
              <a:t>favourite</a:t>
            </a:r>
            <a:r>
              <a:rPr lang="en-US" dirty="0"/>
              <a:t>  songs. It is a very beautiful  song about the girl  </a:t>
            </a:r>
            <a:r>
              <a:rPr lang="en-US" dirty="0" err="1"/>
              <a:t>Alesya</a:t>
            </a:r>
            <a:r>
              <a:rPr lang="en-US" dirty="0"/>
              <a:t>, who lives in the woodland.</a:t>
            </a:r>
            <a:endParaRPr lang="ru-RU" dirty="0"/>
          </a:p>
          <a:p>
            <a:pPr algn="just">
              <a:lnSpc>
                <a:spcPct val="100000"/>
              </a:lnSpc>
            </a:pPr>
            <a:endParaRPr lang="ru-RU" dirty="0"/>
          </a:p>
        </p:txBody>
      </p:sp>
    </p:spTree>
    <p:extLst>
      <p:ext uri="{BB962C8B-B14F-4D97-AF65-F5344CB8AC3E}">
        <p14:creationId xmlns:p14="http://schemas.microsoft.com/office/powerpoint/2010/main" val="3842059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40100" y="127000"/>
            <a:ext cx="5626100" cy="863599"/>
          </a:xfrm>
        </p:spPr>
        <p:txBody>
          <a:bodyPr>
            <a:normAutofit fontScale="90000"/>
          </a:bodyPr>
          <a:lstStyle/>
          <a:p>
            <a:pPr algn="ctr"/>
            <a:r>
              <a:rPr lang="en-US" dirty="0" smtClean="0">
                <a:solidFill>
                  <a:srgbClr val="FF0000"/>
                </a:solidFill>
              </a:rPr>
              <a:t>Mountain View Middle School the USA</a:t>
            </a:r>
            <a:endParaRPr lang="ru-RU" dirty="0">
              <a:solidFill>
                <a:srgbClr val="FF0000"/>
              </a:solidFill>
            </a:endParaRPr>
          </a:p>
        </p:txBody>
      </p:sp>
      <p:sp>
        <p:nvSpPr>
          <p:cNvPr id="3" name="Объект 2"/>
          <p:cNvSpPr>
            <a:spLocks noGrp="1"/>
          </p:cNvSpPr>
          <p:nvPr>
            <p:ph idx="1"/>
          </p:nvPr>
        </p:nvSpPr>
        <p:spPr>
          <a:xfrm>
            <a:off x="730250" y="825500"/>
            <a:ext cx="8134350" cy="5803899"/>
          </a:xfrm>
        </p:spPr>
        <p:txBody>
          <a:bodyPr>
            <a:noAutofit/>
          </a:bodyPr>
          <a:lstStyle/>
          <a:p>
            <a:pPr marL="0" lvl="0" indent="0" algn="ctr">
              <a:lnSpc>
                <a:spcPct val="150000"/>
              </a:lnSpc>
              <a:buNone/>
            </a:pPr>
            <a:r>
              <a:rPr lang="en-US" sz="1800" dirty="0">
                <a:solidFill>
                  <a:schemeClr val="accent1">
                    <a:lumMod val="75000"/>
                  </a:schemeClr>
                </a:solidFill>
                <a:latin typeface="Times New Roman" pitchFamily="18" charset="0"/>
                <a:cs typeface="Times New Roman" pitchFamily="18" charset="0"/>
              </a:rPr>
              <a:t>What kind of music do you like?</a:t>
            </a:r>
            <a:endParaRPr lang="ru-RU" sz="1800" dirty="0">
              <a:solidFill>
                <a:schemeClr val="accent1">
                  <a:lumMod val="75000"/>
                </a:schemeClr>
              </a:solidFill>
              <a:latin typeface="Times New Roman" pitchFamily="18" charset="0"/>
              <a:cs typeface="Times New Roman" pitchFamily="18" charset="0"/>
            </a:endParaRPr>
          </a:p>
          <a:p>
            <a:pPr marL="342900" lvl="1" indent="0" algn="ctr">
              <a:lnSpc>
                <a:spcPct val="150000"/>
              </a:lnSpc>
              <a:buNone/>
            </a:pPr>
            <a:r>
              <a:rPr lang="en-US" dirty="0">
                <a:solidFill>
                  <a:schemeClr val="accent1">
                    <a:lumMod val="75000"/>
                  </a:schemeClr>
                </a:solidFill>
                <a:latin typeface="Times New Roman" pitchFamily="18" charset="0"/>
                <a:cs typeface="Times New Roman" pitchFamily="18" charset="0"/>
              </a:rPr>
              <a:t>I like alternative music and punk pop </a:t>
            </a:r>
            <a:r>
              <a:rPr lang="en-US" dirty="0" smtClean="0">
                <a:solidFill>
                  <a:schemeClr val="accent1">
                    <a:lumMod val="75000"/>
                  </a:schemeClr>
                </a:solidFill>
                <a:latin typeface="Times New Roman" pitchFamily="18" charset="0"/>
                <a:cs typeface="Times New Roman" pitchFamily="18" charset="0"/>
              </a:rPr>
              <a:t>music.</a:t>
            </a:r>
            <a:endParaRPr lang="ru-RU" dirty="0" smtClean="0">
              <a:solidFill>
                <a:schemeClr val="accent1">
                  <a:lumMod val="75000"/>
                </a:schemeClr>
              </a:solidFill>
              <a:latin typeface="Times New Roman" pitchFamily="18" charset="0"/>
              <a:cs typeface="Times New Roman" pitchFamily="18" charset="0"/>
            </a:endParaRPr>
          </a:p>
          <a:p>
            <a:pPr marL="0" lvl="0" indent="0" algn="ctr">
              <a:lnSpc>
                <a:spcPct val="150000"/>
              </a:lnSpc>
              <a:buNone/>
            </a:pPr>
            <a:r>
              <a:rPr lang="en-US" sz="1800" dirty="0" smtClean="0">
                <a:solidFill>
                  <a:schemeClr val="accent1">
                    <a:lumMod val="75000"/>
                  </a:schemeClr>
                </a:solidFill>
                <a:latin typeface="Times New Roman" pitchFamily="18" charset="0"/>
                <a:cs typeface="Times New Roman" pitchFamily="18" charset="0"/>
              </a:rPr>
              <a:t>When do you listen to it?</a:t>
            </a:r>
            <a:endParaRPr lang="ru-RU" sz="1800" dirty="0" smtClean="0">
              <a:solidFill>
                <a:schemeClr val="accent1">
                  <a:lumMod val="75000"/>
                </a:schemeClr>
              </a:solidFill>
              <a:latin typeface="Times New Roman" pitchFamily="18" charset="0"/>
              <a:cs typeface="Times New Roman" pitchFamily="18" charset="0"/>
            </a:endParaRPr>
          </a:p>
          <a:p>
            <a:pPr lvl="1" algn="ctr">
              <a:lnSpc>
                <a:spcPct val="150000"/>
              </a:lnSpc>
            </a:pPr>
            <a:r>
              <a:rPr lang="en-US" dirty="0" smtClean="0">
                <a:solidFill>
                  <a:schemeClr val="accent1">
                    <a:lumMod val="75000"/>
                  </a:schemeClr>
                </a:solidFill>
                <a:latin typeface="Times New Roman" pitchFamily="18" charset="0"/>
                <a:cs typeface="Times New Roman" pitchFamily="18" charset="0"/>
              </a:rPr>
              <a:t>I </a:t>
            </a:r>
            <a:r>
              <a:rPr lang="en-US" dirty="0">
                <a:solidFill>
                  <a:schemeClr val="accent1">
                    <a:lumMod val="75000"/>
                  </a:schemeClr>
                </a:solidFill>
                <a:latin typeface="Times New Roman" pitchFamily="18" charset="0"/>
                <a:cs typeface="Times New Roman" pitchFamily="18" charset="0"/>
              </a:rPr>
              <a:t>listen to it all the time, in the car, at home, after school, and even while I sleep.</a:t>
            </a:r>
            <a:endParaRPr lang="ru-RU" dirty="0">
              <a:solidFill>
                <a:schemeClr val="accent1">
                  <a:lumMod val="75000"/>
                </a:schemeClr>
              </a:solidFill>
              <a:latin typeface="Times New Roman" pitchFamily="18" charset="0"/>
              <a:cs typeface="Times New Roman" pitchFamily="18" charset="0"/>
            </a:endParaRPr>
          </a:p>
          <a:p>
            <a:pPr lvl="0" algn="ctr">
              <a:lnSpc>
                <a:spcPct val="150000"/>
              </a:lnSpc>
            </a:pPr>
            <a:r>
              <a:rPr lang="en-US" sz="1800" dirty="0">
                <a:solidFill>
                  <a:schemeClr val="accent1">
                    <a:lumMod val="75000"/>
                  </a:schemeClr>
                </a:solidFill>
                <a:latin typeface="Times New Roman" pitchFamily="18" charset="0"/>
                <a:cs typeface="Times New Roman" pitchFamily="18" charset="0"/>
              </a:rPr>
              <a:t>Where are your favorite bands or musicians from?</a:t>
            </a:r>
            <a:endParaRPr lang="ru-RU" sz="1800" dirty="0">
              <a:solidFill>
                <a:schemeClr val="accent1">
                  <a:lumMod val="75000"/>
                </a:schemeClr>
              </a:solidFill>
              <a:latin typeface="Times New Roman" pitchFamily="18" charset="0"/>
              <a:cs typeface="Times New Roman" pitchFamily="18" charset="0"/>
            </a:endParaRPr>
          </a:p>
          <a:p>
            <a:pPr lvl="1" algn="ctr">
              <a:lnSpc>
                <a:spcPct val="150000"/>
              </a:lnSpc>
            </a:pPr>
            <a:r>
              <a:rPr lang="en-US" dirty="0">
                <a:solidFill>
                  <a:schemeClr val="accent1">
                    <a:lumMod val="75000"/>
                  </a:schemeClr>
                </a:solidFill>
                <a:latin typeface="Times New Roman" pitchFamily="18" charset="0"/>
                <a:cs typeface="Times New Roman" pitchFamily="18" charset="0"/>
              </a:rPr>
              <a:t>My MOST favorite band, Fall Out Boy, is from Illinois. All Time Low is from Baltimore, Panic! At the Disco is from Las Vegas, and 21 Pilots is from Ohio.</a:t>
            </a:r>
            <a:endParaRPr lang="ru-RU" dirty="0">
              <a:solidFill>
                <a:schemeClr val="accent1">
                  <a:lumMod val="75000"/>
                </a:schemeClr>
              </a:solidFill>
              <a:latin typeface="Times New Roman" pitchFamily="18" charset="0"/>
              <a:cs typeface="Times New Roman" pitchFamily="18" charset="0"/>
            </a:endParaRPr>
          </a:p>
          <a:p>
            <a:pPr lvl="0" algn="ctr">
              <a:lnSpc>
                <a:spcPct val="150000"/>
              </a:lnSpc>
            </a:pPr>
            <a:r>
              <a:rPr lang="en-US" sz="1800" dirty="0">
                <a:solidFill>
                  <a:schemeClr val="accent1">
                    <a:lumMod val="75000"/>
                  </a:schemeClr>
                </a:solidFill>
                <a:latin typeface="Times New Roman" pitchFamily="18" charset="0"/>
                <a:cs typeface="Times New Roman" pitchFamily="18" charset="0"/>
              </a:rPr>
              <a:t>What do you think is the purpose of music?</a:t>
            </a:r>
            <a:endParaRPr lang="ru-RU" sz="1800" dirty="0">
              <a:solidFill>
                <a:schemeClr val="accent1">
                  <a:lumMod val="75000"/>
                </a:schemeClr>
              </a:solidFill>
              <a:latin typeface="Times New Roman" pitchFamily="18" charset="0"/>
              <a:cs typeface="Times New Roman" pitchFamily="18" charset="0"/>
            </a:endParaRPr>
          </a:p>
          <a:p>
            <a:pPr lvl="1" algn="ctr">
              <a:lnSpc>
                <a:spcPct val="150000"/>
              </a:lnSpc>
            </a:pPr>
            <a:r>
              <a:rPr lang="en-US" dirty="0">
                <a:solidFill>
                  <a:schemeClr val="accent1">
                    <a:lumMod val="75000"/>
                  </a:schemeClr>
                </a:solidFill>
                <a:latin typeface="Times New Roman" pitchFamily="18" charset="0"/>
                <a:cs typeface="Times New Roman" pitchFamily="18" charset="0"/>
              </a:rPr>
              <a:t>The purpose of music is to tell people things, about different topics. All music has a meaning behind it, and there’s not only one purpose. </a:t>
            </a:r>
            <a:r>
              <a:rPr lang="ru-RU" dirty="0" err="1">
                <a:solidFill>
                  <a:schemeClr val="accent1">
                    <a:lumMod val="75000"/>
                  </a:schemeClr>
                </a:solidFill>
                <a:latin typeface="Times New Roman" pitchFamily="18" charset="0"/>
                <a:cs typeface="Times New Roman" pitchFamily="18" charset="0"/>
              </a:rPr>
              <a:t>Music</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is</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to</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entertain</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it</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can</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help</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people</a:t>
            </a:r>
            <a:r>
              <a:rPr lang="ru-RU" dirty="0">
                <a:solidFill>
                  <a:schemeClr val="accent1">
                    <a:lumMod val="75000"/>
                  </a:schemeClr>
                </a:solidFill>
                <a:latin typeface="Times New Roman" pitchFamily="18" charset="0"/>
                <a:cs typeface="Times New Roman" pitchFamily="18" charset="0"/>
              </a:rPr>
              <a:t>, </a:t>
            </a:r>
            <a:r>
              <a:rPr lang="ru-RU" dirty="0" err="1">
                <a:solidFill>
                  <a:schemeClr val="accent1">
                    <a:lumMod val="75000"/>
                  </a:schemeClr>
                </a:solidFill>
                <a:latin typeface="Times New Roman" pitchFamily="18" charset="0"/>
                <a:cs typeface="Times New Roman" pitchFamily="18" charset="0"/>
              </a:rPr>
              <a:t>too</a:t>
            </a:r>
            <a:r>
              <a:rPr lang="ru-RU" dirty="0">
                <a:solidFill>
                  <a:schemeClr val="accent1">
                    <a:lumMod val="75000"/>
                  </a:schemeClr>
                </a:solidFill>
                <a:latin typeface="Times New Roman" pitchFamily="18" charset="0"/>
                <a:cs typeface="Times New Roman" pitchFamily="18" charset="0"/>
              </a:rPr>
              <a:t>.</a:t>
            </a:r>
          </a:p>
          <a:p>
            <a:pPr marL="0" indent="0" algn="ctr">
              <a:lnSpc>
                <a:spcPct val="150000"/>
              </a:lnSpc>
              <a:buNone/>
            </a:pPr>
            <a:endParaRPr lang="ru-RU" sz="1000" dirty="0">
              <a:solidFill>
                <a:schemeClr val="accent1">
                  <a:lumMod val="75000"/>
                </a:schemeClr>
              </a:solidFill>
              <a:latin typeface="Bookman Old Style" pitchFamily="18" charset="0"/>
            </a:endParaRPr>
          </a:p>
          <a:p>
            <a:pPr marL="0" indent="0" algn="ctr">
              <a:lnSpc>
                <a:spcPct val="150000"/>
              </a:lnSpc>
              <a:buNone/>
            </a:pPr>
            <a:r>
              <a:rPr lang="en-US" sz="1000" dirty="0">
                <a:solidFill>
                  <a:schemeClr val="accent1">
                    <a:lumMod val="75000"/>
                  </a:schemeClr>
                </a:solidFill>
                <a:latin typeface="Bookman Old Style" pitchFamily="18" charset="0"/>
              </a:rPr>
              <a:t> </a:t>
            </a:r>
            <a:endParaRPr lang="ru-RU" sz="1000" dirty="0">
              <a:solidFill>
                <a:schemeClr val="accent1">
                  <a:lumMod val="75000"/>
                </a:schemeClr>
              </a:solidFill>
              <a:latin typeface="Bookman Old Style" pitchFamily="18" charset="0"/>
            </a:endParaRPr>
          </a:p>
          <a:p>
            <a:pPr marL="0" indent="0" algn="ctr">
              <a:lnSpc>
                <a:spcPct val="150000"/>
              </a:lnSpc>
              <a:buNone/>
            </a:pPr>
            <a:endParaRPr lang="ru-RU" sz="1000" dirty="0">
              <a:latin typeface="Bookman Old Style" pitchFamily="18" charset="0"/>
            </a:endParaRPr>
          </a:p>
          <a:p>
            <a:pPr algn="ctr">
              <a:lnSpc>
                <a:spcPct val="150000"/>
              </a:lnSpc>
            </a:pPr>
            <a:endParaRPr lang="ru-RU" sz="1000" dirty="0">
              <a:latin typeface="Bookman Old Style" pitchFamily="18" charset="0"/>
            </a:endParaRPr>
          </a:p>
        </p:txBody>
      </p:sp>
    </p:spTree>
    <p:extLst>
      <p:ext uri="{BB962C8B-B14F-4D97-AF65-F5344CB8AC3E}">
        <p14:creationId xmlns:p14="http://schemas.microsoft.com/office/powerpoint/2010/main" val="2718535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1400" y="203200"/>
            <a:ext cx="5245100" cy="1270000"/>
          </a:xfrm>
        </p:spPr>
        <p:txBody>
          <a:bodyPr>
            <a:normAutofit/>
          </a:bodyPr>
          <a:lstStyle/>
          <a:p>
            <a:pPr algn="ctr"/>
            <a:r>
              <a:rPr lang="en-US" dirty="0">
                <a:solidFill>
                  <a:srgbClr val="FF0000"/>
                </a:solidFill>
              </a:rPr>
              <a:t>Mountain View Middle School the USA</a:t>
            </a:r>
            <a:endParaRPr lang="ru-RU" dirty="0"/>
          </a:p>
        </p:txBody>
      </p:sp>
      <p:sp>
        <p:nvSpPr>
          <p:cNvPr id="3" name="Объект 2"/>
          <p:cNvSpPr>
            <a:spLocks noGrp="1"/>
          </p:cNvSpPr>
          <p:nvPr>
            <p:ph idx="1"/>
          </p:nvPr>
        </p:nvSpPr>
        <p:spPr>
          <a:xfrm>
            <a:off x="679450" y="1508124"/>
            <a:ext cx="8121650" cy="5083175"/>
          </a:xfrm>
        </p:spPr>
        <p:txBody>
          <a:bodyPr>
            <a:noAutofit/>
          </a:bodyPr>
          <a:lstStyle/>
          <a:p>
            <a:pPr marL="0" lvl="0" indent="0" algn="ctr">
              <a:lnSpc>
                <a:spcPct val="150000"/>
              </a:lnSpc>
              <a:buNone/>
            </a:pPr>
            <a:r>
              <a:rPr lang="en-US" sz="1800" b="1" dirty="0">
                <a:solidFill>
                  <a:schemeClr val="accent1">
                    <a:lumMod val="75000"/>
                  </a:schemeClr>
                </a:solidFill>
                <a:latin typeface="Times New Roman" pitchFamily="18" charset="0"/>
                <a:cs typeface="Times New Roman" pitchFamily="18" charset="0"/>
              </a:rPr>
              <a:t>Do you play any musical instrument?</a:t>
            </a:r>
            <a:endParaRPr lang="ru-RU" sz="1800" b="1" dirty="0">
              <a:solidFill>
                <a:schemeClr val="accent1">
                  <a:lumMod val="75000"/>
                </a:schemeClr>
              </a:solidFill>
              <a:latin typeface="Times New Roman" pitchFamily="18" charset="0"/>
              <a:cs typeface="Times New Roman" pitchFamily="18" charset="0"/>
            </a:endParaRPr>
          </a:p>
          <a:p>
            <a:pPr marL="342900" lvl="1" indent="0" algn="ctr">
              <a:lnSpc>
                <a:spcPct val="150000"/>
              </a:lnSpc>
              <a:buNone/>
            </a:pPr>
            <a:r>
              <a:rPr lang="ru-RU" b="1" dirty="0">
                <a:solidFill>
                  <a:schemeClr val="accent1">
                    <a:lumMod val="75000"/>
                  </a:schemeClr>
                </a:solidFill>
                <a:latin typeface="Times New Roman" pitchFamily="18" charset="0"/>
                <a:cs typeface="Times New Roman" pitchFamily="18" charset="0"/>
              </a:rPr>
              <a:t>I </a:t>
            </a:r>
            <a:r>
              <a:rPr lang="ru-RU" b="1" dirty="0" err="1">
                <a:solidFill>
                  <a:schemeClr val="accent1">
                    <a:lumMod val="75000"/>
                  </a:schemeClr>
                </a:solidFill>
                <a:latin typeface="Times New Roman" pitchFamily="18" charset="0"/>
                <a:cs typeface="Times New Roman" pitchFamily="18" charset="0"/>
              </a:rPr>
              <a:t>play</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piano</a:t>
            </a:r>
            <a:endParaRPr lang="ru-RU" b="1" dirty="0">
              <a:solidFill>
                <a:schemeClr val="accent1">
                  <a:lumMod val="75000"/>
                </a:schemeClr>
              </a:solidFill>
              <a:latin typeface="Times New Roman" pitchFamily="18" charset="0"/>
              <a:cs typeface="Times New Roman" pitchFamily="18" charset="0"/>
            </a:endParaRPr>
          </a:p>
          <a:p>
            <a:pPr marL="0" lvl="0" indent="0" algn="ctr">
              <a:lnSpc>
                <a:spcPct val="150000"/>
              </a:lnSpc>
              <a:buNone/>
            </a:pPr>
            <a:r>
              <a:rPr lang="en-US" sz="1800" b="1" dirty="0">
                <a:solidFill>
                  <a:schemeClr val="accent1">
                    <a:lumMod val="75000"/>
                  </a:schemeClr>
                </a:solidFill>
                <a:latin typeface="Times New Roman" pitchFamily="18" charset="0"/>
                <a:cs typeface="Times New Roman" pitchFamily="18" charset="0"/>
              </a:rPr>
              <a:t>Name a national instrument of your country (some instruments).</a:t>
            </a:r>
            <a:endParaRPr lang="ru-RU" sz="1800" b="1" dirty="0">
              <a:solidFill>
                <a:schemeClr val="accent1">
                  <a:lumMod val="75000"/>
                </a:schemeClr>
              </a:solidFill>
              <a:latin typeface="Times New Roman" pitchFamily="18" charset="0"/>
              <a:cs typeface="Times New Roman" pitchFamily="18" charset="0"/>
            </a:endParaRPr>
          </a:p>
          <a:p>
            <a:pPr marL="342900" lvl="1" indent="0" algn="ctr">
              <a:lnSpc>
                <a:spcPct val="150000"/>
              </a:lnSpc>
              <a:buNone/>
            </a:pPr>
            <a:r>
              <a:rPr lang="en-US" b="1" dirty="0">
                <a:solidFill>
                  <a:schemeClr val="accent1">
                    <a:lumMod val="75000"/>
                  </a:schemeClr>
                </a:solidFill>
                <a:latin typeface="Times New Roman" pitchFamily="18" charset="0"/>
                <a:cs typeface="Times New Roman" pitchFamily="18" charset="0"/>
              </a:rPr>
              <a:t>Some instruments that are in my country are the piano, flute, violin, clarinet, guitar, and many </a:t>
            </a:r>
            <a:r>
              <a:rPr lang="en-US" b="1" dirty="0" err="1">
                <a:solidFill>
                  <a:schemeClr val="accent1">
                    <a:lumMod val="75000"/>
                  </a:schemeClr>
                </a:solidFill>
                <a:latin typeface="Times New Roman" pitchFamily="18" charset="0"/>
                <a:cs typeface="Times New Roman" pitchFamily="18" charset="0"/>
              </a:rPr>
              <a:t>many</a:t>
            </a:r>
            <a:r>
              <a:rPr lang="en-US" b="1" dirty="0">
                <a:solidFill>
                  <a:schemeClr val="accent1">
                    <a:lumMod val="75000"/>
                  </a:schemeClr>
                </a:solidFill>
                <a:latin typeface="Times New Roman" pitchFamily="18" charset="0"/>
                <a:cs typeface="Times New Roman" pitchFamily="18" charset="0"/>
              </a:rPr>
              <a:t> others.</a:t>
            </a:r>
            <a:endParaRPr lang="ru-RU" b="1" dirty="0">
              <a:solidFill>
                <a:schemeClr val="accent1">
                  <a:lumMod val="75000"/>
                </a:schemeClr>
              </a:solidFill>
              <a:latin typeface="Times New Roman" pitchFamily="18" charset="0"/>
              <a:cs typeface="Times New Roman" pitchFamily="18" charset="0"/>
            </a:endParaRPr>
          </a:p>
          <a:p>
            <a:pPr marL="0" lvl="0" indent="0" algn="ctr">
              <a:lnSpc>
                <a:spcPct val="150000"/>
              </a:lnSpc>
              <a:buNone/>
            </a:pPr>
            <a:r>
              <a:rPr lang="en-US" sz="1800" b="1" dirty="0">
                <a:solidFill>
                  <a:schemeClr val="accent1">
                    <a:lumMod val="75000"/>
                  </a:schemeClr>
                </a:solidFill>
                <a:latin typeface="Times New Roman" pitchFamily="18" charset="0"/>
                <a:cs typeface="Times New Roman" pitchFamily="18" charset="0"/>
              </a:rPr>
              <a:t>What should be the songs in the modern society about?</a:t>
            </a:r>
            <a:endParaRPr lang="ru-RU" sz="1800" b="1" dirty="0">
              <a:solidFill>
                <a:schemeClr val="accent1">
                  <a:lumMod val="75000"/>
                </a:schemeClr>
              </a:solidFill>
              <a:latin typeface="Times New Roman" pitchFamily="18" charset="0"/>
              <a:cs typeface="Times New Roman" pitchFamily="18" charset="0"/>
            </a:endParaRPr>
          </a:p>
          <a:p>
            <a:pPr marL="342900" lvl="1" indent="0" algn="ctr">
              <a:lnSpc>
                <a:spcPct val="150000"/>
              </a:lnSpc>
              <a:buNone/>
            </a:pPr>
            <a:r>
              <a:rPr lang="ru-RU" b="1" dirty="0" err="1">
                <a:solidFill>
                  <a:schemeClr val="accent1">
                    <a:lumMod val="75000"/>
                  </a:schemeClr>
                </a:solidFill>
                <a:latin typeface="Times New Roman" pitchFamily="18" charset="0"/>
                <a:cs typeface="Times New Roman" pitchFamily="18" charset="0"/>
              </a:rPr>
              <a:t>Love</a:t>
            </a:r>
            <a:r>
              <a:rPr lang="ru-RU" b="1" dirty="0">
                <a:solidFill>
                  <a:schemeClr val="accent1">
                    <a:lumMod val="75000"/>
                  </a:schemeClr>
                </a:solidFill>
                <a:latin typeface="Times New Roman" pitchFamily="18" charset="0"/>
                <a:cs typeface="Times New Roman" pitchFamily="18" charset="0"/>
              </a:rPr>
              <a:t>, </a:t>
            </a:r>
            <a:r>
              <a:rPr lang="ru-RU" b="1" dirty="0" err="1">
                <a:solidFill>
                  <a:schemeClr val="accent1">
                    <a:lumMod val="75000"/>
                  </a:schemeClr>
                </a:solidFill>
                <a:latin typeface="Times New Roman" pitchFamily="18" charset="0"/>
                <a:cs typeface="Times New Roman" pitchFamily="18" charset="0"/>
              </a:rPr>
              <a:t>tolerance</a:t>
            </a:r>
            <a:endParaRPr lang="ru-RU" b="1" dirty="0">
              <a:solidFill>
                <a:schemeClr val="accent1">
                  <a:lumMod val="75000"/>
                </a:schemeClr>
              </a:solidFill>
              <a:latin typeface="Times New Roman" pitchFamily="18" charset="0"/>
              <a:cs typeface="Times New Roman" pitchFamily="18" charset="0"/>
            </a:endParaRPr>
          </a:p>
          <a:p>
            <a:pPr marL="0" lvl="0" indent="0" algn="ctr">
              <a:lnSpc>
                <a:spcPct val="150000"/>
              </a:lnSpc>
              <a:buNone/>
            </a:pPr>
            <a:r>
              <a:rPr lang="en-US" sz="1800" b="1" dirty="0">
                <a:solidFill>
                  <a:schemeClr val="accent1">
                    <a:lumMod val="75000"/>
                  </a:schemeClr>
                </a:solidFill>
                <a:latin typeface="Times New Roman" pitchFamily="18" charset="0"/>
                <a:cs typeface="Times New Roman" pitchFamily="18" charset="0"/>
              </a:rPr>
              <a:t>What songs do you sing on different occasions in your country?</a:t>
            </a:r>
            <a:endParaRPr lang="ru-RU" sz="1800" b="1" dirty="0">
              <a:solidFill>
                <a:schemeClr val="accent1">
                  <a:lumMod val="75000"/>
                </a:schemeClr>
              </a:solidFill>
              <a:latin typeface="Times New Roman" pitchFamily="18" charset="0"/>
              <a:cs typeface="Times New Roman" pitchFamily="18" charset="0"/>
            </a:endParaRPr>
          </a:p>
          <a:p>
            <a:pPr marL="342900" lvl="1" indent="0" algn="ctr">
              <a:lnSpc>
                <a:spcPct val="150000"/>
              </a:lnSpc>
              <a:buNone/>
            </a:pPr>
            <a:r>
              <a:rPr lang="en-US" b="1" dirty="0">
                <a:solidFill>
                  <a:schemeClr val="accent1">
                    <a:lumMod val="75000"/>
                  </a:schemeClr>
                </a:solidFill>
                <a:latin typeface="Times New Roman" pitchFamily="18" charset="0"/>
                <a:cs typeface="Times New Roman" pitchFamily="18" charset="0"/>
              </a:rPr>
              <a:t>On birthdays, we sing happy birthday. On Christmas, we sing different Christmas carols, like </a:t>
            </a:r>
            <a:r>
              <a:rPr lang="en-US" b="1" i="1" dirty="0">
                <a:solidFill>
                  <a:schemeClr val="accent1">
                    <a:lumMod val="75000"/>
                  </a:schemeClr>
                </a:solidFill>
                <a:latin typeface="Times New Roman" pitchFamily="18" charset="0"/>
                <a:cs typeface="Times New Roman" pitchFamily="18" charset="0"/>
              </a:rPr>
              <a:t>We Wish you a Merry Christmas, Jingle Bells, Oh Holy Night, </a:t>
            </a:r>
            <a:r>
              <a:rPr lang="en-US" b="1" dirty="0">
                <a:solidFill>
                  <a:schemeClr val="accent1">
                    <a:lumMod val="75000"/>
                  </a:schemeClr>
                </a:solidFill>
                <a:latin typeface="Times New Roman" pitchFamily="18" charset="0"/>
                <a:cs typeface="Times New Roman" pitchFamily="18" charset="0"/>
              </a:rPr>
              <a:t>and many others.</a:t>
            </a:r>
            <a:endParaRPr lang="ru-RU" b="1" dirty="0">
              <a:solidFill>
                <a:schemeClr val="accent1">
                  <a:lumMod val="75000"/>
                </a:schemeClr>
              </a:solidFill>
              <a:latin typeface="Times New Roman" pitchFamily="18" charset="0"/>
              <a:cs typeface="Times New Roman" pitchFamily="18" charset="0"/>
            </a:endParaRPr>
          </a:p>
          <a:p>
            <a:endParaRPr lang="ru-RU" sz="1800" b="1" dirty="0">
              <a:solidFill>
                <a:schemeClr val="accent1">
                  <a:lumMod val="75000"/>
                </a:schemeClr>
              </a:solidFill>
            </a:endParaRPr>
          </a:p>
        </p:txBody>
      </p:sp>
    </p:spTree>
    <p:extLst>
      <p:ext uri="{BB962C8B-B14F-4D97-AF65-F5344CB8AC3E}">
        <p14:creationId xmlns:p14="http://schemas.microsoft.com/office/powerpoint/2010/main" val="1748466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123827"/>
            <a:ext cx="6026150" cy="1082674"/>
          </a:xfrm>
        </p:spPr>
        <p:txBody>
          <a:bodyPr/>
          <a:lstStyle/>
          <a:p>
            <a:pPr algn="r"/>
            <a:r>
              <a:rPr lang="en-US" dirty="0">
                <a:solidFill>
                  <a:srgbClr val="FF0000"/>
                </a:solidFill>
              </a:rPr>
              <a:t>Mountain View Middle School the USA</a:t>
            </a:r>
            <a:endParaRPr lang="ru-RU" dirty="0"/>
          </a:p>
        </p:txBody>
      </p:sp>
      <p:sp>
        <p:nvSpPr>
          <p:cNvPr id="3" name="Объект 2"/>
          <p:cNvSpPr>
            <a:spLocks noGrp="1"/>
          </p:cNvSpPr>
          <p:nvPr>
            <p:ph idx="1"/>
          </p:nvPr>
        </p:nvSpPr>
        <p:spPr>
          <a:xfrm>
            <a:off x="330200" y="1181100"/>
            <a:ext cx="8496300" cy="5422900"/>
          </a:xfrm>
        </p:spPr>
        <p:txBody>
          <a:bodyPr>
            <a:normAutofit fontScale="92500" lnSpcReduction="20000"/>
          </a:bodyPr>
          <a:lstStyle/>
          <a:p>
            <a:pPr lvl="0" algn="r"/>
            <a:r>
              <a:rPr lang="en-US" b="1" dirty="0"/>
              <a:t>What kind of music do you like?</a:t>
            </a:r>
            <a:endParaRPr lang="ru-RU" dirty="0"/>
          </a:p>
          <a:p>
            <a:pPr lvl="1" algn="r"/>
            <a:r>
              <a:rPr lang="en-US" dirty="0"/>
              <a:t>I like all music </a:t>
            </a:r>
            <a:r>
              <a:rPr lang="en-US" b="1" dirty="0"/>
              <a:t>except</a:t>
            </a:r>
            <a:r>
              <a:rPr lang="en-US" dirty="0"/>
              <a:t> for Justin </a:t>
            </a:r>
            <a:r>
              <a:rPr lang="en-US" dirty="0" err="1"/>
              <a:t>Beiber</a:t>
            </a:r>
            <a:r>
              <a:rPr lang="en-US" dirty="0"/>
              <a:t>, Kids Bob, and empty rap songs.</a:t>
            </a:r>
            <a:endParaRPr lang="ru-RU" dirty="0"/>
          </a:p>
          <a:p>
            <a:pPr lvl="0" algn="r"/>
            <a:r>
              <a:rPr lang="en-US" b="1" dirty="0"/>
              <a:t>When do you listen to it?</a:t>
            </a:r>
            <a:endParaRPr lang="ru-RU" dirty="0"/>
          </a:p>
          <a:p>
            <a:pPr lvl="1" algn="r"/>
            <a:r>
              <a:rPr lang="en-US" dirty="0"/>
              <a:t>I listen to it while writing, in the car, and I use it for my alarm in the morning.</a:t>
            </a:r>
            <a:endParaRPr lang="ru-RU" dirty="0"/>
          </a:p>
          <a:p>
            <a:pPr lvl="0" algn="r"/>
            <a:r>
              <a:rPr lang="en-US" b="1" dirty="0"/>
              <a:t>Where are your favorite bands or musicians from?</a:t>
            </a:r>
            <a:endParaRPr lang="ru-RU" dirty="0"/>
          </a:p>
          <a:p>
            <a:pPr algn="r"/>
            <a:r>
              <a:rPr lang="en-US" sz="2400" dirty="0"/>
              <a:t>Fall Out Boy is from Illinois. Panic! At the Disco is from Las Vegas, and twenty one pilots is from Ohio. Ministry of Magic is from London and </a:t>
            </a:r>
            <a:r>
              <a:rPr lang="en-US" sz="2400" dirty="0" err="1"/>
              <a:t>Vocaloid</a:t>
            </a:r>
            <a:r>
              <a:rPr lang="en-US" sz="2400" dirty="0"/>
              <a:t> is from Japan.</a:t>
            </a:r>
            <a:endParaRPr lang="ru-RU" sz="2400" dirty="0"/>
          </a:p>
          <a:p>
            <a:pPr lvl="0" algn="r"/>
            <a:r>
              <a:rPr lang="en-US" b="1" dirty="0"/>
              <a:t>What do you think is the purpose of music?</a:t>
            </a:r>
            <a:endParaRPr lang="ru-RU" dirty="0"/>
          </a:p>
          <a:p>
            <a:pPr lvl="1" algn="r"/>
            <a:r>
              <a:rPr lang="en-US" dirty="0"/>
              <a:t>The purpose of music is to portray an idea, something the artist would like to prove, or explain, or say. It can also be to entertain, inform, or persuade the audience.</a:t>
            </a:r>
            <a:endParaRPr lang="ru-RU" dirty="0"/>
          </a:p>
          <a:p>
            <a:pPr lvl="0" algn="r"/>
            <a:r>
              <a:rPr lang="en-US" b="1" dirty="0"/>
              <a:t>Do you play any musical instrument?</a:t>
            </a:r>
            <a:endParaRPr lang="ru-RU" dirty="0"/>
          </a:p>
          <a:p>
            <a:pPr lvl="1" algn="r"/>
            <a:r>
              <a:rPr lang="ru-RU" dirty="0"/>
              <a:t>I </a:t>
            </a:r>
            <a:r>
              <a:rPr lang="ru-RU" dirty="0" err="1"/>
              <a:t>play</a:t>
            </a:r>
            <a:r>
              <a:rPr lang="ru-RU" dirty="0"/>
              <a:t> </a:t>
            </a:r>
            <a:r>
              <a:rPr lang="ru-RU" dirty="0" err="1"/>
              <a:t>the</a:t>
            </a:r>
            <a:r>
              <a:rPr lang="ru-RU" dirty="0"/>
              <a:t> </a:t>
            </a:r>
            <a:r>
              <a:rPr lang="ru-RU" dirty="0" err="1"/>
              <a:t>flute</a:t>
            </a:r>
            <a:r>
              <a:rPr lang="ru-RU" dirty="0"/>
              <a:t>.</a:t>
            </a:r>
          </a:p>
          <a:p>
            <a:pPr lvl="0" algn="r"/>
            <a:r>
              <a:rPr lang="en-US" b="1" dirty="0"/>
              <a:t>Name a national instrument of your country (some instruments).</a:t>
            </a:r>
            <a:endParaRPr lang="ru-RU" dirty="0"/>
          </a:p>
          <a:p>
            <a:pPr lvl="1" algn="r"/>
            <a:r>
              <a:rPr lang="en-US" dirty="0"/>
              <a:t>There aren’t many national instruments, but we are the origin of country music and bluegrass.</a:t>
            </a:r>
            <a:endParaRPr lang="ru-RU" dirty="0"/>
          </a:p>
          <a:p>
            <a:pPr lvl="0" algn="r"/>
            <a:r>
              <a:rPr lang="en-US" b="1" dirty="0"/>
              <a:t>What should be the songs in the modern society about?</a:t>
            </a:r>
            <a:endParaRPr lang="ru-RU" dirty="0"/>
          </a:p>
          <a:p>
            <a:pPr lvl="1" algn="r"/>
            <a:r>
              <a:rPr lang="en-US" dirty="0"/>
              <a:t>Real love, self assurance, help for others.</a:t>
            </a:r>
            <a:endParaRPr lang="ru-RU" dirty="0"/>
          </a:p>
          <a:p>
            <a:pPr lvl="0" algn="r"/>
            <a:r>
              <a:rPr lang="en-US" b="1" dirty="0"/>
              <a:t>What songs do you sing on different occasions in your country?</a:t>
            </a:r>
            <a:endParaRPr lang="ru-RU" dirty="0"/>
          </a:p>
          <a:p>
            <a:pPr lvl="1" algn="r"/>
            <a:r>
              <a:rPr lang="en-US" dirty="0"/>
              <a:t>On birthdays, we sing happy birthday. On Christmas, we sing different Christmas carols, like </a:t>
            </a:r>
            <a:r>
              <a:rPr lang="en-US" i="1" dirty="0"/>
              <a:t>Carol of the Bells Father Christmas. </a:t>
            </a:r>
            <a:endParaRPr lang="ru-RU" dirty="0"/>
          </a:p>
          <a:p>
            <a:pPr marL="0" indent="0" algn="r">
              <a:buNone/>
            </a:pPr>
            <a:endParaRPr lang="ru-RU" sz="2400" dirty="0"/>
          </a:p>
          <a:p>
            <a:pPr marL="0" indent="0">
              <a:buNone/>
            </a:pPr>
            <a:endParaRPr lang="ru-RU" dirty="0"/>
          </a:p>
        </p:txBody>
      </p:sp>
    </p:spTree>
    <p:extLst>
      <p:ext uri="{BB962C8B-B14F-4D97-AF65-F5344CB8AC3E}">
        <p14:creationId xmlns:p14="http://schemas.microsoft.com/office/powerpoint/2010/main" val="2755400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41800" y="127000"/>
            <a:ext cx="4660900" cy="1054100"/>
          </a:xfrm>
        </p:spPr>
        <p:txBody>
          <a:bodyPr>
            <a:normAutofit/>
          </a:bodyPr>
          <a:lstStyle/>
          <a:p>
            <a:pPr algn="r"/>
            <a:r>
              <a:rPr lang="en-US" dirty="0">
                <a:solidFill>
                  <a:srgbClr val="FF0000"/>
                </a:solidFill>
              </a:rPr>
              <a:t>Mountain View Middle School the USA</a:t>
            </a:r>
            <a:endParaRPr lang="ru-RU" dirty="0"/>
          </a:p>
        </p:txBody>
      </p:sp>
      <p:sp>
        <p:nvSpPr>
          <p:cNvPr id="3" name="Объект 2"/>
          <p:cNvSpPr>
            <a:spLocks noGrp="1"/>
          </p:cNvSpPr>
          <p:nvPr>
            <p:ph idx="1"/>
          </p:nvPr>
        </p:nvSpPr>
        <p:spPr>
          <a:xfrm>
            <a:off x="717550" y="1041400"/>
            <a:ext cx="8324850" cy="5613399"/>
          </a:xfrm>
        </p:spPr>
        <p:txBody>
          <a:bodyPr>
            <a:normAutofit fontScale="25000" lnSpcReduction="20000"/>
          </a:bodyPr>
          <a:lstStyle/>
          <a:p>
            <a:r>
              <a:rPr lang="ru-RU" sz="2400" dirty="0" smtClean="0"/>
              <a:t>BY </a:t>
            </a:r>
            <a:r>
              <a:rPr lang="ru-RU" sz="2400" dirty="0" err="1" smtClean="0"/>
              <a:t>Jason</a:t>
            </a:r>
            <a:r>
              <a:rPr lang="ru-RU" sz="2400" dirty="0" smtClean="0"/>
              <a:t> </a:t>
            </a:r>
            <a:endParaRPr lang="ru-RU" sz="2000" dirty="0" smtClean="0"/>
          </a:p>
          <a:p>
            <a:pPr marL="0" indent="0" algn="r">
              <a:lnSpc>
                <a:spcPct val="120000"/>
              </a:lnSpc>
              <a:buNone/>
            </a:pPr>
            <a:r>
              <a:rPr lang="en-US" sz="5600" b="1" u="sng" dirty="0" smtClean="0">
                <a:latin typeface="Times New Roman" pitchFamily="18" charset="0"/>
                <a:cs typeface="Times New Roman" pitchFamily="18" charset="0"/>
              </a:rPr>
              <a:t>What kind of music do you like?</a:t>
            </a:r>
            <a:endParaRPr lang="ru-RU" sz="5600" u="sng" dirty="0" smtClean="0">
              <a:latin typeface="Times New Roman" pitchFamily="18" charset="0"/>
              <a:cs typeface="Times New Roman" pitchFamily="18" charset="0"/>
            </a:endParaRPr>
          </a:p>
          <a:p>
            <a:pPr marL="342900" lvl="1" indent="0" algn="r">
              <a:lnSpc>
                <a:spcPct val="120000"/>
              </a:lnSpc>
              <a:buNone/>
            </a:pPr>
            <a:r>
              <a:rPr lang="en-US" sz="5600" b="1" dirty="0" smtClean="0">
                <a:latin typeface="Times New Roman" pitchFamily="18" charset="0"/>
                <a:cs typeface="Times New Roman" pitchFamily="18" charset="0"/>
              </a:rPr>
              <a:t>I </a:t>
            </a:r>
            <a:r>
              <a:rPr lang="en-US" sz="5600" b="1" dirty="0">
                <a:latin typeface="Times New Roman" pitchFamily="18" charset="0"/>
                <a:cs typeface="Times New Roman" pitchFamily="18" charset="0"/>
              </a:rPr>
              <a:t>like rap music and rock.</a:t>
            </a:r>
            <a:endParaRPr lang="ru-RU" sz="5600" dirty="0">
              <a:latin typeface="Times New Roman" pitchFamily="18" charset="0"/>
              <a:cs typeface="Times New Roman" pitchFamily="18" charset="0"/>
            </a:endParaRPr>
          </a:p>
          <a:p>
            <a:pPr marL="0" lvl="0" indent="0" algn="r">
              <a:lnSpc>
                <a:spcPct val="120000"/>
              </a:lnSpc>
              <a:buNone/>
            </a:pPr>
            <a:r>
              <a:rPr lang="en-US" sz="5600" b="1" u="sng" dirty="0">
                <a:latin typeface="Times New Roman" pitchFamily="18" charset="0"/>
                <a:cs typeface="Times New Roman" pitchFamily="18" charset="0"/>
              </a:rPr>
              <a:t>When do you listen to it?</a:t>
            </a:r>
            <a:endParaRPr lang="ru-RU" sz="5600" u="sng" dirty="0">
              <a:latin typeface="Times New Roman" pitchFamily="18" charset="0"/>
              <a:cs typeface="Times New Roman" pitchFamily="18" charset="0"/>
            </a:endParaRPr>
          </a:p>
          <a:p>
            <a:pPr marL="342900" lvl="1" indent="0" algn="r">
              <a:lnSpc>
                <a:spcPct val="120000"/>
              </a:lnSpc>
              <a:buNone/>
            </a:pPr>
            <a:r>
              <a:rPr lang="en-US" sz="5600" b="1" dirty="0">
                <a:latin typeface="Times New Roman" pitchFamily="18" charset="0"/>
                <a:cs typeface="Times New Roman" pitchFamily="18" charset="0"/>
              </a:rPr>
              <a:t>I listen to rap at home and rock in the car</a:t>
            </a:r>
            <a:endParaRPr lang="ru-RU" sz="5600" dirty="0">
              <a:latin typeface="Times New Roman" pitchFamily="18" charset="0"/>
              <a:cs typeface="Times New Roman" pitchFamily="18" charset="0"/>
            </a:endParaRPr>
          </a:p>
          <a:p>
            <a:pPr marL="0" lvl="0" indent="0" algn="r">
              <a:lnSpc>
                <a:spcPct val="120000"/>
              </a:lnSpc>
              <a:buNone/>
            </a:pPr>
            <a:r>
              <a:rPr lang="en-US" sz="5600" b="1" u="sng" dirty="0">
                <a:latin typeface="Times New Roman" pitchFamily="18" charset="0"/>
                <a:cs typeface="Times New Roman" pitchFamily="18" charset="0"/>
              </a:rPr>
              <a:t>Where are your favorite bands or musicians from?</a:t>
            </a:r>
            <a:endParaRPr lang="ru-RU" sz="5600" u="sng" dirty="0">
              <a:latin typeface="Times New Roman" pitchFamily="18" charset="0"/>
              <a:cs typeface="Times New Roman" pitchFamily="18" charset="0"/>
            </a:endParaRPr>
          </a:p>
          <a:p>
            <a:pPr marL="342900" lvl="1" indent="0" algn="r">
              <a:lnSpc>
                <a:spcPct val="120000"/>
              </a:lnSpc>
              <a:buNone/>
            </a:pPr>
            <a:r>
              <a:rPr lang="en-US" sz="5600" b="1" dirty="0">
                <a:latin typeface="Times New Roman" pitchFamily="18" charset="0"/>
                <a:cs typeface="Times New Roman" pitchFamily="18" charset="0"/>
              </a:rPr>
              <a:t>My favorite musician is </a:t>
            </a:r>
            <a:r>
              <a:rPr lang="en-US" sz="5600" b="1" dirty="0" err="1">
                <a:latin typeface="Times New Roman" pitchFamily="18" charset="0"/>
                <a:cs typeface="Times New Roman" pitchFamily="18" charset="0"/>
              </a:rPr>
              <a:t>eminem</a:t>
            </a:r>
            <a:r>
              <a:rPr lang="en-US" sz="5600" b="1" dirty="0">
                <a:latin typeface="Times New Roman" pitchFamily="18" charset="0"/>
                <a:cs typeface="Times New Roman" pitchFamily="18" charset="0"/>
              </a:rPr>
              <a:t> and I think he is from </a:t>
            </a:r>
            <a:r>
              <a:rPr lang="en-US" sz="5600" b="1" dirty="0" err="1">
                <a:latin typeface="Times New Roman" pitchFamily="18" charset="0"/>
                <a:cs typeface="Times New Roman" pitchFamily="18" charset="0"/>
              </a:rPr>
              <a:t>detroit</a:t>
            </a:r>
            <a:endParaRPr lang="ru-RU" sz="5600" dirty="0">
              <a:latin typeface="Times New Roman" pitchFamily="18" charset="0"/>
              <a:cs typeface="Times New Roman" pitchFamily="18" charset="0"/>
            </a:endParaRPr>
          </a:p>
          <a:p>
            <a:pPr marL="0" lvl="0" indent="0" algn="r">
              <a:lnSpc>
                <a:spcPct val="120000"/>
              </a:lnSpc>
              <a:buNone/>
            </a:pPr>
            <a:r>
              <a:rPr lang="en-US" sz="5600" b="1" u="sng" dirty="0">
                <a:latin typeface="Times New Roman" pitchFamily="18" charset="0"/>
                <a:cs typeface="Times New Roman" pitchFamily="18" charset="0"/>
              </a:rPr>
              <a:t>What do you think is the purpose of music?</a:t>
            </a:r>
            <a:endParaRPr lang="ru-RU" sz="5600" u="sng" dirty="0">
              <a:latin typeface="Times New Roman" pitchFamily="18" charset="0"/>
              <a:cs typeface="Times New Roman" pitchFamily="18" charset="0"/>
            </a:endParaRPr>
          </a:p>
          <a:p>
            <a:pPr marL="342900" lvl="1" indent="0" algn="r">
              <a:lnSpc>
                <a:spcPct val="120000"/>
              </a:lnSpc>
              <a:buNone/>
            </a:pPr>
            <a:r>
              <a:rPr lang="en-US" sz="5600" b="1" dirty="0">
                <a:latin typeface="Times New Roman" pitchFamily="18" charset="0"/>
                <a:cs typeface="Times New Roman" pitchFamily="18" charset="0"/>
              </a:rPr>
              <a:t>The purpose of music is to express your </a:t>
            </a:r>
            <a:r>
              <a:rPr lang="en-US" sz="5600" b="1" dirty="0" err="1">
                <a:latin typeface="Times New Roman" pitchFamily="18" charset="0"/>
                <a:cs typeface="Times New Roman" pitchFamily="18" charset="0"/>
              </a:rPr>
              <a:t>fellings</a:t>
            </a:r>
            <a:r>
              <a:rPr lang="en-US" sz="5600" b="1" dirty="0">
                <a:latin typeface="Times New Roman" pitchFamily="18" charset="0"/>
                <a:cs typeface="Times New Roman" pitchFamily="18" charset="0"/>
              </a:rPr>
              <a:t> for every one to love and enjoy and some people can relate to the songs so it makes them fell </a:t>
            </a:r>
            <a:r>
              <a:rPr lang="en-US" sz="5600" b="1" dirty="0" smtClean="0">
                <a:latin typeface="Times New Roman" pitchFamily="18" charset="0"/>
                <a:cs typeface="Times New Roman" pitchFamily="18" charset="0"/>
              </a:rPr>
              <a:t>better</a:t>
            </a:r>
          </a:p>
          <a:p>
            <a:pPr marL="342900" lvl="1" indent="0" algn="r">
              <a:lnSpc>
                <a:spcPct val="120000"/>
              </a:lnSpc>
              <a:buNone/>
            </a:pPr>
            <a:endParaRPr lang="ru-RU" sz="5600" dirty="0">
              <a:latin typeface="Times New Roman" pitchFamily="18" charset="0"/>
              <a:cs typeface="Times New Roman" pitchFamily="18" charset="0"/>
            </a:endParaRPr>
          </a:p>
          <a:p>
            <a:pPr marL="0" lvl="0" indent="0" algn="r">
              <a:lnSpc>
                <a:spcPct val="120000"/>
              </a:lnSpc>
              <a:buNone/>
            </a:pPr>
            <a:r>
              <a:rPr lang="en-US" sz="5600" b="1" u="sng" dirty="0">
                <a:latin typeface="Times New Roman" pitchFamily="18" charset="0"/>
                <a:cs typeface="Times New Roman" pitchFamily="18" charset="0"/>
              </a:rPr>
              <a:t>Do you play any musical instrument?</a:t>
            </a:r>
            <a:endParaRPr lang="ru-RU" sz="5600" u="sng" dirty="0">
              <a:latin typeface="Times New Roman" pitchFamily="18" charset="0"/>
              <a:cs typeface="Times New Roman" pitchFamily="18" charset="0"/>
            </a:endParaRPr>
          </a:p>
          <a:p>
            <a:pPr marL="342900" lvl="1" indent="0" algn="r">
              <a:lnSpc>
                <a:spcPct val="120000"/>
              </a:lnSpc>
              <a:buNone/>
            </a:pPr>
            <a:r>
              <a:rPr lang="ru-RU" sz="5600" b="1" dirty="0" err="1">
                <a:latin typeface="Times New Roman" pitchFamily="18" charset="0"/>
                <a:cs typeface="Times New Roman" pitchFamily="18" charset="0"/>
              </a:rPr>
              <a:t>No</a:t>
            </a:r>
            <a:r>
              <a:rPr lang="ru-RU" sz="5600" b="1" dirty="0">
                <a:latin typeface="Times New Roman" pitchFamily="18" charset="0"/>
                <a:cs typeface="Times New Roman" pitchFamily="18" charset="0"/>
              </a:rPr>
              <a:t> </a:t>
            </a:r>
            <a:r>
              <a:rPr lang="ru-RU" sz="5600" b="1" dirty="0" err="1">
                <a:latin typeface="Times New Roman" pitchFamily="18" charset="0"/>
                <a:cs typeface="Times New Roman" pitchFamily="18" charset="0"/>
              </a:rPr>
              <a:t>but</a:t>
            </a:r>
            <a:r>
              <a:rPr lang="ru-RU" sz="5600" b="1" dirty="0">
                <a:latin typeface="Times New Roman" pitchFamily="18" charset="0"/>
                <a:cs typeface="Times New Roman" pitchFamily="18" charset="0"/>
              </a:rPr>
              <a:t> I </a:t>
            </a:r>
            <a:r>
              <a:rPr lang="ru-RU" sz="5600" b="1" dirty="0" err="1">
                <a:latin typeface="Times New Roman" pitchFamily="18" charset="0"/>
                <a:cs typeface="Times New Roman" pitchFamily="18" charset="0"/>
              </a:rPr>
              <a:t>sing</a:t>
            </a:r>
            <a:r>
              <a:rPr lang="ru-RU" sz="5600" b="1" dirty="0" smtClean="0">
                <a:latin typeface="Times New Roman" pitchFamily="18" charset="0"/>
                <a:cs typeface="Times New Roman" pitchFamily="18" charset="0"/>
              </a:rPr>
              <a:t>.</a:t>
            </a:r>
            <a:endParaRPr lang="en-US" sz="5600" b="1" dirty="0" smtClean="0">
              <a:latin typeface="Times New Roman" pitchFamily="18" charset="0"/>
              <a:cs typeface="Times New Roman" pitchFamily="18" charset="0"/>
            </a:endParaRPr>
          </a:p>
          <a:p>
            <a:pPr marL="342900" lvl="1" indent="0" algn="r">
              <a:lnSpc>
                <a:spcPct val="120000"/>
              </a:lnSpc>
              <a:buNone/>
            </a:pPr>
            <a:endParaRPr lang="ru-RU" sz="5600" dirty="0">
              <a:latin typeface="Times New Roman" pitchFamily="18" charset="0"/>
              <a:cs typeface="Times New Roman" pitchFamily="18" charset="0"/>
            </a:endParaRPr>
          </a:p>
          <a:p>
            <a:pPr marL="342900" lvl="1" indent="0" algn="r">
              <a:lnSpc>
                <a:spcPct val="120000"/>
              </a:lnSpc>
              <a:buNone/>
            </a:pPr>
            <a:r>
              <a:rPr lang="en-US" sz="5600" b="1" dirty="0" err="1" smtClean="0">
                <a:latin typeface="Times New Roman" pitchFamily="18" charset="0"/>
                <a:cs typeface="Times New Roman" pitchFamily="18" charset="0"/>
              </a:rPr>
              <a:t>Insrument</a:t>
            </a:r>
            <a:r>
              <a:rPr lang="en-US" sz="5600" b="1" dirty="0" smtClean="0">
                <a:latin typeface="Times New Roman" pitchFamily="18" charset="0"/>
                <a:cs typeface="Times New Roman" pitchFamily="18" charset="0"/>
              </a:rPr>
              <a:t> </a:t>
            </a:r>
            <a:r>
              <a:rPr lang="en-US" sz="5600" b="1" dirty="0">
                <a:latin typeface="Times New Roman" pitchFamily="18" charset="0"/>
                <a:cs typeface="Times New Roman" pitchFamily="18" charset="0"/>
              </a:rPr>
              <a:t>that is my country are the </a:t>
            </a:r>
            <a:r>
              <a:rPr lang="en-US" sz="5600" b="1" dirty="0" err="1">
                <a:latin typeface="Times New Roman" pitchFamily="18" charset="0"/>
                <a:cs typeface="Times New Roman" pitchFamily="18" charset="0"/>
              </a:rPr>
              <a:t>chelo</a:t>
            </a:r>
            <a:r>
              <a:rPr lang="en-US" sz="5600" b="1" dirty="0">
                <a:latin typeface="Times New Roman" pitchFamily="18" charset="0"/>
                <a:cs typeface="Times New Roman" pitchFamily="18" charset="0"/>
              </a:rPr>
              <a:t>, </a:t>
            </a:r>
            <a:r>
              <a:rPr lang="en-US" sz="5600" b="1" dirty="0" err="1">
                <a:latin typeface="Times New Roman" pitchFamily="18" charset="0"/>
                <a:cs typeface="Times New Roman" pitchFamily="18" charset="0"/>
              </a:rPr>
              <a:t>saxsaphone</a:t>
            </a:r>
            <a:r>
              <a:rPr lang="en-US" sz="5600" b="1" dirty="0">
                <a:latin typeface="Times New Roman" pitchFamily="18" charset="0"/>
                <a:cs typeface="Times New Roman" pitchFamily="18" charset="0"/>
              </a:rPr>
              <a:t>, drums.</a:t>
            </a:r>
            <a:endParaRPr lang="ru-RU" sz="5600" dirty="0">
              <a:latin typeface="Times New Roman" pitchFamily="18" charset="0"/>
              <a:cs typeface="Times New Roman" pitchFamily="18" charset="0"/>
            </a:endParaRPr>
          </a:p>
          <a:p>
            <a:pPr marL="0" lvl="0" indent="0" algn="r">
              <a:lnSpc>
                <a:spcPct val="120000"/>
              </a:lnSpc>
              <a:buNone/>
            </a:pPr>
            <a:r>
              <a:rPr lang="en-US" sz="5600" b="1" u="sng" dirty="0">
                <a:latin typeface="Times New Roman" pitchFamily="18" charset="0"/>
                <a:cs typeface="Times New Roman" pitchFamily="18" charset="0"/>
              </a:rPr>
              <a:t>What should be the songs in the modern society about?</a:t>
            </a:r>
            <a:endParaRPr lang="ru-RU" sz="5600" u="sng" dirty="0">
              <a:latin typeface="Times New Roman" pitchFamily="18" charset="0"/>
              <a:cs typeface="Times New Roman" pitchFamily="18" charset="0"/>
            </a:endParaRPr>
          </a:p>
          <a:p>
            <a:pPr marL="342900" lvl="1" indent="0" algn="r">
              <a:lnSpc>
                <a:spcPct val="120000"/>
              </a:lnSpc>
              <a:buNone/>
            </a:pPr>
            <a:r>
              <a:rPr lang="en-US" sz="5600" b="1" dirty="0">
                <a:latin typeface="Times New Roman" pitchFamily="18" charset="0"/>
                <a:cs typeface="Times New Roman" pitchFamily="18" charset="0"/>
              </a:rPr>
              <a:t>Love, tolerance, coming back, </a:t>
            </a:r>
            <a:r>
              <a:rPr lang="en-US" sz="5600" b="1" dirty="0" err="1">
                <a:latin typeface="Times New Roman" pitchFamily="18" charset="0"/>
                <a:cs typeface="Times New Roman" pitchFamily="18" charset="0"/>
              </a:rPr>
              <a:t>sesaons</a:t>
            </a:r>
            <a:r>
              <a:rPr lang="en-US" sz="5600" b="1" dirty="0">
                <a:latin typeface="Times New Roman" pitchFamily="18" charset="0"/>
                <a:cs typeface="Times New Roman" pitchFamily="18" charset="0"/>
              </a:rPr>
              <a:t>, our world today and that we can fix it</a:t>
            </a:r>
            <a:r>
              <a:rPr lang="en-US" sz="5600" b="1" dirty="0" smtClean="0">
                <a:latin typeface="Times New Roman" pitchFamily="18" charset="0"/>
                <a:cs typeface="Times New Roman" pitchFamily="18" charset="0"/>
              </a:rPr>
              <a:t>.</a:t>
            </a:r>
          </a:p>
          <a:p>
            <a:pPr marL="0" lvl="0" indent="0" algn="r">
              <a:lnSpc>
                <a:spcPct val="120000"/>
              </a:lnSpc>
              <a:buNone/>
            </a:pPr>
            <a:r>
              <a:rPr lang="en-US" sz="5600" b="1" u="sng" dirty="0" smtClean="0">
                <a:latin typeface="Times New Roman" pitchFamily="18" charset="0"/>
                <a:cs typeface="Times New Roman" pitchFamily="18" charset="0"/>
              </a:rPr>
              <a:t>What </a:t>
            </a:r>
            <a:r>
              <a:rPr lang="en-US" sz="5600" b="1" u="sng" dirty="0">
                <a:latin typeface="Times New Roman" pitchFamily="18" charset="0"/>
                <a:cs typeface="Times New Roman" pitchFamily="18" charset="0"/>
              </a:rPr>
              <a:t>songs do you sing on different occasions in your country?</a:t>
            </a:r>
            <a:endParaRPr lang="ru-RU" sz="5600" u="sng" dirty="0">
              <a:latin typeface="Times New Roman" pitchFamily="18" charset="0"/>
              <a:cs typeface="Times New Roman" pitchFamily="18" charset="0"/>
            </a:endParaRPr>
          </a:p>
          <a:p>
            <a:pPr marL="342900" lvl="1" indent="0" algn="r">
              <a:lnSpc>
                <a:spcPct val="120000"/>
              </a:lnSpc>
              <a:buNone/>
            </a:pPr>
            <a:r>
              <a:rPr lang="en-US" sz="5600" b="1" dirty="0">
                <a:latin typeface="Times New Roman" pitchFamily="18" charset="0"/>
                <a:cs typeface="Times New Roman" pitchFamily="18" charset="0"/>
              </a:rPr>
              <a:t>On </a:t>
            </a:r>
            <a:r>
              <a:rPr lang="en-US" sz="5600" b="1" dirty="0" err="1">
                <a:latin typeface="Times New Roman" pitchFamily="18" charset="0"/>
                <a:cs typeface="Times New Roman" pitchFamily="18" charset="0"/>
              </a:rPr>
              <a:t>christmas</a:t>
            </a:r>
            <a:r>
              <a:rPr lang="en-US" sz="5600" b="1" dirty="0">
                <a:latin typeface="Times New Roman" pitchFamily="18" charset="0"/>
                <a:cs typeface="Times New Roman" pitchFamily="18" charset="0"/>
              </a:rPr>
              <a:t> we sing jingle </a:t>
            </a:r>
            <a:r>
              <a:rPr lang="en-US" sz="5600" b="1" dirty="0" err="1">
                <a:latin typeface="Times New Roman" pitchFamily="18" charset="0"/>
                <a:cs typeface="Times New Roman" pitchFamily="18" charset="0"/>
              </a:rPr>
              <a:t>bells,carol</a:t>
            </a:r>
            <a:r>
              <a:rPr lang="en-US" sz="5600" b="1" dirty="0">
                <a:latin typeface="Times New Roman" pitchFamily="18" charset="0"/>
                <a:cs typeface="Times New Roman" pitchFamily="18" charset="0"/>
              </a:rPr>
              <a:t> of the angles which is many </a:t>
            </a:r>
            <a:r>
              <a:rPr lang="en-US" sz="5600" b="1" dirty="0" err="1">
                <a:latin typeface="Times New Roman" pitchFamily="18" charset="0"/>
                <a:cs typeface="Times New Roman" pitchFamily="18" charset="0"/>
              </a:rPr>
              <a:t>christmas</a:t>
            </a:r>
            <a:r>
              <a:rPr lang="en-US" sz="5600" b="1" dirty="0">
                <a:latin typeface="Times New Roman" pitchFamily="18" charset="0"/>
                <a:cs typeface="Times New Roman" pitchFamily="18" charset="0"/>
              </a:rPr>
              <a:t> songs, on our birthday we sing happy </a:t>
            </a:r>
            <a:r>
              <a:rPr lang="en-US" sz="5600" b="1" dirty="0" smtClean="0">
                <a:latin typeface="Times New Roman" pitchFamily="18" charset="0"/>
                <a:cs typeface="Times New Roman" pitchFamily="18" charset="0"/>
              </a:rPr>
              <a:t>birth day.</a:t>
            </a:r>
            <a:endParaRPr lang="ru-RU" sz="5600" dirty="0" smtClean="0">
              <a:latin typeface="Times New Roman" pitchFamily="18" charset="0"/>
              <a:cs typeface="Times New Roman" pitchFamily="18" charset="0"/>
            </a:endParaRPr>
          </a:p>
          <a:p>
            <a:pPr marL="0" indent="0" algn="r">
              <a:lnSpc>
                <a:spcPct val="120000"/>
              </a:lnSpc>
              <a:buNone/>
            </a:pPr>
            <a:r>
              <a:rPr lang="en-US" sz="5600" dirty="0" smtClean="0">
                <a:latin typeface="Times New Roman" pitchFamily="18" charset="0"/>
                <a:cs typeface="Times New Roman" pitchFamily="18" charset="0"/>
              </a:rPr>
              <a:t> </a:t>
            </a:r>
            <a:endParaRPr lang="ru-RU" sz="5600" dirty="0" smtClean="0">
              <a:latin typeface="Times New Roman" pitchFamily="18" charset="0"/>
              <a:cs typeface="Times New Roman" pitchFamily="18" charset="0"/>
            </a:endParaRPr>
          </a:p>
          <a:p>
            <a:pPr marL="0" indent="0">
              <a:lnSpc>
                <a:spcPct val="170000"/>
              </a:lnSpc>
              <a:buNone/>
            </a:pPr>
            <a:endParaRPr lang="ru-RU" sz="4400" dirty="0" smtClean="0">
              <a:latin typeface="Times New Roman" pitchFamily="18" charset="0"/>
              <a:cs typeface="Times New Roman" pitchFamily="18" charset="0"/>
            </a:endParaRPr>
          </a:p>
          <a:p>
            <a:pPr marL="0" indent="0">
              <a:lnSpc>
                <a:spcPct val="170000"/>
              </a:lnSpc>
              <a:buNone/>
            </a:pPr>
            <a:endParaRPr lang="ru-RU" sz="2400" dirty="0">
              <a:latin typeface="Times New Roman" pitchFamily="18" charset="0"/>
              <a:cs typeface="Times New Roman" pitchFamily="18" charset="0"/>
            </a:endParaRPr>
          </a:p>
          <a:p>
            <a:pPr marL="0" indent="0">
              <a:buNone/>
            </a:pPr>
            <a:endParaRPr lang="ru-RU" sz="2400"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490674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2700" y="365126"/>
            <a:ext cx="4692650" cy="1325563"/>
          </a:xfrm>
        </p:spPr>
        <p:txBody>
          <a:bodyPr/>
          <a:lstStyle/>
          <a:p>
            <a:r>
              <a:rPr lang="en-US" dirty="0">
                <a:solidFill>
                  <a:srgbClr val="FF0000"/>
                </a:solidFill>
              </a:rPr>
              <a:t>Mountain View Middle School the USA</a:t>
            </a:r>
            <a:endParaRPr lang="ru-RU" dirty="0"/>
          </a:p>
        </p:txBody>
      </p:sp>
      <p:sp>
        <p:nvSpPr>
          <p:cNvPr id="3" name="Объект 2"/>
          <p:cNvSpPr>
            <a:spLocks noGrp="1"/>
          </p:cNvSpPr>
          <p:nvPr>
            <p:ph idx="1"/>
          </p:nvPr>
        </p:nvSpPr>
        <p:spPr/>
        <p:txBody>
          <a:bodyPr/>
          <a:lstStyle/>
          <a:p>
            <a:pPr marL="0" indent="0" algn="ctr">
              <a:buNone/>
            </a:pPr>
            <a:r>
              <a:rPr lang="en-US" sz="4000" dirty="0" smtClean="0">
                <a:solidFill>
                  <a:srgbClr val="7030A0"/>
                </a:solidFill>
              </a:rPr>
              <a:t>Song by Emma</a:t>
            </a:r>
          </a:p>
          <a:p>
            <a:r>
              <a:rPr lang="en-US" sz="3200" dirty="0" smtClean="0">
                <a:solidFill>
                  <a:schemeClr val="accent1">
                    <a:lumMod val="50000"/>
                  </a:schemeClr>
                </a:solidFill>
              </a:rPr>
              <a:t>https://</a:t>
            </a:r>
            <a:r>
              <a:rPr lang="en-US" sz="3200" dirty="0">
                <a:solidFill>
                  <a:schemeClr val="accent1">
                    <a:lumMod val="50000"/>
                  </a:schemeClr>
                </a:solidFill>
              </a:rPr>
              <a:t>drive.google.com/file/d/0B-xYj1j4KhuwMHR2M1NCdGpwNms/view?invite=CJaBlbwH&amp;ts=568d6d1e&amp;pref=2&amp;pli=1</a:t>
            </a:r>
            <a:endParaRPr lang="ru-RU" sz="3200" dirty="0">
              <a:solidFill>
                <a:schemeClr val="accent1">
                  <a:lumMod val="50000"/>
                </a:schemeClr>
              </a:solidFill>
            </a:endParaRPr>
          </a:p>
        </p:txBody>
      </p:sp>
    </p:spTree>
    <p:extLst>
      <p:ext uri="{BB962C8B-B14F-4D97-AF65-F5344CB8AC3E}">
        <p14:creationId xmlns:p14="http://schemas.microsoft.com/office/powerpoint/2010/main" val="3761412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smtClean="0">
                <a:solidFill>
                  <a:srgbClr val="7030A0"/>
                </a:solidFill>
              </a:rPr>
              <a:t>ALTONA MIDDLE SCHOOL</a:t>
            </a:r>
            <a:br>
              <a:rPr lang="en-US" dirty="0" smtClean="0">
                <a:solidFill>
                  <a:srgbClr val="7030A0"/>
                </a:solidFill>
              </a:rPr>
            </a:br>
            <a:r>
              <a:rPr lang="en-US" dirty="0" smtClean="0">
                <a:solidFill>
                  <a:srgbClr val="7030A0"/>
                </a:solidFill>
              </a:rPr>
              <a:t>THE USA</a:t>
            </a:r>
            <a:endParaRPr lang="ru-RU" dirty="0">
              <a:solidFill>
                <a:srgbClr val="7030A0"/>
              </a:solidFill>
            </a:endParaRPr>
          </a:p>
        </p:txBody>
      </p:sp>
      <p:sp>
        <p:nvSpPr>
          <p:cNvPr id="3" name="Объект 2"/>
          <p:cNvSpPr>
            <a:spLocks noGrp="1"/>
          </p:cNvSpPr>
          <p:nvPr>
            <p:ph idx="1"/>
          </p:nvPr>
        </p:nvSpPr>
        <p:spPr/>
        <p:txBody>
          <a:bodyPr/>
          <a:lstStyle/>
          <a:p>
            <a:r>
              <a:rPr lang="en-US" dirty="0"/>
              <a:t>Links to </a:t>
            </a:r>
            <a:r>
              <a:rPr lang="en-US" dirty="0" smtClean="0"/>
              <a:t>the </a:t>
            </a:r>
            <a:r>
              <a:rPr lang="en-US" dirty="0"/>
              <a:t>survey:</a:t>
            </a:r>
            <a:endParaRPr lang="ru-RU" dirty="0"/>
          </a:p>
          <a:p>
            <a:r>
              <a:rPr lang="en-US" dirty="0"/>
              <a:t>Link #1: </a:t>
            </a:r>
            <a:r>
              <a:rPr lang="en-US" u="sng" dirty="0">
                <a:hlinkClick r:id="rId2"/>
              </a:rPr>
              <a:t>https://</a:t>
            </a:r>
            <a:r>
              <a:rPr lang="en-US" u="sng" dirty="0" smtClean="0">
                <a:hlinkClick r:id="rId2"/>
              </a:rPr>
              <a:t>docs.google.com/a/svvsd.org/forms/d/10muEjeg-nWwudbCWyhripNzsAOGyytavncaPvgJouYY/viewform</a:t>
            </a:r>
            <a:endParaRPr lang="en-US" u="sng" dirty="0" smtClean="0"/>
          </a:p>
          <a:p>
            <a:r>
              <a:rPr lang="en-US" dirty="0" smtClean="0"/>
              <a:t>Link </a:t>
            </a:r>
            <a:r>
              <a:rPr lang="en-US" dirty="0"/>
              <a:t>#2: </a:t>
            </a:r>
            <a:r>
              <a:rPr lang="en-US" u="sng" dirty="0">
                <a:hlinkClick r:id="rId3"/>
              </a:rPr>
              <a:t>https://docs.google.com/spreadsheets/d/1iyWmRV39WjKqUfWfRWPPNtTs7bDEURNzMxqYRbif2Cw/edit#gid=1577331436</a:t>
            </a:r>
            <a:endParaRPr lang="ru-RU" dirty="0"/>
          </a:p>
          <a:p>
            <a:r>
              <a:rPr lang="en-US" dirty="0">
                <a:hlinkClick r:id="rId4"/>
              </a:rPr>
              <a:t>https://</a:t>
            </a:r>
            <a:r>
              <a:rPr lang="en-US" dirty="0" smtClean="0">
                <a:hlinkClick r:id="rId4"/>
              </a:rPr>
              <a:t>vimeo.com/145814668</a:t>
            </a:r>
            <a:r>
              <a:rPr lang="en-US" dirty="0" smtClean="0"/>
              <a:t> </a:t>
            </a:r>
            <a:r>
              <a:rPr lang="en-US" b="1" dirty="0" smtClean="0">
                <a:solidFill>
                  <a:srgbClr val="FF0000"/>
                </a:solidFill>
              </a:rPr>
              <a:t>HAPPY BIRTHDAY SONG</a:t>
            </a:r>
          </a:p>
          <a:p>
            <a:r>
              <a:rPr lang="en-US" dirty="0">
                <a:hlinkClick r:id="rId5"/>
              </a:rPr>
              <a:t>https://</a:t>
            </a:r>
            <a:r>
              <a:rPr lang="en-US" dirty="0" smtClean="0">
                <a:hlinkClick r:id="rId5"/>
              </a:rPr>
              <a:t>vimeo.com/145814954</a:t>
            </a:r>
            <a:r>
              <a:rPr lang="en-US" dirty="0" smtClean="0"/>
              <a:t> </a:t>
            </a:r>
            <a:r>
              <a:rPr lang="en-US" b="1" dirty="0" smtClean="0">
                <a:solidFill>
                  <a:srgbClr val="FF0000"/>
                </a:solidFill>
              </a:rPr>
              <a:t>STAR SPANGLED SONG</a:t>
            </a:r>
          </a:p>
          <a:p>
            <a:r>
              <a:rPr lang="en-US" dirty="0">
                <a:hlinkClick r:id="rId6"/>
              </a:rPr>
              <a:t>https://</a:t>
            </a:r>
            <a:r>
              <a:rPr lang="en-US" dirty="0" smtClean="0">
                <a:hlinkClick r:id="rId6"/>
              </a:rPr>
              <a:t>vimeo.com/145814939</a:t>
            </a:r>
            <a:r>
              <a:rPr lang="en-US" dirty="0" smtClean="0"/>
              <a:t> </a:t>
            </a:r>
            <a:r>
              <a:rPr lang="en-US" b="1" dirty="0" smtClean="0">
                <a:solidFill>
                  <a:srgbClr val="FF0000"/>
                </a:solidFill>
              </a:rPr>
              <a:t>JINGLE BELLS SONG</a:t>
            </a:r>
            <a:endParaRPr lang="ru-RU" b="1" dirty="0">
              <a:solidFill>
                <a:srgbClr val="FF0000"/>
              </a:solidFill>
            </a:endParaRPr>
          </a:p>
        </p:txBody>
      </p:sp>
    </p:spTree>
    <p:extLst>
      <p:ext uri="{BB962C8B-B14F-4D97-AF65-F5344CB8AC3E}">
        <p14:creationId xmlns:p14="http://schemas.microsoft.com/office/powerpoint/2010/main" val="2235787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4100" y="365126"/>
            <a:ext cx="4921250" cy="1325563"/>
          </a:xfrm>
        </p:spPr>
        <p:txBody>
          <a:bodyPr>
            <a:normAutofit fontScale="90000"/>
          </a:bodyPr>
          <a:lstStyle/>
          <a:p>
            <a:pPr algn="r"/>
            <a:r>
              <a:rPr lang="en-US" b="1" dirty="0" smtClean="0">
                <a:solidFill>
                  <a:srgbClr val="FF0000"/>
                </a:solidFill>
              </a:rPr>
              <a:t>MOUNT LITERA ZEE SCHOOL HOWRAH</a:t>
            </a:r>
            <a:br>
              <a:rPr lang="en-US" b="1" dirty="0" smtClean="0">
                <a:solidFill>
                  <a:srgbClr val="FF0000"/>
                </a:solidFill>
              </a:rPr>
            </a:br>
            <a:r>
              <a:rPr lang="en-US" b="1" dirty="0" smtClean="0">
                <a:solidFill>
                  <a:srgbClr val="FF0000"/>
                </a:solidFill>
              </a:rPr>
              <a:t>India</a:t>
            </a:r>
            <a:endParaRPr lang="ru-RU" b="1" dirty="0">
              <a:solidFill>
                <a:srgbClr val="FF0000"/>
              </a:solidFill>
            </a:endParaRPr>
          </a:p>
        </p:txBody>
      </p:sp>
      <p:sp>
        <p:nvSpPr>
          <p:cNvPr id="3" name="Объект 2"/>
          <p:cNvSpPr>
            <a:spLocks noGrp="1"/>
          </p:cNvSpPr>
          <p:nvPr>
            <p:ph idx="1"/>
          </p:nvPr>
        </p:nvSpPr>
        <p:spPr/>
        <p:txBody>
          <a:bodyPr>
            <a:normAutofit/>
          </a:bodyPr>
          <a:lstStyle/>
          <a:p>
            <a:r>
              <a:rPr lang="ru-RU" sz="3200" u="sng" dirty="0">
                <a:hlinkClick r:id="rId2"/>
              </a:rPr>
              <a:t>https://www.wetransfer.com/downloads/e30ce50dc54fdea2c7c08b301f33238f20151121113413/69cde84ebd224cf480b41e0921482b6b20151121113413/4ea09d</a:t>
            </a:r>
            <a:endParaRPr lang="ru-RU" sz="3200" dirty="0"/>
          </a:p>
          <a:p>
            <a:pPr marL="0" indent="0">
              <a:buNone/>
            </a:pPr>
            <a:endParaRPr lang="ru-RU" sz="3200" dirty="0"/>
          </a:p>
        </p:txBody>
      </p:sp>
      <p:pic>
        <p:nvPicPr>
          <p:cNvPr id="4"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1" y="3552825"/>
            <a:ext cx="2908300" cy="2835275"/>
          </a:xfrm>
          <a:prstGeom prst="rect">
            <a:avLst/>
          </a:prstGeom>
          <a:ln>
            <a:noFill/>
          </a:ln>
          <a:effectLst>
            <a:softEdge rad="112500"/>
          </a:effectLst>
        </p:spPr>
      </p:pic>
    </p:spTree>
    <p:extLst>
      <p:ext uri="{BB962C8B-B14F-4D97-AF65-F5344CB8AC3E}">
        <p14:creationId xmlns:p14="http://schemas.microsoft.com/office/powerpoint/2010/main" val="1844575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87700" y="365126"/>
            <a:ext cx="5327650" cy="1325563"/>
          </a:xfrm>
        </p:spPr>
        <p:txBody>
          <a:bodyPr/>
          <a:lstStyle/>
          <a:p>
            <a:pPr algn="r"/>
            <a:r>
              <a:rPr lang="en-US" dirty="0" smtClean="0">
                <a:solidFill>
                  <a:srgbClr val="FF0000"/>
                </a:solidFill>
              </a:rPr>
              <a:t>GYMNASIUM </a:t>
            </a:r>
            <a:r>
              <a:rPr lang="ru-RU" dirty="0" smtClean="0">
                <a:solidFill>
                  <a:srgbClr val="FF0000"/>
                </a:solidFill>
              </a:rPr>
              <a:t>№2 </a:t>
            </a:r>
            <a:r>
              <a:rPr lang="en-US" dirty="0" smtClean="0">
                <a:solidFill>
                  <a:srgbClr val="FF0000"/>
                </a:solidFill>
              </a:rPr>
              <a:t>, DROCHIA, MOLDOVA</a:t>
            </a:r>
            <a:endParaRPr lang="ru-RU" dirty="0">
              <a:solidFill>
                <a:srgbClr val="FF0000"/>
              </a:solidFill>
            </a:endParaRPr>
          </a:p>
        </p:txBody>
      </p:sp>
      <p:sp>
        <p:nvSpPr>
          <p:cNvPr id="3" name="Объект 2"/>
          <p:cNvSpPr>
            <a:spLocks noGrp="1"/>
          </p:cNvSpPr>
          <p:nvPr>
            <p:ph idx="1"/>
          </p:nvPr>
        </p:nvSpPr>
        <p:spPr/>
        <p:txBody>
          <a:bodyPr>
            <a:normAutofit/>
          </a:bodyPr>
          <a:lstStyle/>
          <a:p>
            <a:r>
              <a:rPr lang="en-US" sz="4000" dirty="0">
                <a:solidFill>
                  <a:srgbClr val="7030A0"/>
                </a:solidFill>
              </a:rPr>
              <a:t>https://iearn.org/cc/space-25/group-414/gallery/media-58691</a:t>
            </a:r>
            <a:endParaRPr lang="ru-RU" sz="4000" dirty="0">
              <a:solidFill>
                <a:srgbClr val="7030A0"/>
              </a:solidFill>
            </a:endParaRPr>
          </a:p>
        </p:txBody>
      </p:sp>
      <p:pic>
        <p:nvPicPr>
          <p:cNvPr id="4"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1" y="3756025"/>
            <a:ext cx="2908300" cy="2835275"/>
          </a:xfrm>
          <a:prstGeom prst="rect">
            <a:avLst/>
          </a:prstGeom>
          <a:ln>
            <a:noFill/>
          </a:ln>
          <a:effectLst>
            <a:softEdge rad="112500"/>
          </a:effectLst>
        </p:spPr>
      </p:pic>
    </p:spTree>
    <p:extLst>
      <p:ext uri="{BB962C8B-B14F-4D97-AF65-F5344CB8AC3E}">
        <p14:creationId xmlns:p14="http://schemas.microsoft.com/office/powerpoint/2010/main" val="139615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520700"/>
            <a:ext cx="8312150" cy="1169989"/>
          </a:xfrm>
        </p:spPr>
        <p:txBody>
          <a:bodyPr>
            <a:normAutofit fontScale="90000"/>
          </a:bodyPr>
          <a:lstStyle/>
          <a:p>
            <a:pPr lvl="0" algn="r"/>
            <a:r>
              <a:rPr lang="en-US" dirty="0" smtClean="0">
                <a:solidFill>
                  <a:schemeClr val="accent1">
                    <a:lumMod val="50000"/>
                  </a:schemeClr>
                </a:solidFill>
              </a:rPr>
              <a:t>                  </a:t>
            </a:r>
            <a:r>
              <a:rPr lang="en-US" dirty="0" smtClean="0">
                <a:solidFill>
                  <a:schemeClr val="accent1">
                    <a:lumMod val="50000"/>
                  </a:schemeClr>
                </a:solidFill>
                <a:latin typeface="Maiandra GD" pitchFamily="34" charset="0"/>
              </a:rPr>
              <a:t>What </a:t>
            </a:r>
            <a:r>
              <a:rPr lang="en-US" dirty="0">
                <a:solidFill>
                  <a:schemeClr val="accent1">
                    <a:lumMod val="50000"/>
                  </a:schemeClr>
                </a:solidFill>
                <a:latin typeface="Maiandra GD" pitchFamily="34" charset="0"/>
              </a:rPr>
              <a:t>do you think is the purpose of </a:t>
            </a:r>
            <a:r>
              <a:rPr lang="en-US" dirty="0" smtClean="0">
                <a:solidFill>
                  <a:schemeClr val="accent1">
                    <a:lumMod val="50000"/>
                  </a:schemeClr>
                </a:solidFill>
                <a:latin typeface="Maiandra GD" pitchFamily="34" charset="0"/>
              </a:rPr>
              <a:t>                music</a:t>
            </a:r>
            <a:r>
              <a:rPr lang="en-US" dirty="0">
                <a:solidFill>
                  <a:schemeClr val="accent1">
                    <a:lumMod val="50000"/>
                  </a:schemeClr>
                </a:solidFill>
                <a:latin typeface="Maiandra GD" pitchFamily="34" charset="0"/>
              </a:rPr>
              <a:t>?</a:t>
            </a:r>
            <a:r>
              <a:rPr lang="ru-RU" dirty="0">
                <a:solidFill>
                  <a:schemeClr val="accent1">
                    <a:lumMod val="50000"/>
                  </a:schemeClr>
                </a:solidFill>
              </a:rPr>
              <a:t/>
            </a:r>
            <a:br>
              <a:rPr lang="ru-RU" dirty="0">
                <a:solidFill>
                  <a:schemeClr val="accent1">
                    <a:lumMod val="50000"/>
                  </a:schemeClr>
                </a:solidFill>
              </a:rPr>
            </a:br>
            <a:endParaRPr lang="ru-RU" dirty="0">
              <a:solidFill>
                <a:schemeClr val="accent1">
                  <a:lumMod val="50000"/>
                </a:schemeClr>
              </a:solidFill>
            </a:endParaRPr>
          </a:p>
        </p:txBody>
      </p:sp>
      <p:sp>
        <p:nvSpPr>
          <p:cNvPr id="3" name="Объект 2"/>
          <p:cNvSpPr>
            <a:spLocks noGrp="1"/>
          </p:cNvSpPr>
          <p:nvPr>
            <p:ph idx="1"/>
          </p:nvPr>
        </p:nvSpPr>
        <p:spPr/>
        <p:txBody>
          <a:bodyPr/>
          <a:lstStyle/>
          <a:p>
            <a:pPr marL="0" indent="0">
              <a:buNone/>
            </a:pPr>
            <a:r>
              <a:rPr lang="en-US" dirty="0" smtClean="0"/>
              <a:t>  </a:t>
            </a:r>
            <a:r>
              <a:rPr lang="en-US" sz="6000" dirty="0" smtClean="0">
                <a:solidFill>
                  <a:srgbClr val="00B050"/>
                </a:solidFill>
                <a:latin typeface="Garamond" pitchFamily="18" charset="0"/>
              </a:rPr>
              <a:t>To express emotions</a:t>
            </a:r>
            <a:endParaRPr lang="en-US" dirty="0" smtClean="0">
              <a:latin typeface="Garamond" pitchFamily="18" charset="0"/>
            </a:endParaRPr>
          </a:p>
          <a:p>
            <a:pPr marL="0" indent="0" algn="ctr">
              <a:buNone/>
            </a:pPr>
            <a:r>
              <a:rPr lang="en-US" sz="6600" b="1" dirty="0" smtClean="0">
                <a:solidFill>
                  <a:srgbClr val="FF0000"/>
                </a:solidFill>
                <a:latin typeface="Chiller" pitchFamily="82" charset="0"/>
              </a:rPr>
              <a:t>Entertainment</a:t>
            </a:r>
          </a:p>
          <a:p>
            <a:pPr marL="0" indent="0">
              <a:buNone/>
            </a:pPr>
            <a:r>
              <a:rPr lang="en-US" sz="4400" b="1" dirty="0" smtClean="0">
                <a:solidFill>
                  <a:srgbClr val="00B0F0"/>
                </a:solidFill>
                <a:latin typeface="Lucida Handwriting" pitchFamily="66" charset="0"/>
              </a:rPr>
              <a:t>To cure our souls  </a:t>
            </a:r>
          </a:p>
          <a:p>
            <a:pPr marL="0" indent="0" algn="r">
              <a:buNone/>
            </a:pPr>
            <a:r>
              <a:rPr lang="en-US" sz="6000" dirty="0" smtClean="0">
                <a:solidFill>
                  <a:srgbClr val="FFC000"/>
                </a:solidFill>
                <a:latin typeface="Castellar" pitchFamily="18" charset="0"/>
              </a:rPr>
              <a:t>To have fun</a:t>
            </a:r>
          </a:p>
          <a:p>
            <a:pPr marL="0" indent="0">
              <a:buNone/>
            </a:pPr>
            <a:endParaRPr lang="ru-RU" dirty="0"/>
          </a:p>
        </p:txBody>
      </p:sp>
    </p:spTree>
    <p:extLst>
      <p:ext uri="{BB962C8B-B14F-4D97-AF65-F5344CB8AC3E}">
        <p14:creationId xmlns:p14="http://schemas.microsoft.com/office/powerpoint/2010/main" val="1726065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5100" y="365126"/>
            <a:ext cx="5810250" cy="1325563"/>
          </a:xfrm>
        </p:spPr>
        <p:txBody>
          <a:bodyPr>
            <a:noAutofit/>
          </a:bodyPr>
          <a:lstStyle/>
          <a:p>
            <a:pPr lvl="0" algn="r"/>
            <a:r>
              <a:rPr lang="en-US" sz="4400" dirty="0" smtClean="0">
                <a:solidFill>
                  <a:schemeClr val="accent1">
                    <a:lumMod val="75000"/>
                  </a:schemeClr>
                </a:solidFill>
                <a:latin typeface="Maiandra GD" pitchFamily="34" charset="0"/>
              </a:rPr>
              <a:t>   Do </a:t>
            </a:r>
            <a:r>
              <a:rPr lang="en-US" sz="4400" dirty="0">
                <a:solidFill>
                  <a:schemeClr val="accent1">
                    <a:lumMod val="75000"/>
                  </a:schemeClr>
                </a:solidFill>
                <a:latin typeface="Maiandra GD" pitchFamily="34" charset="0"/>
              </a:rPr>
              <a:t>you play any musical instrument?</a:t>
            </a:r>
            <a:r>
              <a:rPr lang="ru-RU" sz="4400" dirty="0">
                <a:solidFill>
                  <a:schemeClr val="accent1">
                    <a:lumMod val="75000"/>
                  </a:schemeClr>
                </a:solidFill>
              </a:rPr>
              <a:t/>
            </a:r>
            <a:br>
              <a:rPr lang="ru-RU" sz="4400" dirty="0">
                <a:solidFill>
                  <a:schemeClr val="accent1">
                    <a:lumMod val="75000"/>
                  </a:schemeClr>
                </a:solidFill>
              </a:rPr>
            </a:br>
            <a:endParaRPr lang="ru-RU" sz="4400"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8974" y="3390900"/>
            <a:ext cx="3121152" cy="3121152"/>
          </a:xfrm>
          <a:prstGeom prst="rect">
            <a:avLst/>
          </a:prstGeom>
        </p:spPr>
      </p:pic>
      <p:pic>
        <p:nvPicPr>
          <p:cNvPr id="7" name="Объект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34860" y="1738376"/>
            <a:ext cx="1706880" cy="960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00" y="1538351"/>
            <a:ext cx="2114550" cy="1371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999" r="-16999"/>
          <a:stretch/>
        </p:blipFill>
        <p:spPr bwMode="auto">
          <a:xfrm>
            <a:off x="0" y="2071751"/>
            <a:ext cx="4486275" cy="30082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684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lgn="r"/>
            <a:r>
              <a:rPr lang="en-US" dirty="0" smtClean="0"/>
              <a:t/>
            </a:r>
            <a:br>
              <a:rPr lang="en-US" dirty="0" smtClean="0"/>
            </a:br>
            <a:r>
              <a:rPr lang="en-US" dirty="0"/>
              <a:t/>
            </a:r>
            <a:br>
              <a:rPr lang="en-US" dirty="0"/>
            </a:br>
            <a:r>
              <a:rPr lang="en-US" dirty="0" smtClean="0"/>
              <a:t>            </a:t>
            </a:r>
            <a:r>
              <a:rPr lang="en-US" sz="4400" b="1" dirty="0" smtClean="0">
                <a:solidFill>
                  <a:schemeClr val="accent2">
                    <a:lumMod val="75000"/>
                  </a:schemeClr>
                </a:solidFill>
                <a:latin typeface="Maiandra GD" pitchFamily="34" charset="0"/>
              </a:rPr>
              <a:t>Where </a:t>
            </a:r>
            <a:r>
              <a:rPr lang="en-US" sz="4400" b="1" dirty="0">
                <a:solidFill>
                  <a:schemeClr val="accent2">
                    <a:lumMod val="75000"/>
                  </a:schemeClr>
                </a:solidFill>
                <a:latin typeface="Maiandra GD" pitchFamily="34" charset="0"/>
              </a:rPr>
              <a:t>are your favorite bands or musicians from?</a:t>
            </a:r>
            <a:r>
              <a:rPr lang="ru-RU" sz="4400" b="1" dirty="0">
                <a:solidFill>
                  <a:schemeClr val="accent2">
                    <a:lumMod val="75000"/>
                  </a:schemeClr>
                </a:solidFill>
                <a:latin typeface="+mn-lt"/>
              </a:rPr>
              <a:t/>
            </a:r>
            <a:br>
              <a:rPr lang="ru-RU" sz="4400" b="1" dirty="0">
                <a:solidFill>
                  <a:schemeClr val="accent2">
                    <a:lumMod val="75000"/>
                  </a:schemeClr>
                </a:solidFill>
                <a:latin typeface="+mn-lt"/>
              </a:rPr>
            </a:br>
            <a:endParaRPr lang="ru-RU" sz="4400" b="1" dirty="0">
              <a:solidFill>
                <a:schemeClr val="accent2">
                  <a:lumMod val="75000"/>
                </a:schemeClr>
              </a:solidFill>
              <a:latin typeface="+mn-lt"/>
            </a:endParaRPr>
          </a:p>
        </p:txBody>
      </p:sp>
      <p:sp>
        <p:nvSpPr>
          <p:cNvPr id="3" name="Объект 2"/>
          <p:cNvSpPr>
            <a:spLocks noGrp="1"/>
          </p:cNvSpPr>
          <p:nvPr>
            <p:ph idx="1"/>
          </p:nvPr>
        </p:nvSpPr>
        <p:spPr/>
        <p:txBody>
          <a:bodyPr>
            <a:normAutofit fontScale="92500" lnSpcReduction="20000"/>
          </a:bodyPr>
          <a:lstStyle/>
          <a:p>
            <a:pPr marL="0" indent="0" algn="r">
              <a:lnSpc>
                <a:spcPct val="150000"/>
              </a:lnSpc>
              <a:buNone/>
            </a:pPr>
            <a:r>
              <a:rPr lang="en-US" sz="7200" dirty="0" smtClean="0">
                <a:solidFill>
                  <a:srgbClr val="00B050"/>
                </a:solidFill>
              </a:rPr>
              <a:t>RUSSIA     </a:t>
            </a:r>
            <a:r>
              <a:rPr lang="en-US" sz="7200" dirty="0" smtClean="0">
                <a:solidFill>
                  <a:srgbClr val="FF0000"/>
                </a:solidFill>
              </a:rPr>
              <a:t>BELARUS</a:t>
            </a:r>
            <a:r>
              <a:rPr lang="en-US" sz="7200" dirty="0" smtClean="0"/>
              <a:t> </a:t>
            </a:r>
            <a:r>
              <a:rPr lang="en-US" sz="7200" dirty="0" smtClean="0">
                <a:solidFill>
                  <a:schemeClr val="accent2">
                    <a:lumMod val="75000"/>
                  </a:schemeClr>
                </a:solidFill>
              </a:rPr>
              <a:t>THE USA     </a:t>
            </a:r>
            <a:r>
              <a:rPr lang="en-US" sz="7200" dirty="0" smtClean="0">
                <a:solidFill>
                  <a:srgbClr val="FFC000"/>
                </a:solidFill>
              </a:rPr>
              <a:t>BRITAIN</a:t>
            </a:r>
            <a:r>
              <a:rPr lang="en-US" sz="7200" dirty="0" smtClean="0"/>
              <a:t> </a:t>
            </a:r>
            <a:r>
              <a:rPr lang="en-US" sz="7200" dirty="0" smtClean="0">
                <a:solidFill>
                  <a:srgbClr val="00B0F0"/>
                </a:solidFill>
              </a:rPr>
              <a:t>SPAIN     </a:t>
            </a:r>
            <a:r>
              <a:rPr lang="en-US" sz="7200" dirty="0" smtClean="0"/>
              <a:t>  GERMANY</a:t>
            </a:r>
            <a:endParaRPr lang="ru-RU" sz="7200" dirty="0"/>
          </a:p>
        </p:txBody>
      </p:sp>
    </p:spTree>
    <p:extLst>
      <p:ext uri="{BB962C8B-B14F-4D97-AF65-F5344CB8AC3E}">
        <p14:creationId xmlns:p14="http://schemas.microsoft.com/office/powerpoint/2010/main" val="3954253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4650" y="139700"/>
            <a:ext cx="5949950" cy="812800"/>
          </a:xfrm>
        </p:spPr>
        <p:txBody>
          <a:bodyPr>
            <a:noAutofit/>
          </a:bodyPr>
          <a:lstStyle/>
          <a:p>
            <a:pPr algn="r">
              <a:lnSpc>
                <a:spcPct val="100000"/>
              </a:lnSpc>
            </a:pPr>
            <a:r>
              <a:rPr lang="en-US" sz="4800" dirty="0" smtClean="0">
                <a:solidFill>
                  <a:srgbClr val="00B050"/>
                </a:solidFill>
              </a:rPr>
              <a:t/>
            </a:r>
            <a:br>
              <a:rPr lang="en-US" sz="4800" dirty="0" smtClean="0">
                <a:solidFill>
                  <a:srgbClr val="00B050"/>
                </a:solidFill>
              </a:rPr>
            </a:br>
            <a:r>
              <a:rPr lang="en-US" sz="3600" dirty="0" smtClean="0">
                <a:solidFill>
                  <a:srgbClr val="00B050"/>
                </a:solidFill>
                <a:latin typeface="Maiandra GD" pitchFamily="34" charset="0"/>
              </a:rPr>
              <a:t>Name </a:t>
            </a:r>
            <a:r>
              <a:rPr lang="en-US" sz="3600" dirty="0">
                <a:solidFill>
                  <a:srgbClr val="00B050"/>
                </a:solidFill>
                <a:latin typeface="Maiandra GD" pitchFamily="34" charset="0"/>
              </a:rPr>
              <a:t>a national instrument of your country </a:t>
            </a:r>
            <a:endParaRPr lang="ru-RU" sz="3600" dirty="0">
              <a:solidFill>
                <a:srgbClr val="00B050"/>
              </a:solidFill>
            </a:endParaRPr>
          </a:p>
        </p:txBody>
      </p:sp>
      <p:sp>
        <p:nvSpPr>
          <p:cNvPr id="3" name="Объект 2"/>
          <p:cNvSpPr>
            <a:spLocks noGrp="1"/>
          </p:cNvSpPr>
          <p:nvPr>
            <p:ph idx="1"/>
          </p:nvPr>
        </p:nvSpPr>
        <p:spPr>
          <a:xfrm>
            <a:off x="571500" y="1523206"/>
            <a:ext cx="7886700" cy="4351338"/>
          </a:xfrm>
        </p:spPr>
        <p:txBody>
          <a:bodyPr>
            <a:normAutofit/>
          </a:bodyPr>
          <a:lstStyle/>
          <a:p>
            <a:r>
              <a:rPr lang="en-US" dirty="0"/>
              <a:t> </a:t>
            </a:r>
            <a:r>
              <a:rPr lang="en-US" sz="2400" b="1" dirty="0">
                <a:solidFill>
                  <a:srgbClr val="7030A0"/>
                </a:solidFill>
                <a:latin typeface="Maiandra GD" pitchFamily="34" charset="0"/>
              </a:rPr>
              <a:t>Uniqueness of musical culture of Belarus is concluded in national instruments such as a </a:t>
            </a:r>
            <a:r>
              <a:rPr lang="en-US" sz="2400" b="1" dirty="0" err="1">
                <a:solidFill>
                  <a:srgbClr val="7030A0"/>
                </a:solidFill>
                <a:latin typeface="Maiandra GD" pitchFamily="34" charset="0"/>
              </a:rPr>
              <a:t>zhaleyka</a:t>
            </a:r>
            <a:r>
              <a:rPr lang="en-US" sz="2400" b="1" dirty="0">
                <a:solidFill>
                  <a:srgbClr val="7030A0"/>
                </a:solidFill>
                <a:latin typeface="Maiandra GD" pitchFamily="34" charset="0"/>
              </a:rPr>
              <a:t>, a </a:t>
            </a:r>
            <a:r>
              <a:rPr lang="en-US" sz="2400" b="1" dirty="0" err="1">
                <a:solidFill>
                  <a:srgbClr val="7030A0"/>
                </a:solidFill>
                <a:latin typeface="Maiandra GD" pitchFamily="34" charset="0"/>
              </a:rPr>
              <a:t>duda</a:t>
            </a:r>
            <a:r>
              <a:rPr lang="en-US" sz="2400" b="1" dirty="0">
                <a:solidFill>
                  <a:srgbClr val="7030A0"/>
                </a:solidFill>
                <a:latin typeface="Maiandra GD" pitchFamily="34" charset="0"/>
              </a:rPr>
              <a:t>, </a:t>
            </a:r>
            <a:r>
              <a:rPr lang="en-US" sz="2400" b="1" dirty="0" err="1" smtClean="0">
                <a:solidFill>
                  <a:srgbClr val="7030A0"/>
                </a:solidFill>
                <a:latin typeface="Maiandra GD" pitchFamily="34" charset="0"/>
              </a:rPr>
              <a:t>gusli</a:t>
            </a:r>
            <a:r>
              <a:rPr lang="en-US" sz="2400" b="1" dirty="0" smtClean="0">
                <a:solidFill>
                  <a:srgbClr val="7030A0"/>
                </a:solidFill>
                <a:latin typeface="Maiandra GD" pitchFamily="34" charset="0"/>
              </a:rPr>
              <a:t>, cymbals </a:t>
            </a:r>
            <a:r>
              <a:rPr lang="en-US" sz="2400" b="1" dirty="0">
                <a:solidFill>
                  <a:srgbClr val="7030A0"/>
                </a:solidFill>
                <a:latin typeface="Maiandra GD" pitchFamily="34" charset="0"/>
              </a:rPr>
              <a:t>and many others</a:t>
            </a:r>
            <a:r>
              <a:rPr lang="en-US" sz="2400" b="1" dirty="0" smtClean="0">
                <a:solidFill>
                  <a:srgbClr val="7030A0"/>
                </a:solidFill>
                <a:latin typeface="Maiandra GD" pitchFamily="34" charset="0"/>
              </a:rPr>
              <a:t>.</a:t>
            </a:r>
            <a:endParaRPr lang="en-US" sz="2400" b="1" dirty="0">
              <a:solidFill>
                <a:srgbClr val="7030A0"/>
              </a:solidFill>
              <a:latin typeface="Maiandra GD" pitchFamily="34" charset="0"/>
            </a:endParaRPr>
          </a:p>
          <a:p>
            <a:pPr marL="0" indent="0">
              <a:buNone/>
            </a:pPr>
            <a:endParaRPr lang="en-US" sz="2400" dirty="0">
              <a:solidFill>
                <a:srgbClr val="7030A0"/>
              </a:solidFill>
              <a:latin typeface="Maiandra GD" pitchFamily="34" charset="0"/>
            </a:endParaRPr>
          </a:p>
          <a:p>
            <a:pPr marL="0" indent="0">
              <a:buNone/>
            </a:pPr>
            <a:endParaRPr lang="en-US" sz="2400" dirty="0" smtClean="0">
              <a:solidFill>
                <a:srgbClr val="7030A0"/>
              </a:solidFill>
              <a:latin typeface="Maiandra GD"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0100" y="2540000"/>
            <a:ext cx="2984500" cy="23177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2638425"/>
            <a:ext cx="4356100" cy="1841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400" y="4619625"/>
            <a:ext cx="2603500" cy="1997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29085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1350" y="733426"/>
            <a:ext cx="7886700" cy="1325563"/>
          </a:xfrm>
        </p:spPr>
        <p:txBody>
          <a:bodyPr>
            <a:normAutofit fontScale="90000"/>
          </a:bodyPr>
          <a:lstStyle/>
          <a:p>
            <a:pPr lvl="0" algn="r"/>
            <a:r>
              <a:rPr lang="en-US" dirty="0" smtClean="0">
                <a:solidFill>
                  <a:srgbClr val="FF0000"/>
                </a:solidFill>
              </a:rPr>
              <a:t>              </a:t>
            </a:r>
            <a:r>
              <a:rPr lang="en-US" sz="4000" b="1" dirty="0" smtClean="0">
                <a:solidFill>
                  <a:srgbClr val="FF0000"/>
                </a:solidFill>
                <a:latin typeface="Maiandra GD" pitchFamily="34" charset="0"/>
              </a:rPr>
              <a:t>What </a:t>
            </a:r>
            <a:r>
              <a:rPr lang="en-US" sz="4000" b="1" dirty="0">
                <a:solidFill>
                  <a:srgbClr val="FF0000"/>
                </a:solidFill>
                <a:latin typeface="Maiandra GD" pitchFamily="34" charset="0"/>
              </a:rPr>
              <a:t>should be the songs in the modern society about?</a:t>
            </a:r>
            <a:r>
              <a:rPr lang="ru-RU" sz="4000" b="1" dirty="0">
                <a:solidFill>
                  <a:srgbClr val="FF0000"/>
                </a:solidFill>
                <a:latin typeface="+mn-lt"/>
              </a:rPr>
              <a:t/>
            </a:r>
            <a:br>
              <a:rPr lang="ru-RU" sz="4000" b="1" dirty="0">
                <a:solidFill>
                  <a:srgbClr val="FF0000"/>
                </a:solidFill>
                <a:latin typeface="+mn-lt"/>
              </a:rPr>
            </a:br>
            <a:endParaRPr lang="ru-RU" sz="4000" b="1" dirty="0">
              <a:solidFill>
                <a:srgbClr val="FF0000"/>
              </a:solidFill>
              <a:latin typeface="+mn-lt"/>
            </a:endParaRPr>
          </a:p>
        </p:txBody>
      </p:sp>
      <p:sp>
        <p:nvSpPr>
          <p:cNvPr id="3" name="Объект 2"/>
          <p:cNvSpPr>
            <a:spLocks noGrp="1"/>
          </p:cNvSpPr>
          <p:nvPr>
            <p:ph idx="1"/>
          </p:nvPr>
        </p:nvSpPr>
        <p:spPr/>
        <p:txBody>
          <a:bodyPr>
            <a:normAutofit fontScale="92500" lnSpcReduction="10000"/>
          </a:bodyPr>
          <a:lstStyle/>
          <a:p>
            <a:pPr marL="0" indent="0" algn="just">
              <a:lnSpc>
                <a:spcPct val="150000"/>
              </a:lnSpc>
              <a:buNone/>
            </a:pPr>
            <a:r>
              <a:rPr lang="en-US" sz="6600" dirty="0" smtClean="0">
                <a:solidFill>
                  <a:schemeClr val="accent1">
                    <a:lumMod val="50000"/>
                  </a:schemeClr>
                </a:solidFill>
                <a:latin typeface="Maiandra GD" pitchFamily="34" charset="0"/>
              </a:rPr>
              <a:t>FRIENDSHIP  </a:t>
            </a:r>
            <a:r>
              <a:rPr lang="en-US" sz="6600" dirty="0" smtClean="0">
                <a:latin typeface="Maiandra GD" pitchFamily="34" charset="0"/>
              </a:rPr>
              <a:t> </a:t>
            </a:r>
            <a:r>
              <a:rPr lang="en-US" sz="6600" dirty="0">
                <a:solidFill>
                  <a:srgbClr val="92D050"/>
                </a:solidFill>
                <a:latin typeface="Maiandra GD" pitchFamily="34" charset="0"/>
              </a:rPr>
              <a:t>FAITH </a:t>
            </a:r>
            <a:endParaRPr lang="ru-RU" sz="6600" dirty="0">
              <a:solidFill>
                <a:srgbClr val="92D050"/>
              </a:solidFill>
            </a:endParaRPr>
          </a:p>
          <a:p>
            <a:pPr marL="0" indent="0" algn="just">
              <a:lnSpc>
                <a:spcPct val="150000"/>
              </a:lnSpc>
              <a:buNone/>
            </a:pPr>
            <a:r>
              <a:rPr lang="en-US" sz="6600" dirty="0" smtClean="0">
                <a:solidFill>
                  <a:srgbClr val="FFC000"/>
                </a:solidFill>
                <a:latin typeface="Maiandra GD" pitchFamily="34" charset="0"/>
              </a:rPr>
              <a:t>TOLERANCE</a:t>
            </a:r>
            <a:r>
              <a:rPr lang="en-US" sz="6600" dirty="0" smtClean="0">
                <a:latin typeface="Maiandra GD" pitchFamily="34" charset="0"/>
              </a:rPr>
              <a:t> </a:t>
            </a:r>
            <a:r>
              <a:rPr lang="en-US" sz="6600" dirty="0" smtClean="0">
                <a:solidFill>
                  <a:srgbClr val="0070C0"/>
                </a:solidFill>
                <a:latin typeface="Maiandra GD" pitchFamily="34" charset="0"/>
              </a:rPr>
              <a:t>LOVE </a:t>
            </a:r>
            <a:r>
              <a:rPr lang="en-US" sz="6600" dirty="0" smtClean="0">
                <a:solidFill>
                  <a:srgbClr val="FF0000"/>
                </a:solidFill>
                <a:latin typeface="Maiandra GD" pitchFamily="34" charset="0"/>
              </a:rPr>
              <a:t>TRUST         FATE </a:t>
            </a:r>
            <a:endParaRPr lang="ru-RU" sz="6600" dirty="0">
              <a:solidFill>
                <a:srgbClr val="92D050"/>
              </a:solidFill>
            </a:endParaRPr>
          </a:p>
        </p:txBody>
      </p:sp>
    </p:spTree>
    <p:extLst>
      <p:ext uri="{BB962C8B-B14F-4D97-AF65-F5344CB8AC3E}">
        <p14:creationId xmlns:p14="http://schemas.microsoft.com/office/powerpoint/2010/main" val="2348207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ru-RU" b="1" dirty="0" smtClean="0">
                <a:solidFill>
                  <a:srgbClr val="7030A0"/>
                </a:solidFill>
                <a:latin typeface="Maiandra GD" pitchFamily="34" charset="0"/>
              </a:rPr>
              <a:t>    </a:t>
            </a:r>
            <a:r>
              <a:rPr lang="en-US" sz="3100" b="1" dirty="0" smtClean="0">
                <a:solidFill>
                  <a:srgbClr val="7030A0"/>
                </a:solidFill>
                <a:latin typeface="Maiandra GD" pitchFamily="34" charset="0"/>
              </a:rPr>
              <a:t>What </a:t>
            </a:r>
            <a:r>
              <a:rPr lang="en-US" sz="3100" b="1" dirty="0">
                <a:solidFill>
                  <a:srgbClr val="7030A0"/>
                </a:solidFill>
                <a:latin typeface="Maiandra GD" pitchFamily="34" charset="0"/>
              </a:rPr>
              <a:t>songs do you sing on    different occasions in your country?</a:t>
            </a:r>
            <a:r>
              <a:rPr lang="ru-RU" sz="3100" b="1" dirty="0">
                <a:solidFill>
                  <a:srgbClr val="7030A0"/>
                </a:solidFill>
              </a:rPr>
              <a:t/>
            </a:r>
            <a:br>
              <a:rPr lang="ru-RU" sz="3100" b="1" dirty="0">
                <a:solidFill>
                  <a:srgbClr val="7030A0"/>
                </a:solidFill>
              </a:rPr>
            </a:br>
            <a:endParaRPr lang="ru-RU" sz="3100" dirty="0"/>
          </a:p>
        </p:txBody>
      </p:sp>
      <p:sp>
        <p:nvSpPr>
          <p:cNvPr id="3" name="Объект 2"/>
          <p:cNvSpPr>
            <a:spLocks noGrp="1"/>
          </p:cNvSpPr>
          <p:nvPr>
            <p:ph idx="1"/>
          </p:nvPr>
        </p:nvSpPr>
        <p:spPr/>
        <p:txBody>
          <a:bodyPr/>
          <a:lstStyle/>
          <a:p>
            <a:pPr marL="0" indent="0" algn="ctr">
              <a:lnSpc>
                <a:spcPct val="250000"/>
              </a:lnSpc>
              <a:buNone/>
            </a:pP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We sing different songs on different occasions. On </a:t>
            </a:r>
            <a:r>
              <a:rPr lang="en-US" b="1" dirty="0" smtClean="0">
                <a:solidFill>
                  <a:srgbClr val="FF0000"/>
                </a:solidFill>
                <a:latin typeface="Times New Roman" pitchFamily="18" charset="0"/>
                <a:cs typeface="Times New Roman" pitchFamily="18" charset="0"/>
              </a:rPr>
              <a:t>birthdays </a:t>
            </a:r>
            <a:r>
              <a:rPr lang="en-US" b="1" dirty="0" smtClean="0">
                <a:latin typeface="Times New Roman" pitchFamily="18" charset="0"/>
                <a:cs typeface="Times New Roman" pitchFamily="18" charset="0"/>
              </a:rPr>
              <a:t>we sing International HAPPY BIRTHDAY SONG or </a:t>
            </a:r>
            <a:r>
              <a:rPr lang="ru-RU"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I play</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the accordion..</a:t>
            </a:r>
            <a:r>
              <a:rPr lang="ru-RU" b="1" dirty="0" smtClean="0">
                <a:latin typeface="Times New Roman" pitchFamily="18" charset="0"/>
                <a:cs typeface="Times New Roman" pitchFamily="18" charset="0"/>
              </a:rPr>
              <a:t>» Пусть бегут неуклюже…»</a:t>
            </a:r>
          </a:p>
          <a:p>
            <a:pPr marL="0" indent="0" algn="ctr">
              <a:lnSpc>
                <a:spcPct val="250000"/>
              </a:lnSpc>
              <a:buNone/>
            </a:pPr>
            <a:r>
              <a:rPr lang="en-US" b="1" dirty="0" smtClean="0">
                <a:latin typeface="Times New Roman" pitchFamily="18" charset="0"/>
                <a:cs typeface="Times New Roman" pitchFamily="18" charset="0"/>
              </a:rPr>
              <a:t>     </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3859348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516</TotalTime>
  <Words>2736</Words>
  <Application>Microsoft Office PowerPoint</Application>
  <PresentationFormat>Экран (4:3)</PresentationFormat>
  <Paragraphs>227</Paragraphs>
  <Slides>38</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SONGS IN OUR LIFE</vt:lpstr>
      <vt:lpstr>                           What kind of music do you like? </vt:lpstr>
      <vt:lpstr>                                When do you listen to it? </vt:lpstr>
      <vt:lpstr>                  What do you think is the purpose of                 music? </vt:lpstr>
      <vt:lpstr>   Do you play any musical instrument? </vt:lpstr>
      <vt:lpstr>              Where are your favorite bands or musicians from? </vt:lpstr>
      <vt:lpstr> Name a national instrument of your country </vt:lpstr>
      <vt:lpstr>              What should be the songs in the modern society about? </vt:lpstr>
      <vt:lpstr>    What songs do you sing on    different occasions in your country? </vt:lpstr>
      <vt:lpstr>«I play the accordion..» Пусть бегут неуклюже…»</vt:lpstr>
      <vt:lpstr>What songs do you sing on    different occasions in your country? </vt:lpstr>
      <vt:lpstr>КАЛЯДА</vt:lpstr>
      <vt:lpstr>What songs do you sing on    different occasions in your country? </vt:lpstr>
      <vt:lpstr> What songs do you sing on    different occasions in your country? </vt:lpstr>
      <vt:lpstr>                        «Katyusha»</vt:lpstr>
      <vt:lpstr>«Katyusha»</vt:lpstr>
      <vt:lpstr>              School  № 4, Soligorsk, Belarus.                                 Karina</vt:lpstr>
      <vt:lpstr>Now some facts about the national instrument.  </vt:lpstr>
      <vt:lpstr>«Cymbaly»</vt:lpstr>
      <vt:lpstr>             What songs do you sing on    different occasions in your country? </vt:lpstr>
      <vt:lpstr>Now I’d like to write the anthem of our city: </vt:lpstr>
      <vt:lpstr> The anthem of Soligorsk</vt:lpstr>
      <vt:lpstr>School  № 4, Soligorsk, Belarus.                                 Karina</vt:lpstr>
      <vt:lpstr>School  № 4, Soligorsk, Belarus.                                 Angelina</vt:lpstr>
      <vt:lpstr>Now I like to show you lyrics of Belarus anthem:</vt:lpstr>
      <vt:lpstr>Belarus anthem</vt:lpstr>
      <vt:lpstr>Belarus anthem</vt:lpstr>
      <vt:lpstr>Nastya Z., 7 “V”, Soligorsk, Belarus</vt:lpstr>
      <vt:lpstr>Vera, 7 “V”, school № 4, Soligorsk, Belarus </vt:lpstr>
      <vt:lpstr>Nesha, 7 “B”, school №4, Soligorsk, Belarus </vt:lpstr>
      <vt:lpstr>Mountain View Middle School the USA</vt:lpstr>
      <vt:lpstr>Mountain View Middle School the USA</vt:lpstr>
      <vt:lpstr>Mountain View Middle School the USA</vt:lpstr>
      <vt:lpstr>Mountain View Middle School the USA</vt:lpstr>
      <vt:lpstr>Mountain View Middle School the USA</vt:lpstr>
      <vt:lpstr>ALTONA MIDDLE SCHOOL THE USA</vt:lpstr>
      <vt:lpstr>MOUNT LITERA ZEE SCHOOL HOWRAH India</vt:lpstr>
      <vt:lpstr>GYMNASIUM №2 , DROCHIA, MOLDOVA</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Павел</dc:creator>
  <cp:lastModifiedBy>Admin</cp:lastModifiedBy>
  <cp:revision>98</cp:revision>
  <dcterms:created xsi:type="dcterms:W3CDTF">2014-11-21T11:00:06Z</dcterms:created>
  <dcterms:modified xsi:type="dcterms:W3CDTF">2016-01-11T15:24:22Z</dcterms:modified>
</cp:coreProperties>
</file>