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3"/>
  </p:notesMasterIdLst>
  <p:sldIdLst>
    <p:sldId id="256" r:id="rId2"/>
    <p:sldId id="257" r:id="rId3"/>
    <p:sldId id="258" r:id="rId4"/>
    <p:sldId id="259" r:id="rId5"/>
    <p:sldId id="263" r:id="rId6"/>
    <p:sldId id="260" r:id="rId7"/>
    <p:sldId id="261" r:id="rId8"/>
    <p:sldId id="264" r:id="rId9"/>
    <p:sldId id="265" r:id="rId10"/>
    <p:sldId id="266" r:id="rId11"/>
    <p:sldId id="267" r:id="rId12"/>
  </p:sldIdLst>
  <p:sldSz cx="13004800" cy="9753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53" d="100"/>
          <a:sy n="53" d="100"/>
        </p:scale>
        <p:origin x="-1188" y="-7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lnSpc>
                <a:spcPct val="117999"/>
              </a:lnSpc>
              <a:spcBef>
                <a:spcPts val="0"/>
              </a:spcBef>
              <a:buNone/>
              <a:defRPr sz="2200" b="0" i="0" u="none" strike="noStrike" cap="none">
                <a:latin typeface="Helvetica Neue"/>
                <a:ea typeface="Helvetica Neue"/>
                <a:cs typeface="Helvetica Neue"/>
                <a:sym typeface="Helvetica Neue"/>
              </a:defRPr>
            </a:lvl1pPr>
            <a:lvl2pPr marL="457200" marR="0" lvl="1" indent="228600" algn="l" rtl="0">
              <a:lnSpc>
                <a:spcPct val="117999"/>
              </a:lnSpc>
              <a:spcBef>
                <a:spcPts val="0"/>
              </a:spcBef>
              <a:buNone/>
              <a:defRPr sz="2200" b="0" i="0" u="none" strike="noStrike" cap="none">
                <a:latin typeface="Helvetica Neue"/>
                <a:ea typeface="Helvetica Neue"/>
                <a:cs typeface="Helvetica Neue"/>
                <a:sym typeface="Helvetica Neue"/>
              </a:defRPr>
            </a:lvl2pPr>
            <a:lvl3pPr marL="914400" marR="0" lvl="2" indent="457200" algn="l" rtl="0">
              <a:lnSpc>
                <a:spcPct val="117999"/>
              </a:lnSpc>
              <a:spcBef>
                <a:spcPts val="0"/>
              </a:spcBef>
              <a:buNone/>
              <a:defRPr sz="2200" b="0" i="0" u="none" strike="noStrike" cap="none">
                <a:latin typeface="Helvetica Neue"/>
                <a:ea typeface="Helvetica Neue"/>
                <a:cs typeface="Helvetica Neue"/>
                <a:sym typeface="Helvetica Neue"/>
              </a:defRPr>
            </a:lvl3pPr>
            <a:lvl4pPr marL="1371600" marR="0" lvl="3" indent="685800" algn="l" rtl="0">
              <a:lnSpc>
                <a:spcPct val="117999"/>
              </a:lnSpc>
              <a:spcBef>
                <a:spcPts val="0"/>
              </a:spcBef>
              <a:buNone/>
              <a:defRPr sz="2200" b="0" i="0" u="none" strike="noStrike" cap="none">
                <a:latin typeface="Helvetica Neue"/>
                <a:ea typeface="Helvetica Neue"/>
                <a:cs typeface="Helvetica Neue"/>
                <a:sym typeface="Helvetica Neue"/>
              </a:defRPr>
            </a:lvl4pPr>
            <a:lvl5pPr marL="1828800" marR="0" lvl="4" indent="914400" algn="l" rtl="0">
              <a:lnSpc>
                <a:spcPct val="117999"/>
              </a:lnSpc>
              <a:spcBef>
                <a:spcPts val="0"/>
              </a:spcBef>
              <a:buNone/>
              <a:defRPr sz="2200" b="0" i="0" u="none" strike="noStrike" cap="none">
                <a:latin typeface="Helvetica Neue"/>
                <a:ea typeface="Helvetica Neue"/>
                <a:cs typeface="Helvetica Neue"/>
                <a:sym typeface="Helvetica Neue"/>
              </a:defRPr>
            </a:lvl5pPr>
            <a:lvl6pPr marL="2286000" marR="0" lvl="5" indent="1143000" algn="l" rtl="0">
              <a:lnSpc>
                <a:spcPct val="117999"/>
              </a:lnSpc>
              <a:spcBef>
                <a:spcPts val="0"/>
              </a:spcBef>
              <a:buNone/>
              <a:defRPr sz="2200" b="0" i="0" u="none" strike="noStrike" cap="none">
                <a:latin typeface="Helvetica Neue"/>
                <a:ea typeface="Helvetica Neue"/>
                <a:cs typeface="Helvetica Neue"/>
                <a:sym typeface="Helvetica Neue"/>
              </a:defRPr>
            </a:lvl6pPr>
            <a:lvl7pPr marL="2743200" marR="0" lvl="6" indent="1371600" algn="l" rtl="0">
              <a:lnSpc>
                <a:spcPct val="117999"/>
              </a:lnSpc>
              <a:spcBef>
                <a:spcPts val="0"/>
              </a:spcBef>
              <a:buNone/>
              <a:defRPr sz="2200" b="0" i="0" u="none" strike="noStrike" cap="none">
                <a:latin typeface="Helvetica Neue"/>
                <a:ea typeface="Helvetica Neue"/>
                <a:cs typeface="Helvetica Neue"/>
                <a:sym typeface="Helvetica Neue"/>
              </a:defRPr>
            </a:lvl7pPr>
            <a:lvl8pPr marL="3200400" marR="0" lvl="7" indent="1600200" algn="l" rtl="0">
              <a:lnSpc>
                <a:spcPct val="117999"/>
              </a:lnSpc>
              <a:spcBef>
                <a:spcPts val="0"/>
              </a:spcBef>
              <a:buNone/>
              <a:defRPr sz="2200" b="0" i="0" u="none" strike="noStrike" cap="none">
                <a:latin typeface="Helvetica Neue"/>
                <a:ea typeface="Helvetica Neue"/>
                <a:cs typeface="Helvetica Neue"/>
                <a:sym typeface="Helvetica Neue"/>
              </a:defRPr>
            </a:lvl8pPr>
            <a:lvl9pPr marL="3657600" marR="0" lvl="8" indent="1828800" algn="l" rtl="0">
              <a:lnSpc>
                <a:spcPct val="117999"/>
              </a:lnSpc>
              <a:spcBef>
                <a:spcPts val="0"/>
              </a:spcBef>
              <a:buNone/>
              <a:defRPr sz="22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3795182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938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22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947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733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917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40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Shape 11"/>
        <p:cNvGrpSpPr/>
        <p:nvPr/>
      </p:nvGrpSpPr>
      <p:grpSpPr>
        <a:xfrm>
          <a:off x="0" y="0"/>
          <a:ext cx="0" cy="0"/>
          <a:chOff x="0" y="0"/>
          <a:chExt cx="0" cy="0"/>
        </a:xfrm>
      </p:grpSpPr>
      <p:sp>
        <p:nvSpPr>
          <p:cNvPr id="12" name="Shape 12"/>
          <p:cNvSpPr>
            <a:spLocks noGrp="1"/>
          </p:cNvSpPr>
          <p:nvPr>
            <p:ph type="pic" idx="2"/>
          </p:nvPr>
        </p:nvSpPr>
        <p:spPr>
          <a:xfrm>
            <a:off x="622300" y="1181100"/>
            <a:ext cx="11760199" cy="5676900"/>
          </a:xfrm>
          <a:prstGeom prst="rect">
            <a:avLst/>
          </a:prstGeom>
          <a:noFill/>
          <a:ln>
            <a:noFill/>
          </a:ln>
        </p:spPr>
        <p:txBody>
          <a:bodyPr lIns="91425" tIns="91425" rIns="91425" bIns="91425" anchor="t" anchorCtr="0"/>
          <a:lstStyle>
            <a:lvl1pPr marL="419100" marR="0" lvl="0"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1pPr>
            <a:lvl2pPr marL="838200" marR="0" lvl="1"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2pPr>
            <a:lvl3pPr marL="1257300" marR="0" lvl="2"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3pPr>
            <a:lvl4pPr marL="1676400" marR="0" lvl="3"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4pPr>
            <a:lvl5pPr marL="2095500" marR="0" lvl="4"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13" name="Shape 13"/>
          <p:cNvSpPr txBox="1">
            <a:spLocks noGrp="1"/>
          </p:cNvSpPr>
          <p:nvPr>
            <p:ph type="title"/>
          </p:nvPr>
        </p:nvSpPr>
        <p:spPr>
          <a:xfrm>
            <a:off x="508000" y="7099300"/>
            <a:ext cx="11988799" cy="11175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1pPr>
            <a:lvl2pPr marL="0" marR="0" lvl="1" indent="228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2pPr>
            <a:lvl3pPr marL="0" marR="0" lvl="2" indent="457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3pPr>
            <a:lvl4pPr marL="0" marR="0" lvl="3" indent="685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4pPr>
            <a:lvl5pPr marL="0" marR="0" lvl="4" indent="9144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5pPr>
            <a:lvl6pPr marL="0" marR="0" lvl="5" indent="11430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6pPr>
            <a:lvl7pPr marL="0" marR="0" lvl="6" indent="1371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7pPr>
            <a:lvl8pPr marL="0" marR="0" lvl="7" indent="1600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8pPr>
            <a:lvl9pPr marL="0" marR="0" lvl="8" indent="1828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9pPr>
          </a:lstStyle>
          <a:p>
            <a:endParaRPr/>
          </a:p>
        </p:txBody>
      </p:sp>
      <p:sp>
        <p:nvSpPr>
          <p:cNvPr id="14" name="Shape 14"/>
          <p:cNvSpPr txBox="1">
            <a:spLocks noGrp="1"/>
          </p:cNvSpPr>
          <p:nvPr>
            <p:ph type="body" idx="1"/>
          </p:nvPr>
        </p:nvSpPr>
        <p:spPr>
          <a:xfrm>
            <a:off x="508000" y="8267700"/>
            <a:ext cx="11988799" cy="838199"/>
          </a:xfrm>
          <a:prstGeom prst="rect">
            <a:avLst/>
          </a:prstGeom>
          <a:noFill/>
          <a:ln>
            <a:noFill/>
          </a:ln>
        </p:spPr>
        <p:txBody>
          <a:bodyPr lIns="91425" tIns="91425" rIns="91425" bIns="91425" anchor="t" anchorCtr="0"/>
          <a:lstStyle>
            <a:lvl1pPr marL="0" marR="0" lvl="0" indent="0" algn="l" rtl="0">
              <a:lnSpc>
                <a:spcPct val="120000"/>
              </a:lnSpc>
              <a:spcBef>
                <a:spcPts val="0"/>
              </a:spcBef>
              <a:spcAft>
                <a:spcPts val="0"/>
              </a:spcAft>
              <a:buClr>
                <a:srgbClr val="606060"/>
              </a:buClr>
              <a:buFont typeface="Cabin"/>
              <a:buNone/>
              <a:defRPr sz="2400" b="0" i="0" u="none" strike="noStrike" cap="none">
                <a:solidFill>
                  <a:srgbClr val="606060"/>
                </a:solidFill>
                <a:latin typeface="Cabin"/>
                <a:ea typeface="Cabin"/>
                <a:cs typeface="Cabin"/>
                <a:sym typeface="Cabin"/>
              </a:defRPr>
            </a:lvl1pPr>
            <a:lvl2pPr marL="0" marR="0" lvl="1" indent="228600" algn="l" rtl="0">
              <a:lnSpc>
                <a:spcPct val="120000"/>
              </a:lnSpc>
              <a:spcBef>
                <a:spcPts val="0"/>
              </a:spcBef>
              <a:spcAft>
                <a:spcPts val="0"/>
              </a:spcAft>
              <a:buClr>
                <a:srgbClr val="606060"/>
              </a:buClr>
              <a:buFont typeface="Cabin"/>
              <a:buNone/>
              <a:defRPr sz="2400" b="0" i="0" u="none" strike="noStrike" cap="none">
                <a:solidFill>
                  <a:srgbClr val="606060"/>
                </a:solidFill>
                <a:latin typeface="Cabin"/>
                <a:ea typeface="Cabin"/>
                <a:cs typeface="Cabin"/>
                <a:sym typeface="Cabin"/>
              </a:defRPr>
            </a:lvl2pPr>
            <a:lvl3pPr marL="0" marR="0" lvl="2" indent="457200" algn="l" rtl="0">
              <a:lnSpc>
                <a:spcPct val="120000"/>
              </a:lnSpc>
              <a:spcBef>
                <a:spcPts val="0"/>
              </a:spcBef>
              <a:spcAft>
                <a:spcPts val="0"/>
              </a:spcAft>
              <a:buClr>
                <a:srgbClr val="606060"/>
              </a:buClr>
              <a:buFont typeface="Cabin"/>
              <a:buNone/>
              <a:defRPr sz="2400" b="0" i="0" u="none" strike="noStrike" cap="none">
                <a:solidFill>
                  <a:srgbClr val="606060"/>
                </a:solidFill>
                <a:latin typeface="Cabin"/>
                <a:ea typeface="Cabin"/>
                <a:cs typeface="Cabin"/>
                <a:sym typeface="Cabin"/>
              </a:defRPr>
            </a:lvl3pPr>
            <a:lvl4pPr marL="0" marR="0" lvl="3" indent="685800" algn="l" rtl="0">
              <a:lnSpc>
                <a:spcPct val="120000"/>
              </a:lnSpc>
              <a:spcBef>
                <a:spcPts val="0"/>
              </a:spcBef>
              <a:spcAft>
                <a:spcPts val="0"/>
              </a:spcAft>
              <a:buClr>
                <a:srgbClr val="606060"/>
              </a:buClr>
              <a:buFont typeface="Cabin"/>
              <a:buNone/>
              <a:defRPr sz="2400" b="0" i="0" u="none" strike="noStrike" cap="none">
                <a:solidFill>
                  <a:srgbClr val="606060"/>
                </a:solidFill>
                <a:latin typeface="Cabin"/>
                <a:ea typeface="Cabin"/>
                <a:cs typeface="Cabin"/>
                <a:sym typeface="Cabin"/>
              </a:defRPr>
            </a:lvl4pPr>
            <a:lvl5pPr marL="0" marR="0" lvl="4" indent="914400" algn="l" rtl="0">
              <a:lnSpc>
                <a:spcPct val="120000"/>
              </a:lnSpc>
              <a:spcBef>
                <a:spcPts val="0"/>
              </a:spcBef>
              <a:spcAft>
                <a:spcPts val="0"/>
              </a:spcAft>
              <a:buClr>
                <a:srgbClr val="606060"/>
              </a:buClr>
              <a:buFont typeface="Cabin"/>
              <a:buNone/>
              <a:defRPr sz="24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15" name="Shape 15"/>
          <p:cNvSpPr txBox="1">
            <a:spLocks noGrp="1"/>
          </p:cNvSpPr>
          <p:nvPr>
            <p:ph type="sldNum" idx="12"/>
          </p:nvPr>
        </p:nvSpPr>
        <p:spPr>
          <a:xfrm>
            <a:off x="12166700" y="8763000"/>
            <a:ext cx="342900" cy="368299"/>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606060"/>
              </a:buClr>
              <a:buSzPct val="25000"/>
              <a:buFont typeface="Cabin"/>
              <a:buNone/>
            </a:pPr>
            <a:fld id="{00000000-1234-1234-1234-123412341234}" type="slidenum">
              <a:rPr lang="en-US" sz="1800" b="0" i="0" u="none" strike="noStrike" cap="none">
                <a:solidFill>
                  <a:srgbClr val="606060"/>
                </a:solidFill>
                <a:latin typeface="Cabin"/>
                <a:ea typeface="Cabin"/>
                <a:cs typeface="Cabin"/>
                <a:sym typeface="Cabin"/>
              </a:rPr>
              <a:t>‹#›</a:t>
            </a:fld>
            <a:endParaRPr lang="en-US" sz="1800" b="0" i="0" u="none" strike="noStrike" cap="none">
              <a:solidFill>
                <a:srgbClr val="606060"/>
              </a:solidFill>
              <a:latin typeface="Cabin"/>
              <a:ea typeface="Cabin"/>
              <a:cs typeface="Cabin"/>
              <a:sym typeface="Cab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Quote">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508000" y="5918200"/>
            <a:ext cx="11988799" cy="533399"/>
          </a:xfrm>
          <a:prstGeom prst="rect">
            <a:avLst/>
          </a:prstGeom>
          <a:noFill/>
          <a:ln>
            <a:noFill/>
          </a:ln>
        </p:spPr>
        <p:txBody>
          <a:bodyPr lIns="91425" tIns="91425" rIns="91425" bIns="91425" anchor="t" anchorCtr="0"/>
          <a:lstStyle>
            <a:lvl1pPr marL="0" marR="0" lvl="0" indent="0" algn="ctr" rtl="0">
              <a:lnSpc>
                <a:spcPct val="140000"/>
              </a:lnSpc>
              <a:spcBef>
                <a:spcPts val="0"/>
              </a:spcBef>
              <a:spcAft>
                <a:spcPts val="0"/>
              </a:spcAft>
              <a:buClr>
                <a:srgbClr val="9D9D9D"/>
              </a:buClr>
              <a:buFont typeface="Cabin"/>
              <a:buNone/>
              <a:defRPr sz="3000" b="0" i="1" u="none" strike="noStrike" cap="none">
                <a:solidFill>
                  <a:srgbClr val="9D9D9D"/>
                </a:solidFill>
                <a:latin typeface="Cabin"/>
                <a:ea typeface="Cabin"/>
                <a:cs typeface="Cabin"/>
                <a:sym typeface="Cabin"/>
              </a:defRPr>
            </a:lvl1pPr>
            <a:lvl2pPr marL="838200" marR="0" lvl="1"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2pPr>
            <a:lvl3pPr marL="1257300" marR="0" lvl="2"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3pPr>
            <a:lvl4pPr marL="1676400" marR="0" lvl="3"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4pPr>
            <a:lvl5pPr marL="2095500" marR="0" lvl="4"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60" name="Shape 60"/>
          <p:cNvSpPr txBox="1">
            <a:spLocks noGrp="1"/>
          </p:cNvSpPr>
          <p:nvPr>
            <p:ph type="body" idx="2"/>
          </p:nvPr>
        </p:nvSpPr>
        <p:spPr>
          <a:xfrm>
            <a:off x="1270000" y="4298950"/>
            <a:ext cx="10464800" cy="622299"/>
          </a:xfrm>
          <a:prstGeom prst="rect">
            <a:avLst/>
          </a:prstGeom>
          <a:noFill/>
          <a:ln>
            <a:noFill/>
          </a:ln>
        </p:spPr>
        <p:txBody>
          <a:bodyPr lIns="91425" tIns="91425" rIns="91425" bIns="91425" anchor="ctr" anchorCtr="0"/>
          <a:lstStyle>
            <a:lvl1pPr marL="0" marR="0" lvl="0" indent="0" algn="ctr" rtl="0">
              <a:lnSpc>
                <a:spcPct val="120000"/>
              </a:lnSpc>
              <a:spcBef>
                <a:spcPts val="0"/>
              </a:spcBef>
              <a:spcAft>
                <a:spcPts val="0"/>
              </a:spcAft>
              <a:buClr>
                <a:srgbClr val="606060"/>
              </a:buClr>
              <a:buFont typeface="Cabin"/>
              <a:buNone/>
              <a:defRPr sz="3600" b="0" i="0" u="none" strike="noStrike" cap="none">
                <a:solidFill>
                  <a:srgbClr val="606060"/>
                </a:solidFill>
                <a:latin typeface="Cabin"/>
                <a:ea typeface="Cabin"/>
                <a:cs typeface="Cabin"/>
                <a:sym typeface="Cabin"/>
              </a:defRPr>
            </a:lvl1pPr>
            <a:lvl2pPr marL="838200" marR="0" lvl="1"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2pPr>
            <a:lvl3pPr marL="1257300" marR="0" lvl="2"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3pPr>
            <a:lvl4pPr marL="1676400" marR="0" lvl="3"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4pPr>
            <a:lvl5pPr marL="2095500" marR="0" lvl="4"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61" name="Shape 61"/>
          <p:cNvSpPr txBox="1">
            <a:spLocks noGrp="1"/>
          </p:cNvSpPr>
          <p:nvPr>
            <p:ph type="sldNum" idx="12"/>
          </p:nvPr>
        </p:nvSpPr>
        <p:spPr>
          <a:xfrm>
            <a:off x="12166700" y="8763000"/>
            <a:ext cx="342900" cy="368299"/>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606060"/>
              </a:buClr>
              <a:buSzPct val="25000"/>
              <a:buFont typeface="Cabin"/>
              <a:buNone/>
            </a:pPr>
            <a:fld id="{00000000-1234-1234-1234-123412341234}" type="slidenum">
              <a:rPr lang="en-US" sz="1800" b="0" i="0" u="none" strike="noStrike" cap="none">
                <a:solidFill>
                  <a:srgbClr val="606060"/>
                </a:solidFill>
                <a:latin typeface="Cabin"/>
                <a:ea typeface="Cabin"/>
                <a:cs typeface="Cabin"/>
                <a:sym typeface="Cabin"/>
              </a:rPr>
              <a:t>‹#›</a:t>
            </a:fld>
            <a:endParaRPr lang="en-US" sz="1800" b="0" i="0" u="none" strike="noStrike" cap="none">
              <a:solidFill>
                <a:srgbClr val="606060"/>
              </a:solidFill>
              <a:latin typeface="Cabin"/>
              <a:ea typeface="Cabin"/>
              <a:cs typeface="Cabin"/>
              <a:sym typeface="Cab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hoto">
    <p:spTree>
      <p:nvGrpSpPr>
        <p:cNvPr id="1" name="Shape 62"/>
        <p:cNvGrpSpPr/>
        <p:nvPr/>
      </p:nvGrpSpPr>
      <p:grpSpPr>
        <a:xfrm>
          <a:off x="0" y="0"/>
          <a:ext cx="0" cy="0"/>
          <a:chOff x="0" y="0"/>
          <a:chExt cx="0" cy="0"/>
        </a:xfrm>
      </p:grpSpPr>
      <p:sp>
        <p:nvSpPr>
          <p:cNvPr id="63" name="Shape 63"/>
          <p:cNvSpPr>
            <a:spLocks noGrp="1"/>
          </p:cNvSpPr>
          <p:nvPr>
            <p:ph type="pic" idx="2"/>
          </p:nvPr>
        </p:nvSpPr>
        <p:spPr>
          <a:xfrm>
            <a:off x="0" y="0"/>
            <a:ext cx="13004799" cy="9753599"/>
          </a:xfrm>
          <a:prstGeom prst="rect">
            <a:avLst/>
          </a:prstGeom>
          <a:noFill/>
          <a:ln>
            <a:noFill/>
          </a:ln>
        </p:spPr>
        <p:txBody>
          <a:bodyPr lIns="91425" tIns="91425" rIns="91425" bIns="91425" anchor="t" anchorCtr="0"/>
          <a:lstStyle>
            <a:lvl1pPr marL="419100" marR="0" lvl="0"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1pPr>
            <a:lvl2pPr marL="838200" marR="0" lvl="1"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2pPr>
            <a:lvl3pPr marL="1257300" marR="0" lvl="2"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3pPr>
            <a:lvl4pPr marL="1676400" marR="0" lvl="3"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4pPr>
            <a:lvl5pPr marL="2095500" marR="0" lvl="4"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64" name="Shape 64"/>
          <p:cNvSpPr txBox="1">
            <a:spLocks noGrp="1"/>
          </p:cNvSpPr>
          <p:nvPr>
            <p:ph type="sldNum" idx="12"/>
          </p:nvPr>
        </p:nvSpPr>
        <p:spPr>
          <a:xfrm>
            <a:off x="12166700" y="8763000"/>
            <a:ext cx="342900" cy="368299"/>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606060"/>
              </a:buClr>
              <a:buSzPct val="25000"/>
              <a:buFont typeface="Cabin"/>
              <a:buNone/>
            </a:pPr>
            <a:fld id="{00000000-1234-1234-1234-123412341234}" type="slidenum">
              <a:rPr lang="en-US" sz="1800" b="0" i="0" u="none" strike="noStrike" cap="none">
                <a:solidFill>
                  <a:srgbClr val="606060"/>
                </a:solidFill>
                <a:latin typeface="Cabin"/>
                <a:ea typeface="Cabin"/>
                <a:cs typeface="Cabin"/>
                <a:sym typeface="Cabin"/>
              </a:rPr>
              <a:t>‹#›</a:t>
            </a:fld>
            <a:endParaRPr lang="en-US" sz="1800" b="0" i="0" u="none" strike="noStrike" cap="none">
              <a:solidFill>
                <a:srgbClr val="606060"/>
              </a:solidFill>
              <a:latin typeface="Cabin"/>
              <a:ea typeface="Cabin"/>
              <a:cs typeface="Cabin"/>
              <a:sym typeface="Cabi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Shape 65"/>
        <p:cNvGrpSpPr/>
        <p:nvPr/>
      </p:nvGrpSpPr>
      <p:grpSpPr>
        <a:xfrm>
          <a:off x="0" y="0"/>
          <a:ext cx="0" cy="0"/>
          <a:chOff x="0" y="0"/>
          <a:chExt cx="0" cy="0"/>
        </a:xfrm>
      </p:grpSpPr>
      <p:sp>
        <p:nvSpPr>
          <p:cNvPr id="66" name="Shape 66"/>
          <p:cNvSpPr txBox="1">
            <a:spLocks noGrp="1"/>
          </p:cNvSpPr>
          <p:nvPr>
            <p:ph type="sldNum" idx="12"/>
          </p:nvPr>
        </p:nvSpPr>
        <p:spPr>
          <a:xfrm>
            <a:off x="12166700" y="8763000"/>
            <a:ext cx="342900" cy="368299"/>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606060"/>
              </a:buClr>
              <a:buSzPct val="25000"/>
              <a:buFont typeface="Cabin"/>
              <a:buNone/>
            </a:pPr>
            <a:fld id="{00000000-1234-1234-1234-123412341234}" type="slidenum">
              <a:rPr lang="en-US" sz="1800" b="0" i="0" u="none" strike="noStrike" cap="none">
                <a:solidFill>
                  <a:srgbClr val="606060"/>
                </a:solidFill>
                <a:latin typeface="Cabin"/>
                <a:ea typeface="Cabin"/>
                <a:cs typeface="Cabin"/>
                <a:sym typeface="Cabin"/>
              </a:rPr>
              <a:t>‹#›</a:t>
            </a:fld>
            <a:endParaRPr lang="en-US" sz="1800" b="0" i="0" u="none" strike="noStrike" cap="none">
              <a:solidFill>
                <a:srgbClr val="606060"/>
              </a:solidFill>
              <a:latin typeface="Cabin"/>
              <a:ea typeface="Cabin"/>
              <a:cs typeface="Cabin"/>
              <a:sym typeface="Cab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Bullets &amp; Photo">
    <p:spTree>
      <p:nvGrpSpPr>
        <p:cNvPr id="1" name="Shape 16"/>
        <p:cNvGrpSpPr/>
        <p:nvPr/>
      </p:nvGrpSpPr>
      <p:grpSpPr>
        <a:xfrm>
          <a:off x="0" y="0"/>
          <a:ext cx="0" cy="0"/>
          <a:chOff x="0" y="0"/>
          <a:chExt cx="0" cy="0"/>
        </a:xfrm>
      </p:grpSpPr>
      <p:cxnSp>
        <p:nvCxnSpPr>
          <p:cNvPr id="17" name="Shape 17"/>
          <p:cNvCxnSpPr/>
          <p:nvPr/>
        </p:nvCxnSpPr>
        <p:spPr>
          <a:xfrm>
            <a:off x="508000" y="2578100"/>
            <a:ext cx="11988799" cy="0"/>
          </a:xfrm>
          <a:prstGeom prst="straightConnector1">
            <a:avLst/>
          </a:prstGeom>
          <a:noFill/>
          <a:ln w="12700" cap="flat" cmpd="sng">
            <a:solidFill>
              <a:srgbClr val="444444">
                <a:alpha val="29803"/>
              </a:srgbClr>
            </a:solidFill>
            <a:prstDash val="solid"/>
            <a:miter/>
            <a:headEnd type="none" w="med" len="med"/>
            <a:tailEnd type="none" w="med" len="med"/>
          </a:ln>
        </p:spPr>
      </p:cxnSp>
      <p:cxnSp>
        <p:nvCxnSpPr>
          <p:cNvPr id="18" name="Shape 18"/>
          <p:cNvCxnSpPr/>
          <p:nvPr/>
        </p:nvCxnSpPr>
        <p:spPr>
          <a:xfrm rot="10800000" flipH="1">
            <a:off x="508000" y="9245597"/>
            <a:ext cx="11988799" cy="2"/>
          </a:xfrm>
          <a:prstGeom prst="straightConnector1">
            <a:avLst/>
          </a:prstGeom>
          <a:noFill/>
          <a:ln w="76200" cap="flat" cmpd="sng">
            <a:solidFill>
              <a:srgbClr val="444444">
                <a:alpha val="29803"/>
              </a:srgbClr>
            </a:solidFill>
            <a:prstDash val="solid"/>
            <a:miter/>
            <a:headEnd type="none" w="med" len="med"/>
            <a:tailEnd type="none" w="med" len="med"/>
          </a:ln>
        </p:spPr>
      </p:cxnSp>
      <p:cxnSp>
        <p:nvCxnSpPr>
          <p:cNvPr id="19" name="Shape 19"/>
          <p:cNvCxnSpPr/>
          <p:nvPr/>
        </p:nvCxnSpPr>
        <p:spPr>
          <a:xfrm rot="10800000" flipH="1">
            <a:off x="508000" y="507999"/>
            <a:ext cx="11988799" cy="0"/>
          </a:xfrm>
          <a:prstGeom prst="straightConnector1">
            <a:avLst/>
          </a:prstGeom>
          <a:noFill/>
          <a:ln w="12700" cap="flat" cmpd="sng">
            <a:solidFill>
              <a:srgbClr val="444444">
                <a:alpha val="29803"/>
              </a:srgbClr>
            </a:solidFill>
            <a:prstDash val="solid"/>
            <a:miter/>
            <a:headEnd type="none" w="med" len="med"/>
            <a:tailEnd type="none" w="med" len="med"/>
          </a:ln>
        </p:spPr>
      </p:cxnSp>
      <p:sp>
        <p:nvSpPr>
          <p:cNvPr id="20" name="Shape 20"/>
          <p:cNvSpPr>
            <a:spLocks noGrp="1"/>
          </p:cNvSpPr>
          <p:nvPr>
            <p:ph type="pic" idx="2"/>
          </p:nvPr>
        </p:nvSpPr>
        <p:spPr>
          <a:xfrm>
            <a:off x="620618" y="2994799"/>
            <a:ext cx="5524500" cy="5524500"/>
          </a:xfrm>
          <a:prstGeom prst="rect">
            <a:avLst/>
          </a:prstGeom>
          <a:noFill/>
          <a:ln>
            <a:noFill/>
          </a:ln>
        </p:spPr>
        <p:txBody>
          <a:bodyPr lIns="91425" tIns="91425" rIns="91425" bIns="91425" anchor="t" anchorCtr="0"/>
          <a:lstStyle>
            <a:lvl1pPr marL="419100" marR="0" lvl="0"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1pPr>
            <a:lvl2pPr marL="838200" marR="0" lvl="1"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2pPr>
            <a:lvl3pPr marL="1257300" marR="0" lvl="2"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3pPr>
            <a:lvl4pPr marL="1676400" marR="0" lvl="3"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4pPr>
            <a:lvl5pPr marL="2095500" marR="0" lvl="4"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21" name="Shape 21"/>
          <p:cNvSpPr txBox="1">
            <a:spLocks noGrp="1"/>
          </p:cNvSpPr>
          <p:nvPr>
            <p:ph type="title"/>
          </p:nvPr>
        </p:nvSpPr>
        <p:spPr>
          <a:xfrm>
            <a:off x="508000" y="596900"/>
            <a:ext cx="11988799" cy="19049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1pPr>
            <a:lvl2pPr marL="0" marR="0" lvl="1" indent="228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2pPr>
            <a:lvl3pPr marL="0" marR="0" lvl="2" indent="457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3pPr>
            <a:lvl4pPr marL="0" marR="0" lvl="3" indent="685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4pPr>
            <a:lvl5pPr marL="0" marR="0" lvl="4" indent="9144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5pPr>
            <a:lvl6pPr marL="0" marR="0" lvl="5" indent="11430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6pPr>
            <a:lvl7pPr marL="0" marR="0" lvl="6" indent="1371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7pPr>
            <a:lvl8pPr marL="0" marR="0" lvl="7" indent="1600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8pPr>
            <a:lvl9pPr marL="0" marR="0" lvl="8" indent="1828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9pPr>
          </a:lstStyle>
          <a:p>
            <a:endParaRPr/>
          </a:p>
        </p:txBody>
      </p:sp>
      <p:sp>
        <p:nvSpPr>
          <p:cNvPr id="22" name="Shape 22"/>
          <p:cNvSpPr txBox="1">
            <a:spLocks noGrp="1"/>
          </p:cNvSpPr>
          <p:nvPr>
            <p:ph type="body" idx="1"/>
          </p:nvPr>
        </p:nvSpPr>
        <p:spPr>
          <a:xfrm>
            <a:off x="6781800" y="2971800"/>
            <a:ext cx="5727699" cy="5524500"/>
          </a:xfrm>
          <a:prstGeom prst="rect">
            <a:avLst/>
          </a:prstGeom>
          <a:noFill/>
          <a:ln>
            <a:noFill/>
          </a:ln>
        </p:spPr>
        <p:txBody>
          <a:bodyPr lIns="91425" tIns="91425" rIns="91425" bIns="91425" anchor="ctr" anchorCtr="0"/>
          <a:lstStyle>
            <a:lvl1pPr marL="368300" marR="0" lvl="0" indent="-311150" algn="l" rtl="0">
              <a:lnSpc>
                <a:spcPct val="100000"/>
              </a:lnSpc>
              <a:spcBef>
                <a:spcPts val="3200"/>
              </a:spcBef>
              <a:spcAft>
                <a:spcPts val="0"/>
              </a:spcAft>
              <a:buClr>
                <a:srgbClr val="606060"/>
              </a:buClr>
              <a:buSzPct val="30000"/>
              <a:buFont typeface="Cabin"/>
              <a:buChar char="•"/>
              <a:defRPr sz="3000" b="0" i="0" u="none" strike="noStrike" cap="none">
                <a:solidFill>
                  <a:srgbClr val="606060"/>
                </a:solidFill>
                <a:latin typeface="Cabin"/>
                <a:ea typeface="Cabin"/>
                <a:cs typeface="Cabin"/>
                <a:sym typeface="Cabin"/>
              </a:defRPr>
            </a:lvl1pPr>
            <a:lvl2pPr marL="736600" marR="0" lvl="1" indent="-311150" algn="l" rtl="0">
              <a:lnSpc>
                <a:spcPct val="100000"/>
              </a:lnSpc>
              <a:spcBef>
                <a:spcPts val="3200"/>
              </a:spcBef>
              <a:spcAft>
                <a:spcPts val="0"/>
              </a:spcAft>
              <a:buClr>
                <a:srgbClr val="606060"/>
              </a:buClr>
              <a:buSzPct val="30000"/>
              <a:buFont typeface="Cabin"/>
              <a:buChar char="•"/>
              <a:defRPr sz="3000" b="0" i="0" u="none" strike="noStrike" cap="none">
                <a:solidFill>
                  <a:srgbClr val="606060"/>
                </a:solidFill>
                <a:latin typeface="Cabin"/>
                <a:ea typeface="Cabin"/>
                <a:cs typeface="Cabin"/>
                <a:sym typeface="Cabin"/>
              </a:defRPr>
            </a:lvl2pPr>
            <a:lvl3pPr marL="1104900" marR="0" lvl="2" indent="-311150" algn="l" rtl="0">
              <a:lnSpc>
                <a:spcPct val="100000"/>
              </a:lnSpc>
              <a:spcBef>
                <a:spcPts val="3200"/>
              </a:spcBef>
              <a:spcAft>
                <a:spcPts val="0"/>
              </a:spcAft>
              <a:buClr>
                <a:srgbClr val="606060"/>
              </a:buClr>
              <a:buSzPct val="30000"/>
              <a:buFont typeface="Cabin"/>
              <a:buChar char="•"/>
              <a:defRPr sz="3000" b="0" i="0" u="none" strike="noStrike" cap="none">
                <a:solidFill>
                  <a:srgbClr val="606060"/>
                </a:solidFill>
                <a:latin typeface="Cabin"/>
                <a:ea typeface="Cabin"/>
                <a:cs typeface="Cabin"/>
                <a:sym typeface="Cabin"/>
              </a:defRPr>
            </a:lvl3pPr>
            <a:lvl4pPr marL="1473200" marR="0" lvl="3" indent="-311150" algn="l" rtl="0">
              <a:lnSpc>
                <a:spcPct val="100000"/>
              </a:lnSpc>
              <a:spcBef>
                <a:spcPts val="3200"/>
              </a:spcBef>
              <a:spcAft>
                <a:spcPts val="0"/>
              </a:spcAft>
              <a:buClr>
                <a:srgbClr val="606060"/>
              </a:buClr>
              <a:buSzPct val="30000"/>
              <a:buFont typeface="Cabin"/>
              <a:buChar char="•"/>
              <a:defRPr sz="3000" b="0" i="0" u="none" strike="noStrike" cap="none">
                <a:solidFill>
                  <a:srgbClr val="606060"/>
                </a:solidFill>
                <a:latin typeface="Cabin"/>
                <a:ea typeface="Cabin"/>
                <a:cs typeface="Cabin"/>
                <a:sym typeface="Cabin"/>
              </a:defRPr>
            </a:lvl4pPr>
            <a:lvl5pPr marL="1841500" marR="0" lvl="4" indent="-311150" algn="l" rtl="0">
              <a:lnSpc>
                <a:spcPct val="100000"/>
              </a:lnSpc>
              <a:spcBef>
                <a:spcPts val="3200"/>
              </a:spcBef>
              <a:spcAft>
                <a:spcPts val="0"/>
              </a:spcAft>
              <a:buClr>
                <a:srgbClr val="606060"/>
              </a:buClr>
              <a:buSzPct val="30000"/>
              <a:buFont typeface="Cabin"/>
              <a:buChar char="•"/>
              <a:defRPr sz="30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23" name="Shape 23"/>
          <p:cNvSpPr txBox="1">
            <a:spLocks noGrp="1"/>
          </p:cNvSpPr>
          <p:nvPr>
            <p:ph type="sldNum" idx="12"/>
          </p:nvPr>
        </p:nvSpPr>
        <p:spPr>
          <a:xfrm>
            <a:off x="12166700" y="8763000"/>
            <a:ext cx="342900" cy="368299"/>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606060"/>
              </a:buClr>
              <a:buSzPct val="25000"/>
              <a:buFont typeface="Cabin"/>
              <a:buNone/>
            </a:pPr>
            <a:fld id="{00000000-1234-1234-1234-123412341234}" type="slidenum">
              <a:rPr lang="en-US" sz="1800" b="0" i="0" u="none" strike="noStrike" cap="none">
                <a:solidFill>
                  <a:srgbClr val="606060"/>
                </a:solidFill>
                <a:latin typeface="Cabin"/>
                <a:ea typeface="Cabin"/>
                <a:cs typeface="Cabin"/>
                <a:sym typeface="Cabin"/>
              </a:rPr>
              <a:t>‹#›</a:t>
            </a:fld>
            <a:endParaRPr lang="en-US" sz="1800" b="0" i="0" u="none" strike="noStrike" cap="none">
              <a:solidFill>
                <a:srgbClr val="606060"/>
              </a:solidFill>
              <a:latin typeface="Cabin"/>
              <a:ea typeface="Cabin"/>
              <a:cs typeface="Cabin"/>
              <a:sym typeface="Cabi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Photo - 3 Up">
    <p:spTree>
      <p:nvGrpSpPr>
        <p:cNvPr id="1" name="Shape 24"/>
        <p:cNvGrpSpPr/>
        <p:nvPr/>
      </p:nvGrpSpPr>
      <p:grpSpPr>
        <a:xfrm>
          <a:off x="0" y="0"/>
          <a:ext cx="0" cy="0"/>
          <a:chOff x="0" y="0"/>
          <a:chExt cx="0" cy="0"/>
        </a:xfrm>
      </p:grpSpPr>
      <p:sp>
        <p:nvSpPr>
          <p:cNvPr id="25" name="Shape 25"/>
          <p:cNvSpPr>
            <a:spLocks noGrp="1"/>
          </p:cNvSpPr>
          <p:nvPr>
            <p:ph type="pic" idx="2"/>
          </p:nvPr>
        </p:nvSpPr>
        <p:spPr>
          <a:xfrm>
            <a:off x="6654800" y="977900"/>
            <a:ext cx="5727699" cy="3606800"/>
          </a:xfrm>
          <a:prstGeom prst="rect">
            <a:avLst/>
          </a:prstGeom>
          <a:noFill/>
          <a:ln>
            <a:noFill/>
          </a:ln>
        </p:spPr>
        <p:txBody>
          <a:bodyPr lIns="91425" tIns="91425" rIns="91425" bIns="91425" anchor="t" anchorCtr="0"/>
          <a:lstStyle>
            <a:lvl1pPr marL="419100" marR="0" lvl="0"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1pPr>
            <a:lvl2pPr marL="838200" marR="0" lvl="1"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2pPr>
            <a:lvl3pPr marL="1257300" marR="0" lvl="2"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3pPr>
            <a:lvl4pPr marL="1676400" marR="0" lvl="3"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4pPr>
            <a:lvl5pPr marL="2095500" marR="0" lvl="4"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26" name="Shape 26"/>
          <p:cNvSpPr>
            <a:spLocks noGrp="1"/>
          </p:cNvSpPr>
          <p:nvPr>
            <p:ph type="pic" idx="3"/>
          </p:nvPr>
        </p:nvSpPr>
        <p:spPr>
          <a:xfrm>
            <a:off x="6654800" y="5003800"/>
            <a:ext cx="5727699" cy="3644899"/>
          </a:xfrm>
          <a:prstGeom prst="rect">
            <a:avLst/>
          </a:prstGeom>
          <a:noFill/>
          <a:ln>
            <a:noFill/>
          </a:ln>
        </p:spPr>
        <p:txBody>
          <a:bodyPr lIns="91425" tIns="91425" rIns="91425" bIns="91425" anchor="t" anchorCtr="0"/>
          <a:lstStyle>
            <a:lvl1pPr marL="419100" marR="0" lvl="0"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1pPr>
            <a:lvl2pPr marL="838200" marR="0" lvl="1"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2pPr>
            <a:lvl3pPr marL="1257300" marR="0" lvl="2"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3pPr>
            <a:lvl4pPr marL="1676400" marR="0" lvl="3"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4pPr>
            <a:lvl5pPr marL="2095500" marR="0" lvl="4"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27" name="Shape 27"/>
          <p:cNvSpPr>
            <a:spLocks noGrp="1"/>
          </p:cNvSpPr>
          <p:nvPr>
            <p:ph type="pic" idx="4"/>
          </p:nvPr>
        </p:nvSpPr>
        <p:spPr>
          <a:xfrm>
            <a:off x="620618" y="975499"/>
            <a:ext cx="5575301" cy="7670800"/>
          </a:xfrm>
          <a:prstGeom prst="rect">
            <a:avLst/>
          </a:prstGeom>
          <a:noFill/>
          <a:ln>
            <a:noFill/>
          </a:ln>
        </p:spPr>
        <p:txBody>
          <a:bodyPr lIns="91425" tIns="91425" rIns="91425" bIns="91425" anchor="t" anchorCtr="0"/>
          <a:lstStyle>
            <a:lvl1pPr marL="419100" marR="0" lvl="0"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1pPr>
            <a:lvl2pPr marL="838200" marR="0" lvl="1"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2pPr>
            <a:lvl3pPr marL="1257300" marR="0" lvl="2"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3pPr>
            <a:lvl4pPr marL="1676400" marR="0" lvl="3"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4pPr>
            <a:lvl5pPr marL="2095500" marR="0" lvl="4"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28" name="Shape 28"/>
          <p:cNvSpPr txBox="1">
            <a:spLocks noGrp="1"/>
          </p:cNvSpPr>
          <p:nvPr>
            <p:ph type="sldNum" idx="12"/>
          </p:nvPr>
        </p:nvSpPr>
        <p:spPr>
          <a:xfrm>
            <a:off x="12166700" y="8763000"/>
            <a:ext cx="342900" cy="368299"/>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606060"/>
              </a:buClr>
              <a:buSzPct val="25000"/>
              <a:buFont typeface="Cabin"/>
              <a:buNone/>
            </a:pPr>
            <a:fld id="{00000000-1234-1234-1234-123412341234}" type="slidenum">
              <a:rPr lang="en-US" sz="1800" b="0" i="0" u="none" strike="noStrike" cap="none">
                <a:solidFill>
                  <a:srgbClr val="606060"/>
                </a:solidFill>
                <a:latin typeface="Cabin"/>
                <a:ea typeface="Cabin"/>
                <a:cs typeface="Cabin"/>
                <a:sym typeface="Cabin"/>
              </a:rPr>
              <a:t>‹#›</a:t>
            </a:fld>
            <a:endParaRPr lang="en-US" sz="1800" b="0" i="0" u="none" strike="noStrike" cap="none">
              <a:solidFill>
                <a:srgbClr val="606060"/>
              </a:solidFill>
              <a:latin typeface="Cabin"/>
              <a:ea typeface="Cabin"/>
              <a:cs typeface="Cabin"/>
              <a:sym typeface="Cab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Shape 29"/>
        <p:cNvGrpSpPr/>
        <p:nvPr/>
      </p:nvGrpSpPr>
      <p:grpSpPr>
        <a:xfrm>
          <a:off x="0" y="0"/>
          <a:ext cx="0" cy="0"/>
          <a:chOff x="0" y="0"/>
          <a:chExt cx="0" cy="0"/>
        </a:xfrm>
      </p:grpSpPr>
      <p:cxnSp>
        <p:nvCxnSpPr>
          <p:cNvPr id="30" name="Shape 30"/>
          <p:cNvCxnSpPr/>
          <p:nvPr/>
        </p:nvCxnSpPr>
        <p:spPr>
          <a:xfrm>
            <a:off x="508000" y="5181600"/>
            <a:ext cx="11988799" cy="0"/>
          </a:xfrm>
          <a:prstGeom prst="straightConnector1">
            <a:avLst/>
          </a:prstGeom>
          <a:noFill/>
          <a:ln w="12700" cap="flat" cmpd="sng">
            <a:solidFill>
              <a:srgbClr val="444444">
                <a:alpha val="29803"/>
              </a:srgbClr>
            </a:solidFill>
            <a:prstDash val="solid"/>
            <a:miter/>
            <a:headEnd type="none" w="med" len="med"/>
            <a:tailEnd type="none" w="med" len="med"/>
          </a:ln>
        </p:spPr>
      </p:cxnSp>
      <p:sp>
        <p:nvSpPr>
          <p:cNvPr id="31" name="Shape 31"/>
          <p:cNvSpPr txBox="1">
            <a:spLocks noGrp="1"/>
          </p:cNvSpPr>
          <p:nvPr>
            <p:ph type="title"/>
          </p:nvPr>
        </p:nvSpPr>
        <p:spPr>
          <a:xfrm>
            <a:off x="508000" y="3009900"/>
            <a:ext cx="11988799" cy="20320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1pPr>
            <a:lvl2pPr marL="0" marR="0" lvl="1" indent="228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2pPr>
            <a:lvl3pPr marL="0" marR="0" lvl="2" indent="457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3pPr>
            <a:lvl4pPr marL="0" marR="0" lvl="3" indent="685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4pPr>
            <a:lvl5pPr marL="0" marR="0" lvl="4" indent="9144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5pPr>
            <a:lvl6pPr marL="0" marR="0" lvl="5" indent="11430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6pPr>
            <a:lvl7pPr marL="0" marR="0" lvl="6" indent="1371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7pPr>
            <a:lvl8pPr marL="0" marR="0" lvl="7" indent="1600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8pPr>
            <a:lvl9pPr marL="0" marR="0" lvl="8" indent="1828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9pPr>
          </a:lstStyle>
          <a:p>
            <a:endParaRPr/>
          </a:p>
        </p:txBody>
      </p:sp>
      <p:sp>
        <p:nvSpPr>
          <p:cNvPr id="32" name="Shape 32"/>
          <p:cNvSpPr txBox="1">
            <a:spLocks noGrp="1"/>
          </p:cNvSpPr>
          <p:nvPr>
            <p:ph type="body" idx="1"/>
          </p:nvPr>
        </p:nvSpPr>
        <p:spPr>
          <a:xfrm>
            <a:off x="508000" y="5562600"/>
            <a:ext cx="11988799" cy="825499"/>
          </a:xfrm>
          <a:prstGeom prst="rect">
            <a:avLst/>
          </a:prstGeom>
          <a:noFill/>
          <a:ln>
            <a:noFill/>
          </a:ln>
        </p:spPr>
        <p:txBody>
          <a:bodyPr lIns="91425" tIns="91425" rIns="91425" bIns="91425" anchor="t" anchorCtr="0"/>
          <a:lstStyle>
            <a:lvl1pPr marL="0" marR="0" lvl="0" indent="0" algn="l" rtl="0">
              <a:lnSpc>
                <a:spcPct val="120000"/>
              </a:lnSpc>
              <a:spcBef>
                <a:spcPts val="0"/>
              </a:spcBef>
              <a:spcAft>
                <a:spcPts val="0"/>
              </a:spcAft>
              <a:buClr>
                <a:srgbClr val="606060"/>
              </a:buClr>
              <a:buFont typeface="Cabin"/>
              <a:buNone/>
              <a:defRPr sz="2400" b="0" i="0" u="none" strike="noStrike" cap="none">
                <a:solidFill>
                  <a:srgbClr val="606060"/>
                </a:solidFill>
                <a:latin typeface="Cabin"/>
                <a:ea typeface="Cabin"/>
                <a:cs typeface="Cabin"/>
                <a:sym typeface="Cabin"/>
              </a:defRPr>
            </a:lvl1pPr>
            <a:lvl2pPr marL="0" marR="0" lvl="1" indent="228600" algn="l" rtl="0">
              <a:lnSpc>
                <a:spcPct val="120000"/>
              </a:lnSpc>
              <a:spcBef>
                <a:spcPts val="0"/>
              </a:spcBef>
              <a:spcAft>
                <a:spcPts val="0"/>
              </a:spcAft>
              <a:buClr>
                <a:srgbClr val="606060"/>
              </a:buClr>
              <a:buFont typeface="Cabin"/>
              <a:buNone/>
              <a:defRPr sz="2400" b="0" i="0" u="none" strike="noStrike" cap="none">
                <a:solidFill>
                  <a:srgbClr val="606060"/>
                </a:solidFill>
                <a:latin typeface="Cabin"/>
                <a:ea typeface="Cabin"/>
                <a:cs typeface="Cabin"/>
                <a:sym typeface="Cabin"/>
              </a:defRPr>
            </a:lvl2pPr>
            <a:lvl3pPr marL="0" marR="0" lvl="2" indent="457200" algn="l" rtl="0">
              <a:lnSpc>
                <a:spcPct val="120000"/>
              </a:lnSpc>
              <a:spcBef>
                <a:spcPts val="0"/>
              </a:spcBef>
              <a:spcAft>
                <a:spcPts val="0"/>
              </a:spcAft>
              <a:buClr>
                <a:srgbClr val="606060"/>
              </a:buClr>
              <a:buFont typeface="Cabin"/>
              <a:buNone/>
              <a:defRPr sz="2400" b="0" i="0" u="none" strike="noStrike" cap="none">
                <a:solidFill>
                  <a:srgbClr val="606060"/>
                </a:solidFill>
                <a:latin typeface="Cabin"/>
                <a:ea typeface="Cabin"/>
                <a:cs typeface="Cabin"/>
                <a:sym typeface="Cabin"/>
              </a:defRPr>
            </a:lvl3pPr>
            <a:lvl4pPr marL="0" marR="0" lvl="3" indent="685800" algn="l" rtl="0">
              <a:lnSpc>
                <a:spcPct val="120000"/>
              </a:lnSpc>
              <a:spcBef>
                <a:spcPts val="0"/>
              </a:spcBef>
              <a:spcAft>
                <a:spcPts val="0"/>
              </a:spcAft>
              <a:buClr>
                <a:srgbClr val="606060"/>
              </a:buClr>
              <a:buFont typeface="Cabin"/>
              <a:buNone/>
              <a:defRPr sz="2400" b="0" i="0" u="none" strike="noStrike" cap="none">
                <a:solidFill>
                  <a:srgbClr val="606060"/>
                </a:solidFill>
                <a:latin typeface="Cabin"/>
                <a:ea typeface="Cabin"/>
                <a:cs typeface="Cabin"/>
                <a:sym typeface="Cabin"/>
              </a:defRPr>
            </a:lvl4pPr>
            <a:lvl5pPr marL="0" marR="0" lvl="4" indent="914400" algn="l" rtl="0">
              <a:lnSpc>
                <a:spcPct val="120000"/>
              </a:lnSpc>
              <a:spcBef>
                <a:spcPts val="0"/>
              </a:spcBef>
              <a:spcAft>
                <a:spcPts val="0"/>
              </a:spcAft>
              <a:buClr>
                <a:srgbClr val="606060"/>
              </a:buClr>
              <a:buFont typeface="Cabin"/>
              <a:buNone/>
              <a:defRPr sz="24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33" name="Shape 33"/>
          <p:cNvSpPr txBox="1">
            <a:spLocks noGrp="1"/>
          </p:cNvSpPr>
          <p:nvPr>
            <p:ph type="sldNum" idx="12"/>
          </p:nvPr>
        </p:nvSpPr>
        <p:spPr>
          <a:xfrm>
            <a:off x="12154000" y="8763000"/>
            <a:ext cx="342900" cy="368299"/>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606060"/>
              </a:buClr>
              <a:buSzPct val="25000"/>
              <a:buFont typeface="Cabin"/>
              <a:buNone/>
            </a:pPr>
            <a:fld id="{00000000-1234-1234-1234-123412341234}" type="slidenum">
              <a:rPr lang="en-US" sz="1800" b="0" i="0" u="none" strike="noStrike" cap="none">
                <a:solidFill>
                  <a:srgbClr val="606060"/>
                </a:solidFill>
                <a:latin typeface="Cabin"/>
                <a:ea typeface="Cabin"/>
                <a:cs typeface="Cabin"/>
                <a:sym typeface="Cabin"/>
              </a:rPr>
              <a:t>‹#›</a:t>
            </a:fld>
            <a:endParaRPr lang="en-US" sz="1800" b="0" i="0" u="none" strike="noStrike" cap="none">
              <a:solidFill>
                <a:srgbClr val="606060"/>
              </a:solidFill>
              <a:latin typeface="Cabin"/>
              <a:ea typeface="Cabin"/>
              <a:cs typeface="Cabin"/>
              <a:sym typeface="Cab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Cent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508000" y="3860800"/>
            <a:ext cx="11988799" cy="20320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1pPr>
            <a:lvl2pPr marL="0" marR="0" lvl="1" indent="228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2pPr>
            <a:lvl3pPr marL="0" marR="0" lvl="2" indent="457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3pPr>
            <a:lvl4pPr marL="0" marR="0" lvl="3" indent="685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4pPr>
            <a:lvl5pPr marL="0" marR="0" lvl="4" indent="9144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5pPr>
            <a:lvl6pPr marL="0" marR="0" lvl="5" indent="11430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6pPr>
            <a:lvl7pPr marL="0" marR="0" lvl="6" indent="1371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7pPr>
            <a:lvl8pPr marL="0" marR="0" lvl="7" indent="1600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8pPr>
            <a:lvl9pPr marL="0" marR="0" lvl="8" indent="1828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9pPr>
          </a:lstStyle>
          <a:p>
            <a:endParaRPr/>
          </a:p>
        </p:txBody>
      </p:sp>
      <p:sp>
        <p:nvSpPr>
          <p:cNvPr id="36" name="Shape 36"/>
          <p:cNvSpPr txBox="1">
            <a:spLocks noGrp="1"/>
          </p:cNvSpPr>
          <p:nvPr>
            <p:ph type="sldNum" idx="12"/>
          </p:nvPr>
        </p:nvSpPr>
        <p:spPr>
          <a:xfrm>
            <a:off x="12166700" y="8763000"/>
            <a:ext cx="342900" cy="368299"/>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606060"/>
              </a:buClr>
              <a:buSzPct val="25000"/>
              <a:buFont typeface="Cabin"/>
              <a:buNone/>
            </a:pPr>
            <a:fld id="{00000000-1234-1234-1234-123412341234}" type="slidenum">
              <a:rPr lang="en-US" sz="1800" b="0" i="0" u="none" strike="noStrike" cap="none">
                <a:solidFill>
                  <a:srgbClr val="606060"/>
                </a:solidFill>
                <a:latin typeface="Cabin"/>
                <a:ea typeface="Cabin"/>
                <a:cs typeface="Cabin"/>
                <a:sym typeface="Cabin"/>
              </a:rPr>
              <a:t>‹#›</a:t>
            </a:fld>
            <a:endParaRPr lang="en-US" sz="1800" b="0" i="0" u="none" strike="noStrike" cap="none">
              <a:solidFill>
                <a:srgbClr val="606060"/>
              </a:solidFill>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hoto - Vertical">
    <p:spTree>
      <p:nvGrpSpPr>
        <p:cNvPr id="1" name="Shape 37"/>
        <p:cNvGrpSpPr/>
        <p:nvPr/>
      </p:nvGrpSpPr>
      <p:grpSpPr>
        <a:xfrm>
          <a:off x="0" y="0"/>
          <a:ext cx="0" cy="0"/>
          <a:chOff x="0" y="0"/>
          <a:chExt cx="0" cy="0"/>
        </a:xfrm>
      </p:grpSpPr>
      <p:sp>
        <p:nvSpPr>
          <p:cNvPr id="38" name="Shape 38"/>
          <p:cNvSpPr>
            <a:spLocks noGrp="1"/>
          </p:cNvSpPr>
          <p:nvPr>
            <p:ph type="pic" idx="2"/>
          </p:nvPr>
        </p:nvSpPr>
        <p:spPr>
          <a:xfrm>
            <a:off x="6805518" y="981849"/>
            <a:ext cx="5575301" cy="7531100"/>
          </a:xfrm>
          <a:prstGeom prst="rect">
            <a:avLst/>
          </a:prstGeom>
          <a:noFill/>
          <a:ln>
            <a:noFill/>
          </a:ln>
        </p:spPr>
        <p:txBody>
          <a:bodyPr lIns="91425" tIns="91425" rIns="91425" bIns="91425" anchor="t" anchorCtr="0"/>
          <a:lstStyle>
            <a:lvl1pPr marL="419100" marR="0" lvl="0"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1pPr>
            <a:lvl2pPr marL="838200" marR="0" lvl="1"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2pPr>
            <a:lvl3pPr marL="1257300" marR="0" lvl="2"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3pPr>
            <a:lvl4pPr marL="1676400" marR="0" lvl="3"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4pPr>
            <a:lvl5pPr marL="2095500" marR="0" lvl="4"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39" name="Shape 39"/>
          <p:cNvSpPr txBox="1">
            <a:spLocks noGrp="1"/>
          </p:cNvSpPr>
          <p:nvPr>
            <p:ph type="title"/>
          </p:nvPr>
        </p:nvSpPr>
        <p:spPr>
          <a:xfrm>
            <a:off x="508000" y="2400300"/>
            <a:ext cx="5829299" cy="60706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1pPr>
            <a:lvl2pPr marL="0" marR="0" lvl="1" indent="228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2pPr>
            <a:lvl3pPr marL="0" marR="0" lvl="2" indent="457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3pPr>
            <a:lvl4pPr marL="0" marR="0" lvl="3" indent="685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4pPr>
            <a:lvl5pPr marL="0" marR="0" lvl="4" indent="9144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5pPr>
            <a:lvl6pPr marL="0" marR="0" lvl="5" indent="11430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6pPr>
            <a:lvl7pPr marL="0" marR="0" lvl="6" indent="1371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7pPr>
            <a:lvl8pPr marL="0" marR="0" lvl="7" indent="1600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8pPr>
            <a:lvl9pPr marL="0" marR="0" lvl="8" indent="1828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9pPr>
          </a:lstStyle>
          <a:p>
            <a:endParaRPr/>
          </a:p>
        </p:txBody>
      </p:sp>
      <p:sp>
        <p:nvSpPr>
          <p:cNvPr id="40" name="Shape 40"/>
          <p:cNvSpPr txBox="1">
            <a:spLocks noGrp="1"/>
          </p:cNvSpPr>
          <p:nvPr>
            <p:ph type="body" idx="1"/>
          </p:nvPr>
        </p:nvSpPr>
        <p:spPr>
          <a:xfrm>
            <a:off x="508000" y="1168400"/>
            <a:ext cx="5829299" cy="838199"/>
          </a:xfrm>
          <a:prstGeom prst="rect">
            <a:avLst/>
          </a:prstGeom>
          <a:noFill/>
          <a:ln>
            <a:noFill/>
          </a:ln>
        </p:spPr>
        <p:txBody>
          <a:bodyPr lIns="91425" tIns="91425" rIns="91425" bIns="91425" anchor="t" anchorCtr="0"/>
          <a:lstStyle>
            <a:lvl1pPr marL="0" marR="0" lvl="0" indent="0" algn="l" rtl="0">
              <a:lnSpc>
                <a:spcPct val="120000"/>
              </a:lnSpc>
              <a:spcBef>
                <a:spcPts val="0"/>
              </a:spcBef>
              <a:spcAft>
                <a:spcPts val="0"/>
              </a:spcAft>
              <a:buClr>
                <a:srgbClr val="606060"/>
              </a:buClr>
              <a:buFont typeface="Cabin"/>
              <a:buNone/>
              <a:defRPr sz="2400" b="0" i="0" u="none" strike="noStrike" cap="none">
                <a:solidFill>
                  <a:srgbClr val="606060"/>
                </a:solidFill>
                <a:latin typeface="Cabin"/>
                <a:ea typeface="Cabin"/>
                <a:cs typeface="Cabin"/>
                <a:sym typeface="Cabin"/>
              </a:defRPr>
            </a:lvl1pPr>
            <a:lvl2pPr marL="0" marR="0" lvl="1" indent="228600" algn="l" rtl="0">
              <a:lnSpc>
                <a:spcPct val="120000"/>
              </a:lnSpc>
              <a:spcBef>
                <a:spcPts val="0"/>
              </a:spcBef>
              <a:spcAft>
                <a:spcPts val="0"/>
              </a:spcAft>
              <a:buClr>
                <a:srgbClr val="606060"/>
              </a:buClr>
              <a:buFont typeface="Cabin"/>
              <a:buNone/>
              <a:defRPr sz="2400" b="0" i="0" u="none" strike="noStrike" cap="none">
                <a:solidFill>
                  <a:srgbClr val="606060"/>
                </a:solidFill>
                <a:latin typeface="Cabin"/>
                <a:ea typeface="Cabin"/>
                <a:cs typeface="Cabin"/>
                <a:sym typeface="Cabin"/>
              </a:defRPr>
            </a:lvl2pPr>
            <a:lvl3pPr marL="0" marR="0" lvl="2" indent="457200" algn="l" rtl="0">
              <a:lnSpc>
                <a:spcPct val="120000"/>
              </a:lnSpc>
              <a:spcBef>
                <a:spcPts val="0"/>
              </a:spcBef>
              <a:spcAft>
                <a:spcPts val="0"/>
              </a:spcAft>
              <a:buClr>
                <a:srgbClr val="606060"/>
              </a:buClr>
              <a:buFont typeface="Cabin"/>
              <a:buNone/>
              <a:defRPr sz="2400" b="0" i="0" u="none" strike="noStrike" cap="none">
                <a:solidFill>
                  <a:srgbClr val="606060"/>
                </a:solidFill>
                <a:latin typeface="Cabin"/>
                <a:ea typeface="Cabin"/>
                <a:cs typeface="Cabin"/>
                <a:sym typeface="Cabin"/>
              </a:defRPr>
            </a:lvl3pPr>
            <a:lvl4pPr marL="0" marR="0" lvl="3" indent="685800" algn="l" rtl="0">
              <a:lnSpc>
                <a:spcPct val="120000"/>
              </a:lnSpc>
              <a:spcBef>
                <a:spcPts val="0"/>
              </a:spcBef>
              <a:spcAft>
                <a:spcPts val="0"/>
              </a:spcAft>
              <a:buClr>
                <a:srgbClr val="606060"/>
              </a:buClr>
              <a:buFont typeface="Cabin"/>
              <a:buNone/>
              <a:defRPr sz="2400" b="0" i="0" u="none" strike="noStrike" cap="none">
                <a:solidFill>
                  <a:srgbClr val="606060"/>
                </a:solidFill>
                <a:latin typeface="Cabin"/>
                <a:ea typeface="Cabin"/>
                <a:cs typeface="Cabin"/>
                <a:sym typeface="Cabin"/>
              </a:defRPr>
            </a:lvl4pPr>
            <a:lvl5pPr marL="0" marR="0" lvl="4" indent="914400" algn="l" rtl="0">
              <a:lnSpc>
                <a:spcPct val="120000"/>
              </a:lnSpc>
              <a:spcBef>
                <a:spcPts val="0"/>
              </a:spcBef>
              <a:spcAft>
                <a:spcPts val="0"/>
              </a:spcAft>
              <a:buClr>
                <a:srgbClr val="606060"/>
              </a:buClr>
              <a:buFont typeface="Cabin"/>
              <a:buNone/>
              <a:defRPr sz="24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41" name="Shape 41"/>
          <p:cNvSpPr txBox="1">
            <a:spLocks noGrp="1"/>
          </p:cNvSpPr>
          <p:nvPr>
            <p:ph type="sldNum" idx="12"/>
          </p:nvPr>
        </p:nvSpPr>
        <p:spPr>
          <a:xfrm>
            <a:off x="12166700" y="8763000"/>
            <a:ext cx="342900" cy="368299"/>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606060"/>
              </a:buClr>
              <a:buSzPct val="25000"/>
              <a:buFont typeface="Cabin"/>
              <a:buNone/>
            </a:pPr>
            <a:fld id="{00000000-1234-1234-1234-123412341234}" type="slidenum">
              <a:rPr lang="en-US" sz="1800" b="0" i="0" u="none" strike="noStrike" cap="none">
                <a:solidFill>
                  <a:srgbClr val="606060"/>
                </a:solidFill>
                <a:latin typeface="Cabin"/>
                <a:ea typeface="Cabin"/>
                <a:cs typeface="Cabin"/>
                <a:sym typeface="Cabin"/>
              </a:rPr>
              <a:t>‹#›</a:t>
            </a:fld>
            <a:endParaRPr lang="en-US" sz="1800" b="0" i="0" u="none" strike="noStrike" cap="none">
              <a:solidFill>
                <a:srgbClr val="606060"/>
              </a:solidFill>
              <a:latin typeface="Cabin"/>
              <a:ea typeface="Cabin"/>
              <a:cs typeface="Cabin"/>
              <a:sym typeface="Cab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Top">
    <p:spTree>
      <p:nvGrpSpPr>
        <p:cNvPr id="1" name="Shape 42"/>
        <p:cNvGrpSpPr/>
        <p:nvPr/>
      </p:nvGrpSpPr>
      <p:grpSpPr>
        <a:xfrm>
          <a:off x="0" y="0"/>
          <a:ext cx="0" cy="0"/>
          <a:chOff x="0" y="0"/>
          <a:chExt cx="0" cy="0"/>
        </a:xfrm>
      </p:grpSpPr>
      <p:cxnSp>
        <p:nvCxnSpPr>
          <p:cNvPr id="43" name="Shape 43"/>
          <p:cNvCxnSpPr/>
          <p:nvPr/>
        </p:nvCxnSpPr>
        <p:spPr>
          <a:xfrm>
            <a:off x="508000" y="2578100"/>
            <a:ext cx="11997292" cy="0"/>
          </a:xfrm>
          <a:prstGeom prst="straightConnector1">
            <a:avLst/>
          </a:prstGeom>
          <a:noFill/>
          <a:ln w="12700" cap="flat" cmpd="sng">
            <a:solidFill>
              <a:srgbClr val="444444">
                <a:alpha val="29803"/>
              </a:srgbClr>
            </a:solidFill>
            <a:prstDash val="solid"/>
            <a:miter/>
            <a:headEnd type="none" w="med" len="med"/>
            <a:tailEnd type="none" w="med" len="med"/>
          </a:ln>
        </p:spPr>
      </p:cxnSp>
      <p:cxnSp>
        <p:nvCxnSpPr>
          <p:cNvPr id="44" name="Shape 44"/>
          <p:cNvCxnSpPr/>
          <p:nvPr/>
        </p:nvCxnSpPr>
        <p:spPr>
          <a:xfrm rot="10800000" flipH="1">
            <a:off x="508000" y="9245597"/>
            <a:ext cx="11988799" cy="2"/>
          </a:xfrm>
          <a:prstGeom prst="straightConnector1">
            <a:avLst/>
          </a:prstGeom>
          <a:noFill/>
          <a:ln w="76200" cap="flat" cmpd="sng">
            <a:solidFill>
              <a:srgbClr val="444444">
                <a:alpha val="29803"/>
              </a:srgbClr>
            </a:solidFill>
            <a:prstDash val="solid"/>
            <a:miter/>
            <a:headEnd type="none" w="med" len="med"/>
            <a:tailEnd type="none" w="med" len="med"/>
          </a:ln>
        </p:spPr>
      </p:cxnSp>
      <p:cxnSp>
        <p:nvCxnSpPr>
          <p:cNvPr id="45" name="Shape 45"/>
          <p:cNvCxnSpPr/>
          <p:nvPr/>
        </p:nvCxnSpPr>
        <p:spPr>
          <a:xfrm rot="10800000" flipH="1">
            <a:off x="508000" y="507999"/>
            <a:ext cx="11988799" cy="0"/>
          </a:xfrm>
          <a:prstGeom prst="straightConnector1">
            <a:avLst/>
          </a:prstGeom>
          <a:noFill/>
          <a:ln w="12700" cap="flat" cmpd="sng">
            <a:solidFill>
              <a:srgbClr val="444444">
                <a:alpha val="29803"/>
              </a:srgbClr>
            </a:solidFill>
            <a:prstDash val="solid"/>
            <a:miter/>
            <a:headEnd type="none" w="med" len="med"/>
            <a:tailEnd type="none" w="med" len="med"/>
          </a:ln>
        </p:spPr>
      </p:cxnSp>
      <p:sp>
        <p:nvSpPr>
          <p:cNvPr id="46" name="Shape 46"/>
          <p:cNvSpPr txBox="1">
            <a:spLocks noGrp="1"/>
          </p:cNvSpPr>
          <p:nvPr>
            <p:ph type="title"/>
          </p:nvPr>
        </p:nvSpPr>
        <p:spPr>
          <a:xfrm>
            <a:off x="508000" y="596900"/>
            <a:ext cx="11988799" cy="19049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1pPr>
            <a:lvl2pPr marL="0" marR="0" lvl="1" indent="228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2pPr>
            <a:lvl3pPr marL="0" marR="0" lvl="2" indent="457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3pPr>
            <a:lvl4pPr marL="0" marR="0" lvl="3" indent="685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4pPr>
            <a:lvl5pPr marL="0" marR="0" lvl="4" indent="9144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5pPr>
            <a:lvl6pPr marL="0" marR="0" lvl="5" indent="11430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6pPr>
            <a:lvl7pPr marL="0" marR="0" lvl="6" indent="1371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7pPr>
            <a:lvl8pPr marL="0" marR="0" lvl="7" indent="1600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8pPr>
            <a:lvl9pPr marL="0" marR="0" lvl="8" indent="1828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9pPr>
          </a:lstStyle>
          <a:p>
            <a:endParaRPr/>
          </a:p>
        </p:txBody>
      </p:sp>
      <p:sp>
        <p:nvSpPr>
          <p:cNvPr id="47" name="Shape 47"/>
          <p:cNvSpPr txBox="1">
            <a:spLocks noGrp="1"/>
          </p:cNvSpPr>
          <p:nvPr>
            <p:ph type="sldNum" idx="12"/>
          </p:nvPr>
        </p:nvSpPr>
        <p:spPr>
          <a:xfrm>
            <a:off x="12166700" y="8763000"/>
            <a:ext cx="342900" cy="368299"/>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606060"/>
              </a:buClr>
              <a:buSzPct val="25000"/>
              <a:buFont typeface="Cabin"/>
              <a:buNone/>
            </a:pPr>
            <a:fld id="{00000000-1234-1234-1234-123412341234}" type="slidenum">
              <a:rPr lang="en-US" sz="1800" b="0" i="0" u="none" strike="noStrike" cap="none">
                <a:solidFill>
                  <a:srgbClr val="606060"/>
                </a:solidFill>
                <a:latin typeface="Cabin"/>
                <a:ea typeface="Cabin"/>
                <a:cs typeface="Cabin"/>
                <a:sym typeface="Cabin"/>
              </a:rPr>
              <a:t>‹#›</a:t>
            </a:fld>
            <a:endParaRPr lang="en-US" sz="1800" b="0" i="0" u="none" strike="noStrike" cap="none">
              <a:solidFill>
                <a:srgbClr val="606060"/>
              </a:solidFill>
              <a:latin typeface="Cabin"/>
              <a:ea typeface="Cabin"/>
              <a:cs typeface="Cabin"/>
              <a:sym typeface="Cab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mp; Bullets">
    <p:spTree>
      <p:nvGrpSpPr>
        <p:cNvPr id="1" name="Shape 48"/>
        <p:cNvGrpSpPr/>
        <p:nvPr/>
      </p:nvGrpSpPr>
      <p:grpSpPr>
        <a:xfrm>
          <a:off x="0" y="0"/>
          <a:ext cx="0" cy="0"/>
          <a:chOff x="0" y="0"/>
          <a:chExt cx="0" cy="0"/>
        </a:xfrm>
      </p:grpSpPr>
      <p:cxnSp>
        <p:nvCxnSpPr>
          <p:cNvPr id="49" name="Shape 49"/>
          <p:cNvCxnSpPr/>
          <p:nvPr/>
        </p:nvCxnSpPr>
        <p:spPr>
          <a:xfrm>
            <a:off x="508000" y="2578100"/>
            <a:ext cx="11988799" cy="0"/>
          </a:xfrm>
          <a:prstGeom prst="straightConnector1">
            <a:avLst/>
          </a:prstGeom>
          <a:noFill/>
          <a:ln w="12700" cap="flat" cmpd="sng">
            <a:solidFill>
              <a:srgbClr val="444444">
                <a:alpha val="29803"/>
              </a:srgbClr>
            </a:solidFill>
            <a:prstDash val="solid"/>
            <a:miter/>
            <a:headEnd type="none" w="med" len="med"/>
            <a:tailEnd type="none" w="med" len="med"/>
          </a:ln>
        </p:spPr>
      </p:cxnSp>
      <p:cxnSp>
        <p:nvCxnSpPr>
          <p:cNvPr id="50" name="Shape 50"/>
          <p:cNvCxnSpPr/>
          <p:nvPr/>
        </p:nvCxnSpPr>
        <p:spPr>
          <a:xfrm rot="10800000" flipH="1">
            <a:off x="508000" y="9245597"/>
            <a:ext cx="11988799" cy="2"/>
          </a:xfrm>
          <a:prstGeom prst="straightConnector1">
            <a:avLst/>
          </a:prstGeom>
          <a:noFill/>
          <a:ln w="76200" cap="flat" cmpd="sng">
            <a:solidFill>
              <a:srgbClr val="444444">
                <a:alpha val="29803"/>
              </a:srgbClr>
            </a:solidFill>
            <a:prstDash val="solid"/>
            <a:miter/>
            <a:headEnd type="none" w="med" len="med"/>
            <a:tailEnd type="none" w="med" len="med"/>
          </a:ln>
        </p:spPr>
      </p:cxnSp>
      <p:cxnSp>
        <p:nvCxnSpPr>
          <p:cNvPr id="51" name="Shape 51"/>
          <p:cNvCxnSpPr/>
          <p:nvPr/>
        </p:nvCxnSpPr>
        <p:spPr>
          <a:xfrm rot="10800000" flipH="1">
            <a:off x="508000" y="507999"/>
            <a:ext cx="11988799" cy="0"/>
          </a:xfrm>
          <a:prstGeom prst="straightConnector1">
            <a:avLst/>
          </a:prstGeom>
          <a:noFill/>
          <a:ln w="12700" cap="flat" cmpd="sng">
            <a:solidFill>
              <a:srgbClr val="444444">
                <a:alpha val="29803"/>
              </a:srgbClr>
            </a:solidFill>
            <a:prstDash val="solid"/>
            <a:miter/>
            <a:headEnd type="none" w="med" len="med"/>
            <a:tailEnd type="none" w="med" len="med"/>
          </a:ln>
        </p:spPr>
      </p:cxnSp>
      <p:sp>
        <p:nvSpPr>
          <p:cNvPr id="52" name="Shape 52"/>
          <p:cNvSpPr txBox="1">
            <a:spLocks noGrp="1"/>
          </p:cNvSpPr>
          <p:nvPr>
            <p:ph type="title"/>
          </p:nvPr>
        </p:nvSpPr>
        <p:spPr>
          <a:xfrm>
            <a:off x="508000" y="596900"/>
            <a:ext cx="11988799" cy="19049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1pPr>
            <a:lvl2pPr marL="0" marR="0" lvl="1" indent="228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2pPr>
            <a:lvl3pPr marL="0" marR="0" lvl="2" indent="457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3pPr>
            <a:lvl4pPr marL="0" marR="0" lvl="3" indent="685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4pPr>
            <a:lvl5pPr marL="0" marR="0" lvl="4" indent="9144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5pPr>
            <a:lvl6pPr marL="0" marR="0" lvl="5" indent="11430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6pPr>
            <a:lvl7pPr marL="0" marR="0" lvl="6" indent="1371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7pPr>
            <a:lvl8pPr marL="0" marR="0" lvl="7" indent="1600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8pPr>
            <a:lvl9pPr marL="0" marR="0" lvl="8" indent="1828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9pPr>
          </a:lstStyle>
          <a:p>
            <a:endParaRPr/>
          </a:p>
        </p:txBody>
      </p:sp>
      <p:sp>
        <p:nvSpPr>
          <p:cNvPr id="53" name="Shape 53"/>
          <p:cNvSpPr txBox="1">
            <a:spLocks noGrp="1"/>
          </p:cNvSpPr>
          <p:nvPr>
            <p:ph type="body" idx="1"/>
          </p:nvPr>
        </p:nvSpPr>
        <p:spPr>
          <a:xfrm>
            <a:off x="508000" y="3035300"/>
            <a:ext cx="11988799" cy="5727699"/>
          </a:xfrm>
          <a:prstGeom prst="rect">
            <a:avLst/>
          </a:prstGeom>
          <a:noFill/>
          <a:ln>
            <a:noFill/>
          </a:ln>
        </p:spPr>
        <p:txBody>
          <a:bodyPr lIns="91425" tIns="91425" rIns="91425" bIns="91425" anchor="ctr" anchorCtr="0"/>
          <a:lstStyle>
            <a:lvl1pPr marL="419100" marR="0" lvl="0"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1pPr>
            <a:lvl2pPr marL="838200" marR="0" lvl="1"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2pPr>
            <a:lvl3pPr marL="1257300" marR="0" lvl="2"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3pPr>
            <a:lvl4pPr marL="1676400" marR="0" lvl="3"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4pPr>
            <a:lvl5pPr marL="2095500" marR="0" lvl="4"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54" name="Shape 54"/>
          <p:cNvSpPr txBox="1">
            <a:spLocks noGrp="1"/>
          </p:cNvSpPr>
          <p:nvPr>
            <p:ph type="sldNum" idx="12"/>
          </p:nvPr>
        </p:nvSpPr>
        <p:spPr>
          <a:xfrm>
            <a:off x="12166700" y="8763000"/>
            <a:ext cx="342900" cy="368299"/>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606060"/>
              </a:buClr>
              <a:buSzPct val="25000"/>
              <a:buFont typeface="Cabin"/>
              <a:buNone/>
            </a:pPr>
            <a:fld id="{00000000-1234-1234-1234-123412341234}" type="slidenum">
              <a:rPr lang="en-US" sz="1800" b="0" i="0" u="none" strike="noStrike" cap="none">
                <a:solidFill>
                  <a:srgbClr val="606060"/>
                </a:solidFill>
                <a:latin typeface="Cabin"/>
                <a:ea typeface="Cabin"/>
                <a:cs typeface="Cabin"/>
                <a:sym typeface="Cabin"/>
              </a:rPr>
              <a:t>‹#›</a:t>
            </a:fld>
            <a:endParaRPr lang="en-US" sz="1800" b="0" i="0" u="none" strike="noStrike" cap="none">
              <a:solidFill>
                <a:srgbClr val="606060"/>
              </a:solidFill>
              <a:latin typeface="Cabin"/>
              <a:ea typeface="Cabin"/>
              <a:cs typeface="Cabin"/>
              <a:sym typeface="Cabi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ullets">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508000" y="977900"/>
            <a:ext cx="11988799" cy="7785100"/>
          </a:xfrm>
          <a:prstGeom prst="rect">
            <a:avLst/>
          </a:prstGeom>
          <a:noFill/>
          <a:ln>
            <a:noFill/>
          </a:ln>
        </p:spPr>
        <p:txBody>
          <a:bodyPr lIns="91425" tIns="91425" rIns="91425" bIns="91425" anchor="ctr" anchorCtr="0"/>
          <a:lstStyle>
            <a:lvl1pPr marL="419100" marR="0" lvl="0"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1pPr>
            <a:lvl2pPr marL="838200" marR="0" lvl="1"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2pPr>
            <a:lvl3pPr marL="1257300" marR="0" lvl="2"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3pPr>
            <a:lvl4pPr marL="1676400" marR="0" lvl="3"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4pPr>
            <a:lvl5pPr marL="2095500" marR="0" lvl="4"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57" name="Shape 57"/>
          <p:cNvSpPr txBox="1">
            <a:spLocks noGrp="1"/>
          </p:cNvSpPr>
          <p:nvPr>
            <p:ph type="sldNum" idx="12"/>
          </p:nvPr>
        </p:nvSpPr>
        <p:spPr>
          <a:xfrm>
            <a:off x="12166700" y="8763000"/>
            <a:ext cx="342900" cy="368299"/>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606060"/>
              </a:buClr>
              <a:buSzPct val="25000"/>
              <a:buFont typeface="Cabin"/>
              <a:buNone/>
            </a:pPr>
            <a:fld id="{00000000-1234-1234-1234-123412341234}" type="slidenum">
              <a:rPr lang="en-US" sz="1800" b="0" i="0" u="none" strike="noStrike" cap="none">
                <a:solidFill>
                  <a:srgbClr val="606060"/>
                </a:solidFill>
                <a:latin typeface="Cabin"/>
                <a:ea typeface="Cabin"/>
                <a:cs typeface="Cabin"/>
                <a:sym typeface="Cabin"/>
              </a:rPr>
              <a:t>‹#›</a:t>
            </a:fld>
            <a:endParaRPr lang="en-US" sz="1800" b="0" i="0" u="none" strike="noStrike" cap="none">
              <a:solidFill>
                <a:srgbClr val="606060"/>
              </a:solidFill>
              <a:latin typeface="Cabin"/>
              <a:ea typeface="Cabin"/>
              <a:cs typeface="Cabin"/>
              <a:sym typeface="Cabi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tile tx="0" ty="0" sx="100000" sy="100000" flip="none" algn="tl"/>
        </a:blipFill>
        <a:effectLst/>
      </p:bgPr>
    </p:bg>
    <p:spTree>
      <p:nvGrpSpPr>
        <p:cNvPr id="1" name="Shape 5"/>
        <p:cNvGrpSpPr/>
        <p:nvPr/>
      </p:nvGrpSpPr>
      <p:grpSpPr>
        <a:xfrm>
          <a:off x="0" y="0"/>
          <a:ext cx="0" cy="0"/>
          <a:chOff x="0" y="0"/>
          <a:chExt cx="0" cy="0"/>
        </a:xfrm>
      </p:grpSpPr>
      <p:cxnSp>
        <p:nvCxnSpPr>
          <p:cNvPr id="6" name="Shape 6"/>
          <p:cNvCxnSpPr/>
          <p:nvPr/>
        </p:nvCxnSpPr>
        <p:spPr>
          <a:xfrm rot="10800000" flipH="1">
            <a:off x="508000" y="9245597"/>
            <a:ext cx="11988799" cy="2"/>
          </a:xfrm>
          <a:prstGeom prst="straightConnector1">
            <a:avLst/>
          </a:prstGeom>
          <a:noFill/>
          <a:ln w="76200" cap="flat" cmpd="sng">
            <a:solidFill>
              <a:srgbClr val="444444">
                <a:alpha val="29803"/>
              </a:srgbClr>
            </a:solidFill>
            <a:prstDash val="solid"/>
            <a:miter/>
            <a:headEnd type="none" w="med" len="med"/>
            <a:tailEnd type="none" w="med" len="med"/>
          </a:ln>
        </p:spPr>
      </p:cxnSp>
      <p:cxnSp>
        <p:nvCxnSpPr>
          <p:cNvPr id="7" name="Shape 7"/>
          <p:cNvCxnSpPr/>
          <p:nvPr/>
        </p:nvCxnSpPr>
        <p:spPr>
          <a:xfrm rot="10800000" flipH="1">
            <a:off x="508000" y="507999"/>
            <a:ext cx="11988799" cy="0"/>
          </a:xfrm>
          <a:prstGeom prst="straightConnector1">
            <a:avLst/>
          </a:prstGeom>
          <a:noFill/>
          <a:ln w="12700" cap="flat" cmpd="sng">
            <a:solidFill>
              <a:srgbClr val="444444">
                <a:alpha val="29803"/>
              </a:srgbClr>
            </a:solidFill>
            <a:prstDash val="solid"/>
            <a:miter/>
            <a:headEnd type="none" w="med" len="med"/>
            <a:tailEnd type="none" w="med" len="med"/>
          </a:ln>
        </p:spPr>
      </p:cxnSp>
      <p:sp>
        <p:nvSpPr>
          <p:cNvPr id="8" name="Shape 8"/>
          <p:cNvSpPr txBox="1">
            <a:spLocks noGrp="1"/>
          </p:cNvSpPr>
          <p:nvPr>
            <p:ph type="body" idx="1"/>
          </p:nvPr>
        </p:nvSpPr>
        <p:spPr>
          <a:xfrm>
            <a:off x="508000" y="977900"/>
            <a:ext cx="11988799" cy="7785100"/>
          </a:xfrm>
          <a:prstGeom prst="rect">
            <a:avLst/>
          </a:prstGeom>
          <a:noFill/>
          <a:ln>
            <a:noFill/>
          </a:ln>
        </p:spPr>
        <p:txBody>
          <a:bodyPr lIns="91425" tIns="91425" rIns="91425" bIns="91425" anchor="ctr" anchorCtr="0"/>
          <a:lstStyle>
            <a:lvl1pPr marL="419100" marR="0" lvl="0"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1pPr>
            <a:lvl2pPr marL="838200" marR="0" lvl="1"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2pPr>
            <a:lvl3pPr marL="1257300" marR="0" lvl="2"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3pPr>
            <a:lvl4pPr marL="1676400" marR="0" lvl="3" indent="-354330"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4pPr>
            <a:lvl5pPr marL="2095500" marR="0" lvl="4"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5pPr>
            <a:lvl6pPr marL="2514600" marR="0" lvl="5"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6pPr>
            <a:lvl7pPr marL="2933700" marR="0" lvl="6"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7pPr>
            <a:lvl8pPr marL="3352800" marR="0" lvl="7"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8pPr>
            <a:lvl9pPr marL="3771900" marR="0" lvl="8" indent="-354329" algn="l" rtl="0">
              <a:lnSpc>
                <a:spcPct val="100000"/>
              </a:lnSpc>
              <a:spcBef>
                <a:spcPts val="4200"/>
              </a:spcBef>
              <a:spcAft>
                <a:spcPts val="0"/>
              </a:spcAft>
              <a:buClr>
                <a:srgbClr val="606060"/>
              </a:buClr>
              <a:buSzPct val="29999"/>
              <a:buFont typeface="Cabin"/>
              <a:buChar char="•"/>
              <a:defRPr sz="3400" b="0" i="0" u="none" strike="noStrike" cap="none">
                <a:solidFill>
                  <a:srgbClr val="606060"/>
                </a:solidFill>
                <a:latin typeface="Cabin"/>
                <a:ea typeface="Cabin"/>
                <a:cs typeface="Cabin"/>
                <a:sym typeface="Cabin"/>
              </a:defRPr>
            </a:lvl9pPr>
          </a:lstStyle>
          <a:p>
            <a:endParaRPr/>
          </a:p>
        </p:txBody>
      </p:sp>
      <p:sp>
        <p:nvSpPr>
          <p:cNvPr id="9" name="Shape 9"/>
          <p:cNvSpPr txBox="1">
            <a:spLocks noGrp="1"/>
          </p:cNvSpPr>
          <p:nvPr>
            <p:ph type="title"/>
          </p:nvPr>
        </p:nvSpPr>
        <p:spPr>
          <a:xfrm>
            <a:off x="508000" y="596900"/>
            <a:ext cx="11988799" cy="19049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1pPr>
            <a:lvl2pPr marL="0" marR="0" lvl="1" indent="228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2pPr>
            <a:lvl3pPr marL="0" marR="0" lvl="2" indent="457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3pPr>
            <a:lvl4pPr marL="0" marR="0" lvl="3" indent="685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4pPr>
            <a:lvl5pPr marL="0" marR="0" lvl="4" indent="9144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5pPr>
            <a:lvl6pPr marL="0" marR="0" lvl="5" indent="11430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6pPr>
            <a:lvl7pPr marL="0" marR="0" lvl="6" indent="13716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7pPr>
            <a:lvl8pPr marL="0" marR="0" lvl="7" indent="16002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8pPr>
            <a:lvl9pPr marL="0" marR="0" lvl="8" indent="1828800" algn="l" rtl="0">
              <a:lnSpc>
                <a:spcPct val="90000"/>
              </a:lnSpc>
              <a:spcBef>
                <a:spcPts val="0"/>
              </a:spcBef>
              <a:spcAft>
                <a:spcPts val="0"/>
              </a:spcAft>
              <a:buClr>
                <a:srgbClr val="606060"/>
              </a:buClr>
              <a:buFont typeface="Gill Sans"/>
              <a:buNone/>
              <a:defRPr sz="6400" b="0" i="0" u="none" strike="noStrike" cap="none">
                <a:solidFill>
                  <a:srgbClr val="606060"/>
                </a:solidFill>
                <a:latin typeface="Gill Sans"/>
                <a:ea typeface="Gill Sans"/>
                <a:cs typeface="Gill Sans"/>
                <a:sym typeface="Gill Sans"/>
              </a:defRPr>
            </a:lvl9pPr>
          </a:lstStyle>
          <a:p>
            <a:endParaRPr/>
          </a:p>
        </p:txBody>
      </p:sp>
      <p:sp>
        <p:nvSpPr>
          <p:cNvPr id="10" name="Shape 10"/>
          <p:cNvSpPr txBox="1">
            <a:spLocks noGrp="1"/>
          </p:cNvSpPr>
          <p:nvPr>
            <p:ph type="sldNum" idx="12"/>
          </p:nvPr>
        </p:nvSpPr>
        <p:spPr>
          <a:xfrm>
            <a:off x="12166700" y="8763000"/>
            <a:ext cx="342900" cy="368299"/>
          </a:xfrm>
          <a:prstGeom prst="rect">
            <a:avLst/>
          </a:prstGeom>
          <a:noFill/>
          <a:ln>
            <a:noFill/>
          </a:ln>
        </p:spPr>
        <p:txBody>
          <a:bodyPr lIns="50800" tIns="50800" rIns="50800" bIns="50800" anchor="t" anchorCtr="0">
            <a:noAutofit/>
          </a:bodyPr>
          <a:lstStyle/>
          <a:p>
            <a:pPr marL="0" marR="0" lvl="0" indent="0" algn="ctr" rtl="0">
              <a:lnSpc>
                <a:spcPct val="100000"/>
              </a:lnSpc>
              <a:spcBef>
                <a:spcPts val="0"/>
              </a:spcBef>
              <a:spcAft>
                <a:spcPts val="0"/>
              </a:spcAft>
              <a:buClr>
                <a:srgbClr val="606060"/>
              </a:buClr>
              <a:buSzPct val="25000"/>
              <a:buFont typeface="Cabin"/>
              <a:buNone/>
            </a:pPr>
            <a:fld id="{00000000-1234-1234-1234-123412341234}" type="slidenum">
              <a:rPr lang="en-US" sz="1800" b="0" i="0" u="none" strike="noStrike" cap="none">
                <a:solidFill>
                  <a:srgbClr val="606060"/>
                </a:solidFill>
                <a:latin typeface="Cabin"/>
                <a:ea typeface="Cabin"/>
                <a:cs typeface="Cabin"/>
                <a:sym typeface="Cabin"/>
              </a:rPr>
              <a:t>‹#›</a:t>
            </a:fld>
            <a:endParaRPr lang="en-US" sz="1800" b="0" i="0" u="none" strike="noStrike" cap="none">
              <a:solidFill>
                <a:srgbClr val="606060"/>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www.zmescience.com/ecology/climate/glowing-population-food-shortages-897868/" TargetMode="External"/><Relationship Id="rId2" Type="http://schemas.openxmlformats.org/officeDocument/2006/relationships/hyperlink" Target="http://ecointernet.org/2014/05/17/on-overpopulation-and-ecosystem-collapse/" TargetMode="External"/><Relationship Id="rId1" Type="http://schemas.openxmlformats.org/officeDocument/2006/relationships/slideLayout" Target="../slideLayouts/slideLayout8.xml"/><Relationship Id="rId4" Type="http://schemas.openxmlformats.org/officeDocument/2006/relationships/hyperlink" Target="http://www.businessinsider.com/venezuelas-food-shortage-keeps-getting-worse-2015-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Shape 71"/>
          <p:cNvPicPr preferRelativeResize="0">
            <a:picLocks noGrp="1"/>
          </p:cNvPicPr>
          <p:nvPr>
            <p:ph type="pic" idx="2"/>
          </p:nvPr>
        </p:nvPicPr>
        <p:blipFill rotWithShape="1">
          <a:blip r:embed="rId3">
            <a:alphaModFix/>
          </a:blip>
          <a:srcRect/>
          <a:stretch/>
        </p:blipFill>
        <p:spPr>
          <a:xfrm>
            <a:off x="495300" y="1092200"/>
            <a:ext cx="12014200" cy="6007100"/>
          </a:xfrm>
          <a:prstGeom prst="rect">
            <a:avLst/>
          </a:prstGeom>
          <a:noFill/>
          <a:ln>
            <a:noFill/>
          </a:ln>
        </p:spPr>
      </p:pic>
      <p:sp>
        <p:nvSpPr>
          <p:cNvPr id="72" name="Shape 72"/>
          <p:cNvSpPr txBox="1">
            <a:spLocks noGrp="1"/>
          </p:cNvSpPr>
          <p:nvPr>
            <p:ph type="title"/>
          </p:nvPr>
        </p:nvSpPr>
        <p:spPr>
          <a:xfrm>
            <a:off x="508000" y="7099300"/>
            <a:ext cx="11988799" cy="1117599"/>
          </a:xfrm>
          <a:prstGeom prst="rect">
            <a:avLst/>
          </a:prstGeom>
          <a:noFill/>
          <a:ln>
            <a:noFill/>
          </a:ln>
        </p:spPr>
        <p:txBody>
          <a:bodyPr lIns="50800" tIns="50800" rIns="50800" bIns="50800" anchor="b" anchorCtr="0">
            <a:noAutofit/>
          </a:bodyPr>
          <a:lstStyle/>
          <a:p>
            <a:pPr marL="0" marR="0" lvl="0" indent="0" algn="l" rtl="0">
              <a:lnSpc>
                <a:spcPct val="90000"/>
              </a:lnSpc>
              <a:spcBef>
                <a:spcPts val="0"/>
              </a:spcBef>
              <a:spcAft>
                <a:spcPts val="0"/>
              </a:spcAft>
              <a:buClr>
                <a:srgbClr val="606060"/>
              </a:buClr>
              <a:buSzPct val="25000"/>
              <a:buFont typeface="Gill Sans"/>
              <a:buNone/>
            </a:pPr>
            <a:r>
              <a:rPr lang="en-US" sz="6400" b="0" i="0" u="none" strike="noStrike" cap="none">
                <a:solidFill>
                  <a:srgbClr val="606060"/>
                </a:solidFill>
                <a:latin typeface="Gill Sans"/>
                <a:ea typeface="Gill Sans"/>
                <a:cs typeface="Gill Sans"/>
                <a:sym typeface="Gill Sans"/>
              </a:rPr>
              <a:t>FOOD SHORTAGE</a:t>
            </a:r>
          </a:p>
        </p:txBody>
      </p:sp>
      <p:sp>
        <p:nvSpPr>
          <p:cNvPr id="73" name="Shape 73"/>
          <p:cNvSpPr txBox="1">
            <a:spLocks noGrp="1"/>
          </p:cNvSpPr>
          <p:nvPr>
            <p:ph type="body" idx="1"/>
          </p:nvPr>
        </p:nvSpPr>
        <p:spPr>
          <a:xfrm>
            <a:off x="508000" y="8267700"/>
            <a:ext cx="11988799" cy="838199"/>
          </a:xfrm>
          <a:prstGeom prst="rect">
            <a:avLst/>
          </a:prstGeom>
          <a:noFill/>
          <a:ln>
            <a:noFill/>
          </a:ln>
        </p:spPr>
        <p:txBody>
          <a:bodyPr lIns="50800" tIns="50800" rIns="50800" bIns="50800" anchor="t" anchorCtr="0">
            <a:noAutofit/>
          </a:bodyPr>
          <a:lstStyle/>
          <a:p>
            <a:pPr marL="0" marR="0" lvl="0" indent="0" algn="l" rtl="0">
              <a:lnSpc>
                <a:spcPct val="120000"/>
              </a:lnSpc>
              <a:spcBef>
                <a:spcPts val="0"/>
              </a:spcBef>
              <a:spcAft>
                <a:spcPts val="0"/>
              </a:spcAft>
              <a:buClr>
                <a:srgbClr val="606060"/>
              </a:buClr>
              <a:buSzPct val="25000"/>
              <a:buFont typeface="Cabin"/>
              <a:buNone/>
            </a:pPr>
            <a:r>
              <a:rPr lang="en-US" sz="2400" b="0" i="0" u="none" strike="noStrike" cap="none" dirty="0">
                <a:solidFill>
                  <a:srgbClr val="606060"/>
                </a:solidFill>
                <a:latin typeface="Cabin"/>
                <a:ea typeface="Cabin"/>
                <a:cs typeface="Cabin"/>
                <a:sym typeface="Cabin"/>
              </a:rPr>
              <a:t>By: Allie, Ira, Jordan, Dane and Charlie </a:t>
            </a:r>
            <a:endParaRPr lang="en-US"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970" y="785464"/>
            <a:ext cx="11953029" cy="7540526"/>
          </a:xfrm>
          <a:prstGeom prst="rect">
            <a:avLst/>
          </a:prstGeom>
        </p:spPr>
        <p:txBody>
          <a:bodyPr wrap="square">
            <a:spAutoFit/>
          </a:bodyPr>
          <a:lstStyle/>
          <a:p>
            <a:r>
              <a:rPr lang="en-US" sz="4400" dirty="0"/>
              <a:t>"Food deserts," as such neighborhoods are called, are typically </a:t>
            </a:r>
            <a:r>
              <a:rPr lang="en-US" sz="4400" dirty="0" err="1"/>
              <a:t>low­income</a:t>
            </a:r>
            <a:r>
              <a:rPr lang="en-US" sz="4400" dirty="0"/>
              <a:t> areas that </a:t>
            </a:r>
          </a:p>
          <a:p>
            <a:r>
              <a:rPr lang="en-US" sz="4400" dirty="0"/>
              <a:t>have virtually no supermarkets. Studies have shown that these "deserts" are associated </a:t>
            </a:r>
          </a:p>
          <a:p>
            <a:r>
              <a:rPr lang="en-US" sz="4400" dirty="0"/>
              <a:t>with higher levels of obesity and malnutrition, which can affect entire communities, </a:t>
            </a:r>
          </a:p>
          <a:p>
            <a:r>
              <a:rPr lang="en-US" sz="4400" dirty="0"/>
              <a:t>including small children.”( food shortage on getting fresh produce and have a better </a:t>
            </a:r>
          </a:p>
          <a:p>
            <a:r>
              <a:rPr lang="en-US" sz="4400" dirty="0"/>
              <a:t>nutrition)   </a:t>
            </a:r>
          </a:p>
          <a:p>
            <a:r>
              <a:rPr lang="en-US" sz="4400" dirty="0"/>
              <a:t>http://www.refinery29.com/2015/05/87956/</a:t>
            </a:r>
            <a:r>
              <a:rPr lang="en-US" sz="4400" dirty="0" err="1"/>
              <a:t>new­york­health­food­deserts</a:t>
            </a:r>
            <a:r>
              <a:rPr lang="en-US" sz="4400" dirty="0"/>
              <a:t> </a:t>
            </a:r>
          </a:p>
        </p:txBody>
      </p:sp>
    </p:spTree>
    <p:extLst>
      <p:ext uri="{BB962C8B-B14F-4D97-AF65-F5344CB8AC3E}">
        <p14:creationId xmlns:p14="http://schemas.microsoft.com/office/powerpoint/2010/main" val="297450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123950"/>
            <a:ext cx="12039600" cy="7258050"/>
          </a:xfrm>
          <a:prstGeom prst="rect">
            <a:avLst/>
          </a:prstGeom>
          <a:noFill/>
          <a:ln>
            <a:noFill/>
          </a:ln>
        </p:spPr>
      </p:pic>
    </p:spTree>
    <p:extLst>
      <p:ext uri="{BB962C8B-B14F-4D97-AF65-F5344CB8AC3E}">
        <p14:creationId xmlns:p14="http://schemas.microsoft.com/office/powerpoint/2010/main" val="1471239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p:cNvPicPr preferRelativeResize="0">
            <a:picLocks noGrp="1"/>
          </p:cNvPicPr>
          <p:nvPr>
            <p:ph type="pic" idx="2"/>
          </p:nvPr>
        </p:nvPicPr>
        <p:blipFill rotWithShape="1">
          <a:blip r:embed="rId3">
            <a:alphaModFix/>
          </a:blip>
          <a:srcRect/>
          <a:stretch/>
        </p:blipFill>
        <p:spPr>
          <a:xfrm>
            <a:off x="493618" y="2905899"/>
            <a:ext cx="5778600" cy="5854800"/>
          </a:xfrm>
          <a:prstGeom prst="rect">
            <a:avLst/>
          </a:prstGeom>
          <a:noFill/>
          <a:ln>
            <a:noFill/>
          </a:ln>
        </p:spPr>
      </p:pic>
      <p:sp>
        <p:nvSpPr>
          <p:cNvPr id="79" name="Shape 79"/>
          <p:cNvSpPr txBox="1">
            <a:spLocks noGrp="1"/>
          </p:cNvSpPr>
          <p:nvPr>
            <p:ph type="title"/>
          </p:nvPr>
        </p:nvSpPr>
        <p:spPr>
          <a:xfrm>
            <a:off x="508000" y="596900"/>
            <a:ext cx="11988900" cy="1905000"/>
          </a:xfrm>
          <a:prstGeom prst="rect">
            <a:avLst/>
          </a:prstGeom>
          <a:noFill/>
          <a:ln>
            <a:noFill/>
          </a:ln>
        </p:spPr>
        <p:txBody>
          <a:bodyPr lIns="50800" tIns="50800" rIns="50800" bIns="50800" anchor="ctr" anchorCtr="0">
            <a:noAutofit/>
          </a:bodyPr>
          <a:lstStyle/>
          <a:p>
            <a:pPr marL="0" marR="0" lvl="0" indent="0" algn="l" rtl="0">
              <a:lnSpc>
                <a:spcPct val="90000"/>
              </a:lnSpc>
              <a:spcBef>
                <a:spcPts val="0"/>
              </a:spcBef>
              <a:spcAft>
                <a:spcPts val="0"/>
              </a:spcAft>
              <a:buClr>
                <a:srgbClr val="606060"/>
              </a:buClr>
              <a:buSzPct val="25000"/>
              <a:buFont typeface="Gill Sans"/>
              <a:buNone/>
            </a:pPr>
            <a:r>
              <a:rPr lang="en-US" sz="6400" b="0" i="0" u="none" strike="noStrike" cap="none">
                <a:solidFill>
                  <a:srgbClr val="606060"/>
                </a:solidFill>
                <a:latin typeface="Gill Sans"/>
                <a:ea typeface="Gill Sans"/>
                <a:cs typeface="Gill Sans"/>
                <a:sym typeface="Gill Sans"/>
              </a:rPr>
              <a:t>CAUSES </a:t>
            </a:r>
          </a:p>
        </p:txBody>
      </p:sp>
      <p:sp>
        <p:nvSpPr>
          <p:cNvPr id="80" name="Shape 80"/>
          <p:cNvSpPr txBox="1">
            <a:spLocks noGrp="1"/>
          </p:cNvSpPr>
          <p:nvPr>
            <p:ph type="body" idx="1"/>
          </p:nvPr>
        </p:nvSpPr>
        <p:spPr>
          <a:xfrm>
            <a:off x="6781800" y="2971800"/>
            <a:ext cx="5727600" cy="5524500"/>
          </a:xfrm>
          <a:prstGeom prst="rect">
            <a:avLst/>
          </a:prstGeom>
          <a:noFill/>
          <a:ln>
            <a:noFill/>
          </a:ln>
        </p:spPr>
        <p:txBody>
          <a:bodyPr lIns="50800" tIns="50800" rIns="50800" bIns="50800" anchor="ctr" anchorCtr="0">
            <a:noAutofit/>
          </a:bodyPr>
          <a:lstStyle/>
          <a:p>
            <a:pPr marL="368300" marR="0" lvl="0" indent="-368300" algn="l" rtl="0">
              <a:lnSpc>
                <a:spcPct val="100000"/>
              </a:lnSpc>
              <a:spcBef>
                <a:spcPts val="0"/>
              </a:spcBef>
              <a:spcAft>
                <a:spcPts val="0"/>
              </a:spcAft>
              <a:buClr>
                <a:srgbClr val="606060"/>
              </a:buClr>
              <a:buSzPct val="30000"/>
              <a:buFont typeface="Cabin"/>
              <a:buChar char="•"/>
            </a:pPr>
            <a:r>
              <a:rPr lang="en-US" sz="3000" b="0" i="0" u="none" strike="noStrike" cap="none" dirty="0">
                <a:solidFill>
                  <a:srgbClr val="606060"/>
                </a:solidFill>
                <a:latin typeface="Cabin"/>
                <a:ea typeface="Cabin"/>
                <a:cs typeface="Cabin"/>
                <a:sym typeface="Cabin"/>
              </a:rPr>
              <a:t>Some causes of food shortage are droughts, </a:t>
            </a:r>
            <a:r>
              <a:rPr lang="en-US" dirty="0"/>
              <a:t>overpopulation, poor transportation and limited access to resources.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p:cNvPicPr preferRelativeResize="0">
            <a:picLocks noGrp="1"/>
          </p:cNvPicPr>
          <p:nvPr>
            <p:ph type="pic" idx="2"/>
          </p:nvPr>
        </p:nvPicPr>
        <p:blipFill rotWithShape="1">
          <a:blip r:embed="rId3">
            <a:alphaModFix/>
          </a:blip>
          <a:srcRect/>
          <a:stretch/>
        </p:blipFill>
        <p:spPr>
          <a:xfrm>
            <a:off x="493618" y="2905899"/>
            <a:ext cx="5778600" cy="5854800"/>
          </a:xfrm>
          <a:prstGeom prst="rect">
            <a:avLst/>
          </a:prstGeom>
          <a:noFill/>
          <a:ln>
            <a:noFill/>
          </a:ln>
        </p:spPr>
      </p:pic>
      <p:sp>
        <p:nvSpPr>
          <p:cNvPr id="86" name="Shape 86"/>
          <p:cNvSpPr txBox="1">
            <a:spLocks noGrp="1"/>
          </p:cNvSpPr>
          <p:nvPr>
            <p:ph type="title"/>
          </p:nvPr>
        </p:nvSpPr>
        <p:spPr>
          <a:xfrm>
            <a:off x="508000" y="596900"/>
            <a:ext cx="11988900" cy="1905000"/>
          </a:xfrm>
          <a:prstGeom prst="rect">
            <a:avLst/>
          </a:prstGeom>
          <a:noFill/>
          <a:ln>
            <a:noFill/>
          </a:ln>
        </p:spPr>
        <p:txBody>
          <a:bodyPr lIns="50800" tIns="50800" rIns="50800" bIns="50800" anchor="ctr" anchorCtr="0">
            <a:noAutofit/>
          </a:bodyPr>
          <a:lstStyle/>
          <a:p>
            <a:pPr marL="0" marR="0" lvl="0" indent="0" algn="l" rtl="0">
              <a:lnSpc>
                <a:spcPct val="90000"/>
              </a:lnSpc>
              <a:spcBef>
                <a:spcPts val="0"/>
              </a:spcBef>
              <a:spcAft>
                <a:spcPts val="0"/>
              </a:spcAft>
              <a:buClr>
                <a:srgbClr val="606060"/>
              </a:buClr>
              <a:buSzPct val="25000"/>
              <a:buFont typeface="Gill Sans"/>
              <a:buNone/>
            </a:pPr>
            <a:r>
              <a:rPr lang="en-US" sz="6400" b="0" i="0" u="none" strike="noStrike" cap="none">
                <a:solidFill>
                  <a:srgbClr val="606060"/>
                </a:solidFill>
                <a:latin typeface="Gill Sans"/>
                <a:ea typeface="Gill Sans"/>
                <a:cs typeface="Gill Sans"/>
                <a:sym typeface="Gill Sans"/>
              </a:rPr>
              <a:t>AREAS EFFECTED</a:t>
            </a:r>
          </a:p>
        </p:txBody>
      </p:sp>
      <p:sp>
        <p:nvSpPr>
          <p:cNvPr id="87" name="Shape 87"/>
          <p:cNvSpPr txBox="1">
            <a:spLocks noGrp="1"/>
          </p:cNvSpPr>
          <p:nvPr>
            <p:ph type="body" idx="1"/>
          </p:nvPr>
        </p:nvSpPr>
        <p:spPr>
          <a:xfrm>
            <a:off x="6769100" y="2905900"/>
            <a:ext cx="5727600" cy="5524500"/>
          </a:xfrm>
          <a:prstGeom prst="rect">
            <a:avLst/>
          </a:prstGeom>
          <a:noFill/>
          <a:ln>
            <a:noFill/>
          </a:ln>
        </p:spPr>
        <p:txBody>
          <a:bodyPr lIns="50800" tIns="50800" rIns="50800" bIns="50800" anchor="ctr" anchorCtr="0">
            <a:noAutofit/>
          </a:bodyPr>
          <a:lstStyle/>
          <a:p>
            <a:pPr marL="368300" marR="0" lvl="0" indent="-368300" algn="l" rtl="0">
              <a:lnSpc>
                <a:spcPct val="100000"/>
              </a:lnSpc>
              <a:spcBef>
                <a:spcPts val="0"/>
              </a:spcBef>
              <a:spcAft>
                <a:spcPts val="0"/>
              </a:spcAft>
              <a:buClr>
                <a:srgbClr val="606060"/>
              </a:buClr>
              <a:buSzPct val="30000"/>
              <a:buFont typeface="Cabin"/>
              <a:buChar char="•"/>
            </a:pPr>
            <a:r>
              <a:rPr lang="en-US" sz="3000" b="0" i="0" u="none" strike="noStrike" cap="none" dirty="0">
                <a:solidFill>
                  <a:srgbClr val="606060"/>
                </a:solidFill>
                <a:latin typeface="Cabin"/>
                <a:ea typeface="Cabin"/>
                <a:cs typeface="Cabin"/>
                <a:sym typeface="Cabin"/>
              </a:rPr>
              <a:t>Areas that may have a higher risk for food shortages are places with very troubled </a:t>
            </a:r>
            <a:r>
              <a:rPr lang="en-US" dirty="0"/>
              <a:t>transportation</a:t>
            </a:r>
            <a:r>
              <a:rPr lang="en-US" sz="3000" b="0" i="0" u="none" strike="noStrike" cap="none" dirty="0">
                <a:solidFill>
                  <a:srgbClr val="606060"/>
                </a:solidFill>
                <a:latin typeface="Cabin"/>
                <a:ea typeface="Cabin"/>
                <a:cs typeface="Cabin"/>
                <a:sym typeface="Cabin"/>
              </a:rPr>
              <a:t>, places with a dry climate, place that are over </a:t>
            </a:r>
            <a:r>
              <a:rPr lang="en-US" sz="3000" b="0" i="0" u="none" strike="noStrike" cap="none">
                <a:solidFill>
                  <a:srgbClr val="606060"/>
                </a:solidFill>
                <a:latin typeface="Cabin"/>
                <a:ea typeface="Cabin"/>
                <a:cs typeface="Cabin"/>
                <a:sym typeface="Cabin"/>
              </a:rPr>
              <a:t>populated</a:t>
            </a:r>
            <a:r>
              <a:rPr lang="en-US" sz="3000" b="0" i="0" u="none" strike="noStrike" cap="none" smtClean="0">
                <a:solidFill>
                  <a:srgbClr val="606060"/>
                </a:solidFill>
                <a:latin typeface="Cabin"/>
                <a:ea typeface="Cabin"/>
                <a:cs typeface="Cabin"/>
                <a:sym typeface="Cabin"/>
              </a:rPr>
              <a:t>.</a:t>
            </a:r>
            <a:endParaRPr lang="en-US"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a:picLocks noGrp="1"/>
          </p:cNvPicPr>
          <p:nvPr>
            <p:ph type="pic" idx="2"/>
          </p:nvPr>
        </p:nvPicPr>
        <p:blipFill rotWithShape="1">
          <a:blip r:embed="rId3">
            <a:alphaModFix/>
          </a:blip>
          <a:srcRect/>
          <a:stretch/>
        </p:blipFill>
        <p:spPr>
          <a:xfrm>
            <a:off x="493618" y="2905899"/>
            <a:ext cx="5778501" cy="5854701"/>
          </a:xfrm>
          <a:prstGeom prst="rect">
            <a:avLst/>
          </a:prstGeom>
          <a:noFill/>
          <a:ln>
            <a:noFill/>
          </a:ln>
        </p:spPr>
      </p:pic>
      <p:sp>
        <p:nvSpPr>
          <p:cNvPr id="93" name="Shape 93"/>
          <p:cNvSpPr txBox="1">
            <a:spLocks noGrp="1"/>
          </p:cNvSpPr>
          <p:nvPr>
            <p:ph type="title"/>
          </p:nvPr>
        </p:nvSpPr>
        <p:spPr>
          <a:xfrm>
            <a:off x="508000" y="596900"/>
            <a:ext cx="11988799" cy="1904999"/>
          </a:xfrm>
          <a:prstGeom prst="rect">
            <a:avLst/>
          </a:prstGeom>
          <a:noFill/>
          <a:ln>
            <a:noFill/>
          </a:ln>
        </p:spPr>
        <p:txBody>
          <a:bodyPr lIns="50800" tIns="50800" rIns="50800" bIns="50800" anchor="ctr" anchorCtr="0">
            <a:noAutofit/>
          </a:bodyPr>
          <a:lstStyle/>
          <a:p>
            <a:pPr marL="0" marR="0" lvl="0" indent="0" algn="l" rtl="0">
              <a:lnSpc>
                <a:spcPct val="90000"/>
              </a:lnSpc>
              <a:spcBef>
                <a:spcPts val="0"/>
              </a:spcBef>
              <a:spcAft>
                <a:spcPts val="0"/>
              </a:spcAft>
              <a:buClr>
                <a:srgbClr val="606060"/>
              </a:buClr>
              <a:buSzPct val="25000"/>
              <a:buFont typeface="Gill Sans"/>
              <a:buNone/>
            </a:pPr>
            <a:r>
              <a:rPr lang="en-US" sz="6400" b="0" i="0" u="none" strike="noStrike" cap="none">
                <a:solidFill>
                  <a:srgbClr val="606060"/>
                </a:solidFill>
                <a:latin typeface="Gill Sans"/>
                <a:ea typeface="Gill Sans"/>
                <a:cs typeface="Gill Sans"/>
                <a:sym typeface="Gill Sans"/>
              </a:rPr>
              <a:t>GLOBAL WARMING </a:t>
            </a:r>
          </a:p>
        </p:txBody>
      </p:sp>
      <p:sp>
        <p:nvSpPr>
          <p:cNvPr id="94" name="Shape 94"/>
          <p:cNvSpPr txBox="1">
            <a:spLocks noGrp="1"/>
          </p:cNvSpPr>
          <p:nvPr>
            <p:ph type="body" idx="1"/>
          </p:nvPr>
        </p:nvSpPr>
        <p:spPr>
          <a:xfrm>
            <a:off x="6394025" y="2905800"/>
            <a:ext cx="6610800" cy="6730500"/>
          </a:xfrm>
          <a:prstGeom prst="rect">
            <a:avLst/>
          </a:prstGeom>
          <a:noFill/>
          <a:ln>
            <a:noFill/>
          </a:ln>
        </p:spPr>
        <p:txBody>
          <a:bodyPr lIns="50800" tIns="50800" rIns="50800" bIns="50800" anchor="ctr" anchorCtr="0">
            <a:noAutofit/>
          </a:bodyPr>
          <a:lstStyle/>
          <a:p>
            <a:pPr marL="368300" marR="0" lvl="0" indent="-368300" algn="l" rtl="0">
              <a:lnSpc>
                <a:spcPct val="100000"/>
              </a:lnSpc>
              <a:spcBef>
                <a:spcPts val="0"/>
              </a:spcBef>
              <a:spcAft>
                <a:spcPts val="0"/>
              </a:spcAft>
              <a:buClr>
                <a:srgbClr val="606060"/>
              </a:buClr>
              <a:buSzPct val="30000"/>
              <a:buFont typeface="Cabin"/>
              <a:buChar char="•"/>
            </a:pPr>
            <a:r>
              <a:rPr lang="en-US" sz="3000" b="0" i="0" u="none" strike="noStrike" cap="none">
                <a:solidFill>
                  <a:srgbClr val="606060"/>
                </a:solidFill>
                <a:latin typeface="Cabin"/>
                <a:ea typeface="Cabin"/>
                <a:cs typeface="Cabin"/>
                <a:sym typeface="Cabin"/>
              </a:rPr>
              <a:t>When the temperature is too hot</a:t>
            </a:r>
            <a:r>
              <a:rPr lang="en-US"/>
              <a:t>,</a:t>
            </a:r>
            <a:r>
              <a:rPr lang="en-US" sz="3000" b="0" i="0" u="none" strike="noStrike" cap="none">
                <a:solidFill>
                  <a:srgbClr val="606060"/>
                </a:solidFill>
                <a:latin typeface="Cabin"/>
                <a:ea typeface="Cabin"/>
                <a:cs typeface="Cabin"/>
                <a:sym typeface="Cabin"/>
              </a:rPr>
              <a:t> certain animals and plants that humans rely on to survive may not grow or they may migrate to another location making them harder to find reducing food supply.</a:t>
            </a:r>
          </a:p>
          <a:p>
            <a:pPr marL="368300" marR="0" lvl="0" indent="-368300" algn="l" rtl="0">
              <a:lnSpc>
                <a:spcPct val="100000"/>
              </a:lnSpc>
              <a:spcBef>
                <a:spcPts val="0"/>
              </a:spcBef>
              <a:spcAft>
                <a:spcPts val="0"/>
              </a:spcAft>
              <a:buClr>
                <a:srgbClr val="606060"/>
              </a:buClr>
              <a:buSzPct val="30000"/>
              <a:buFont typeface="Cabin"/>
              <a:buChar char="•"/>
            </a:pPr>
            <a:r>
              <a:rPr lang="en-US"/>
              <a:t>Climate change is increasing the risk of severe 'food shocks' where crops fail and prices of staples rise rapidly around the world.</a:t>
            </a:r>
          </a:p>
          <a:p>
            <a:pPr marL="368300" marR="0" lvl="0" indent="-368300" algn="l" rtl="0">
              <a:lnSpc>
                <a:spcPct val="100000"/>
              </a:lnSpc>
              <a:spcBef>
                <a:spcPts val="0"/>
              </a:spcBef>
              <a:spcAft>
                <a:spcPts val="0"/>
              </a:spcAft>
              <a:buClr>
                <a:srgbClr val="606060"/>
              </a:buClr>
              <a:buSzPct val="30000"/>
              <a:buFont typeface="Cabin"/>
              <a:buChar char="•"/>
            </a:pPr>
            <a:r>
              <a:rPr lang="en-US"/>
              <a:t>The way food is produced with climate change can drive the prices of food</a:t>
            </a:r>
            <a:br>
              <a:rPr lang="en-US"/>
            </a:br>
            <a:r>
              <a:rPr lang="en-US"/>
              <a:t/>
            </a:r>
            <a:br>
              <a:rPr lang="en-US"/>
            </a:br>
            <a:endParaRPr lang="en-US"/>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2"/>
          </p:nvPr>
        </p:nvPicPr>
        <p:blipFill>
          <a:blip r:embed="rId2"/>
          <a:srcRect l="21900" r="21900"/>
          <a:stretch>
            <a:fillRect/>
          </a:stretch>
        </p:blipFill>
        <p:spPr>
          <a:xfrm>
            <a:off x="737149" y="2971800"/>
            <a:ext cx="5524500" cy="5524500"/>
          </a:xfrm>
        </p:spPr>
      </p:pic>
      <p:sp>
        <p:nvSpPr>
          <p:cNvPr id="3" name="Title 2"/>
          <p:cNvSpPr>
            <a:spLocks noGrp="1"/>
          </p:cNvSpPr>
          <p:nvPr>
            <p:ph type="title"/>
          </p:nvPr>
        </p:nvSpPr>
        <p:spPr/>
        <p:txBody>
          <a:bodyPr/>
          <a:lstStyle/>
          <a:p>
            <a:r>
              <a:rPr lang="en-US" sz="6100" dirty="0"/>
              <a:t>LOCAL FOOD SHORTAGES</a:t>
            </a:r>
          </a:p>
        </p:txBody>
      </p:sp>
      <p:sp>
        <p:nvSpPr>
          <p:cNvPr id="4" name="Text Placeholder 3"/>
          <p:cNvSpPr>
            <a:spLocks noGrp="1"/>
          </p:cNvSpPr>
          <p:nvPr>
            <p:ph type="body" idx="1"/>
          </p:nvPr>
        </p:nvSpPr>
        <p:spPr/>
        <p:txBody>
          <a:bodyPr/>
          <a:lstStyle/>
          <a:p>
            <a:r>
              <a:rPr lang="en-US" dirty="0" smtClean="0"/>
              <a:t>Seattle has food shortages too. Many kids in the summer time will not have enough food to eat because they are used to being supplied food by their school. So when summer time comes around the corner they won't have that access anymore and the carefree break they were dreaming of turned into months of worrying about hunger and not having enough food.</a:t>
            </a:r>
            <a:endParaRPr lang="en-US" dirty="0"/>
          </a:p>
        </p:txBody>
      </p:sp>
    </p:spTree>
    <p:extLst>
      <p:ext uri="{BB962C8B-B14F-4D97-AF65-F5344CB8AC3E}">
        <p14:creationId xmlns:p14="http://schemas.microsoft.com/office/powerpoint/2010/main" val="120077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508000" y="596900"/>
            <a:ext cx="11988799" cy="1904999"/>
          </a:xfrm>
          <a:prstGeom prst="rect">
            <a:avLst/>
          </a:prstGeom>
          <a:noFill/>
          <a:ln>
            <a:noFill/>
          </a:ln>
        </p:spPr>
        <p:txBody>
          <a:bodyPr lIns="50800" tIns="50800" rIns="50800" bIns="50800" anchor="ctr" anchorCtr="0">
            <a:noAutofit/>
          </a:bodyPr>
          <a:lstStyle/>
          <a:p>
            <a:pPr marL="0" marR="0" lvl="0" indent="0" algn="l" rtl="0">
              <a:lnSpc>
                <a:spcPct val="90000"/>
              </a:lnSpc>
              <a:spcBef>
                <a:spcPts val="0"/>
              </a:spcBef>
              <a:spcAft>
                <a:spcPts val="0"/>
              </a:spcAft>
              <a:buClr>
                <a:srgbClr val="606060"/>
              </a:buClr>
              <a:buSzPct val="25000"/>
              <a:buFont typeface="Gill Sans"/>
              <a:buNone/>
            </a:pPr>
            <a:r>
              <a:rPr lang="en-US" sz="6400" b="0" i="0" u="none" strike="noStrike" cap="none">
                <a:solidFill>
                  <a:srgbClr val="606060"/>
                </a:solidFill>
                <a:latin typeface="Gill Sans"/>
                <a:ea typeface="Gill Sans"/>
                <a:cs typeface="Gill Sans"/>
                <a:sym typeface="Gill Sans"/>
              </a:rPr>
              <a:t>SOLUTIONS</a:t>
            </a:r>
          </a:p>
        </p:txBody>
      </p:sp>
      <p:sp>
        <p:nvSpPr>
          <p:cNvPr id="100" name="Shape 100"/>
          <p:cNvSpPr txBox="1">
            <a:spLocks noGrp="1"/>
          </p:cNvSpPr>
          <p:nvPr>
            <p:ph type="body" idx="1"/>
          </p:nvPr>
        </p:nvSpPr>
        <p:spPr>
          <a:xfrm>
            <a:off x="6769100" y="2971800"/>
            <a:ext cx="5727600" cy="5524500"/>
          </a:xfrm>
          <a:prstGeom prst="rect">
            <a:avLst/>
          </a:prstGeom>
          <a:noFill/>
          <a:ln>
            <a:noFill/>
          </a:ln>
        </p:spPr>
        <p:txBody>
          <a:bodyPr lIns="50800" tIns="50800" rIns="50800" bIns="50800" anchor="ctr" anchorCtr="0">
            <a:noAutofit/>
          </a:bodyPr>
          <a:lstStyle/>
          <a:p>
            <a:pPr marL="368300" marR="0" lvl="0" indent="-368300" algn="l" rtl="0">
              <a:lnSpc>
                <a:spcPct val="100000"/>
              </a:lnSpc>
              <a:spcBef>
                <a:spcPts val="0"/>
              </a:spcBef>
              <a:spcAft>
                <a:spcPts val="0"/>
              </a:spcAft>
              <a:buClr>
                <a:srgbClr val="606060"/>
              </a:buClr>
              <a:buSzPct val="30000"/>
              <a:buFont typeface="Cabin"/>
              <a:buChar char="•"/>
            </a:pPr>
            <a:r>
              <a:rPr lang="en-US" dirty="0"/>
              <a:t>Solutions to overcome food shortages mare b</a:t>
            </a:r>
            <a:r>
              <a:rPr lang="en-US" sz="3000" b="0" i="0" u="none" strike="noStrike" cap="none" dirty="0">
                <a:solidFill>
                  <a:srgbClr val="606060"/>
                </a:solidFill>
                <a:latin typeface="Cabin"/>
                <a:ea typeface="Cabin"/>
                <a:cs typeface="Cabin"/>
                <a:sym typeface="Cabin"/>
              </a:rPr>
              <a:t>etter ways </a:t>
            </a:r>
            <a:r>
              <a:rPr lang="en-US" dirty="0"/>
              <a:t>of</a:t>
            </a:r>
            <a:r>
              <a:rPr lang="en-US" sz="3000" b="0" i="0" u="none" strike="noStrike" cap="none" dirty="0">
                <a:solidFill>
                  <a:srgbClr val="606060"/>
                </a:solidFill>
                <a:latin typeface="Cabin"/>
                <a:ea typeface="Cabin"/>
                <a:cs typeface="Cabin"/>
                <a:sym typeface="Cabin"/>
              </a:rPr>
              <a:t> transportation</a:t>
            </a:r>
            <a:r>
              <a:rPr lang="en-US" dirty="0"/>
              <a:t> and o</a:t>
            </a:r>
            <a:r>
              <a:rPr lang="en-US" sz="3000" b="0" i="0" u="none" strike="noStrike" cap="none" dirty="0">
                <a:solidFill>
                  <a:srgbClr val="606060"/>
                </a:solidFill>
                <a:latin typeface="Cabin"/>
                <a:ea typeface="Cabin"/>
                <a:cs typeface="Cabin"/>
                <a:sym typeface="Cabin"/>
              </a:rPr>
              <a:t>rganizations to supply food for </a:t>
            </a:r>
            <a:r>
              <a:rPr lang="en-US" dirty="0"/>
              <a:t>people who are in need of food. </a:t>
            </a:r>
          </a:p>
        </p:txBody>
      </p:sp>
      <p:pic>
        <p:nvPicPr>
          <p:cNvPr id="101" name="Shape 101"/>
          <p:cNvPicPr preferRelativeResize="0"/>
          <p:nvPr/>
        </p:nvPicPr>
        <p:blipFill>
          <a:blip r:embed="rId3">
            <a:alphaModFix/>
          </a:blip>
          <a:stretch>
            <a:fillRect/>
          </a:stretch>
        </p:blipFill>
        <p:spPr>
          <a:xfrm>
            <a:off x="956364" y="3072913"/>
            <a:ext cx="5153343" cy="55245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p:cNvPicPr preferRelativeResize="0">
            <a:picLocks noGrp="1"/>
          </p:cNvPicPr>
          <p:nvPr>
            <p:ph type="pic" idx="2"/>
          </p:nvPr>
        </p:nvPicPr>
        <p:blipFill rotWithShape="1">
          <a:blip r:embed="rId3">
            <a:alphaModFix/>
          </a:blip>
          <a:srcRect/>
          <a:stretch/>
        </p:blipFill>
        <p:spPr>
          <a:xfrm>
            <a:off x="6790525" y="886600"/>
            <a:ext cx="5553300" cy="3842100"/>
          </a:xfrm>
          <a:prstGeom prst="rect">
            <a:avLst/>
          </a:prstGeom>
          <a:noFill/>
          <a:ln>
            <a:noFill/>
          </a:ln>
        </p:spPr>
      </p:pic>
      <p:pic>
        <p:nvPicPr>
          <p:cNvPr id="107" name="Shape 107"/>
          <p:cNvPicPr preferRelativeResize="0">
            <a:picLocks noGrp="1"/>
          </p:cNvPicPr>
          <p:nvPr>
            <p:ph type="pic" idx="3"/>
          </p:nvPr>
        </p:nvPicPr>
        <p:blipFill rotWithShape="1">
          <a:blip r:embed="rId4">
            <a:alphaModFix/>
          </a:blip>
          <a:srcRect/>
          <a:stretch/>
        </p:blipFill>
        <p:spPr>
          <a:xfrm>
            <a:off x="6714471" y="4952090"/>
            <a:ext cx="5705400" cy="3842100"/>
          </a:xfrm>
          <a:prstGeom prst="rect">
            <a:avLst/>
          </a:prstGeom>
          <a:noFill/>
          <a:ln>
            <a:noFill/>
          </a:ln>
        </p:spPr>
      </p:pic>
      <p:pic>
        <p:nvPicPr>
          <p:cNvPr id="108" name="Shape 108"/>
          <p:cNvPicPr preferRelativeResize="0">
            <a:picLocks noGrp="1"/>
          </p:cNvPicPr>
          <p:nvPr>
            <p:ph type="pic" idx="4"/>
          </p:nvPr>
        </p:nvPicPr>
        <p:blipFill rotWithShape="1">
          <a:blip r:embed="rId5">
            <a:alphaModFix/>
          </a:blip>
          <a:srcRect/>
          <a:stretch/>
        </p:blipFill>
        <p:spPr>
          <a:xfrm>
            <a:off x="493625" y="886600"/>
            <a:ext cx="5705400" cy="80010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URLs</a:t>
            </a:r>
          </a:p>
        </p:txBody>
      </p:sp>
      <p:sp>
        <p:nvSpPr>
          <p:cNvPr id="3" name="Text Placeholder 2"/>
          <p:cNvSpPr>
            <a:spLocks noGrp="1"/>
          </p:cNvSpPr>
          <p:nvPr>
            <p:ph type="body" idx="1"/>
          </p:nvPr>
        </p:nvSpPr>
        <p:spPr/>
        <p:txBody>
          <a:bodyPr/>
          <a:lstStyle/>
          <a:p>
            <a:r>
              <a:rPr lang="en-US" dirty="0">
                <a:hlinkClick r:id="rId2"/>
              </a:rPr>
              <a:t>http://ecointernet.org/2014/05/17/on-overpopulation-and-ecosystem-collapse/</a:t>
            </a:r>
            <a:endParaRPr lang="en-US" dirty="0"/>
          </a:p>
          <a:p>
            <a:r>
              <a:rPr lang="en-US" dirty="0">
                <a:hlinkClick r:id="rId3"/>
              </a:rPr>
              <a:t>http://www.zmescience.com/ecology/climate/glowing-population-food-shortages-897868/</a:t>
            </a:r>
            <a:endParaRPr lang="en-US" dirty="0"/>
          </a:p>
          <a:p>
            <a:r>
              <a:rPr lang="en-US" dirty="0">
                <a:hlinkClick r:id="rId4"/>
              </a:rPr>
              <a:t>http://www.businessinsider.com/venezuelas-food-shortage-keeps-getting-worse-2015-8</a:t>
            </a:r>
            <a:endParaRPr lang="en-US" dirty="0"/>
          </a:p>
          <a:p>
            <a:r>
              <a:rPr lang="en-US" dirty="0"/>
              <a:t>http://</a:t>
            </a:r>
            <a:r>
              <a:rPr lang="en-US" dirty="0" err="1"/>
              <a:t>247wallst.com</a:t>
            </a:r>
            <a:r>
              <a:rPr lang="en-US" dirty="0"/>
              <a:t>/commodities-metals/2011/02/22/the-ten-nations-which-suffer-most-from-the-global-food-crisis/</a:t>
            </a:r>
          </a:p>
        </p:txBody>
      </p:sp>
    </p:spTree>
    <p:extLst>
      <p:ext uri="{BB962C8B-B14F-4D97-AF65-F5344CB8AC3E}">
        <p14:creationId xmlns:p14="http://schemas.microsoft.com/office/powerpoint/2010/main" val="176579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u="sng" dirty="0" smtClean="0"/>
              <a:t>FOOD SHORTAGE BY </a:t>
            </a:r>
            <a:r>
              <a:rPr lang="en-US" sz="4800" u="sng" dirty="0"/>
              <a:t>CATHERINE :</a:t>
            </a:r>
            <a:br>
              <a:rPr lang="en-US" sz="4800" u="sng" dirty="0"/>
            </a:br>
            <a:endParaRPr lang="en-US" sz="4800" u="sng" dirty="0"/>
          </a:p>
        </p:txBody>
      </p:sp>
      <p:sp>
        <p:nvSpPr>
          <p:cNvPr id="3" name="Text Placeholder 2"/>
          <p:cNvSpPr>
            <a:spLocks noGrp="1"/>
          </p:cNvSpPr>
          <p:nvPr>
            <p:ph type="body" idx="1"/>
          </p:nvPr>
        </p:nvSpPr>
        <p:spPr/>
        <p:txBody>
          <a:bodyPr/>
          <a:lstStyle/>
          <a:p>
            <a:r>
              <a:rPr lang="en-US" dirty="0"/>
              <a:t>In the Bronx where we live there aren't any food shortages but there are food deserts. </a:t>
            </a:r>
          </a:p>
          <a:p>
            <a:r>
              <a:rPr lang="en-US" dirty="0"/>
              <a:t>This community does not have access to fresh produce. The Bronx is able to get food </a:t>
            </a:r>
          </a:p>
          <a:p>
            <a:r>
              <a:rPr lang="en-US" dirty="0"/>
              <a:t>but it’s difficult to get fruit and vegetables.    </a:t>
            </a:r>
          </a:p>
          <a:p>
            <a:endParaRPr lang="en-US" dirty="0"/>
          </a:p>
        </p:txBody>
      </p:sp>
    </p:spTree>
    <p:extLst>
      <p:ext uri="{BB962C8B-B14F-4D97-AF65-F5344CB8AC3E}">
        <p14:creationId xmlns:p14="http://schemas.microsoft.com/office/powerpoint/2010/main" val="2979043272"/>
      </p:ext>
    </p:extLst>
  </p:cSld>
  <p:clrMapOvr>
    <a:masterClrMapping/>
  </p:clrMapOvr>
</p:sld>
</file>

<file path=ppt/theme/theme1.xml><?xml version="1.0" encoding="utf-8"?>
<a:theme xmlns:a="http://schemas.openxmlformats.org/drawingml/2006/main"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361</Words>
  <Application>Microsoft Office PowerPoint</Application>
  <PresentationFormat>Custom</PresentationFormat>
  <Paragraphs>29</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New_Template3</vt:lpstr>
      <vt:lpstr>FOOD SHORTAGE</vt:lpstr>
      <vt:lpstr>CAUSES </vt:lpstr>
      <vt:lpstr>AREAS EFFECTED</vt:lpstr>
      <vt:lpstr>GLOBAL WARMING </vt:lpstr>
      <vt:lpstr>LOCAL FOOD SHORTAGES</vt:lpstr>
      <vt:lpstr>SOLUTIONS</vt:lpstr>
      <vt:lpstr>PowerPoint Presentation</vt:lpstr>
      <vt:lpstr>Image URLs</vt:lpstr>
      <vt:lpstr>FOOD SHORTAGE BY CATHERINE :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SHORTAGE</dc:title>
  <dc:creator>Mark Cullen</dc:creator>
  <cp:lastModifiedBy>Iram-pc</cp:lastModifiedBy>
  <cp:revision>29</cp:revision>
  <dcterms:modified xsi:type="dcterms:W3CDTF">2016-05-09T13:10:49Z</dcterms:modified>
</cp:coreProperties>
</file>