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78" r:id="rId3"/>
    <p:sldId id="269" r:id="rId4"/>
    <p:sldId id="267" r:id="rId5"/>
    <p:sldId id="258" r:id="rId6"/>
    <p:sldId id="262" r:id="rId7"/>
    <p:sldId id="279" r:id="rId8"/>
    <p:sldId id="271" r:id="rId9"/>
    <p:sldId id="275" r:id="rId10"/>
    <p:sldId id="277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208" autoAdjust="0"/>
    <p:restoredTop sz="94660"/>
  </p:normalViewPr>
  <p:slideViewPr>
    <p:cSldViewPr>
      <p:cViewPr varScale="1">
        <p:scale>
          <a:sx n="93" d="100"/>
          <a:sy n="93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s://www.flickr.com/photos/jmiske/16847499252/in/photolist-j7YqA-rEKQz3-jzgaNG-efDrGW-uKr5qj-5ThLnd-j7Ygb-2Ao4r9-6Cbr7f-6Cbte1-jC5e7D-2AiGy8-2AiJKg-2AiLDz-qs9HpV-jzfE5k-pCh3iQ-jxG3pV-5vEeZ9-5vzW4v-5vEf6E-5vEeJf-5vEf3m-5oUMUa-ae3t6Q-qqnPKA-f6yN6o-rrvJFc-ooEgQd-3igNze-nT76h7-7yy5iM-8c9zWP-pKPGLU-vKMGQ1-2eTnsB-ojyNDA-2KXUYE-dvyRJQ-efDsJL-oreuN1-5vzW7H-7yy4Rz-7yBSBE-7yy58K-7yy5ei-7yBSLo-7yBStm-7yBSAC-7yy5f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Seattle area </a:t>
            </a:r>
            <a:br>
              <a:rPr lang="en-US" dirty="0" smtClean="0"/>
            </a:br>
            <a:r>
              <a:rPr lang="en-US" dirty="0" smtClean="0"/>
              <a:t>3 day trip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 dirty="0" smtClean="0"/>
              <a:t>Lynnwood Elementary </a:t>
            </a:r>
          </a:p>
          <a:p>
            <a:pPr algn="ctr"/>
            <a:r>
              <a:rPr lang="en-US" sz="3600" dirty="0" smtClean="0"/>
              <a:t>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students </a:t>
            </a:r>
          </a:p>
          <a:p>
            <a:pPr algn="ctr"/>
            <a:r>
              <a:rPr lang="en-US" sz="3600" dirty="0" smtClean="0"/>
              <a:t>WA , USA</a:t>
            </a:r>
            <a:endParaRPr lang="en-US" sz="3600" dirty="0"/>
          </a:p>
        </p:txBody>
      </p:sp>
      <p:pic>
        <p:nvPicPr>
          <p:cNvPr id="6" name="Picture 2" descr="File:SpaceNeedleTopClose.jp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486400"/>
            <a:ext cx="1642003" cy="1005681"/>
          </a:xfrm>
          <a:prstGeom prst="rect">
            <a:avLst/>
          </a:prstGeom>
          <a:noFill/>
        </p:spPr>
      </p:pic>
      <p:pic>
        <p:nvPicPr>
          <p:cNvPr id="7" name="Content Placeholder 3" descr="Wahington State Ferry with olymp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365" y="914400"/>
            <a:ext cx="2505635" cy="1439047"/>
          </a:xfrm>
          <a:prstGeom prst="rect">
            <a:avLst/>
          </a:prstGeom>
        </p:spPr>
      </p:pic>
      <p:pic>
        <p:nvPicPr>
          <p:cNvPr id="8" name="Picture 1" descr="C:\Users\Doug\AppData\Local\Microsoft\Windows\Temporary Internet Files\Content.IE5\6AQ7N402\3259097683_7e3e905d01_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2284884" cy="1524000"/>
          </a:xfrm>
          <a:prstGeom prst="rect">
            <a:avLst/>
          </a:prstGeom>
          <a:noFill/>
        </p:spPr>
      </p:pic>
      <p:pic>
        <p:nvPicPr>
          <p:cNvPr id="9" name="Picture 8" descr="Space Needle at n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038600"/>
            <a:ext cx="1288547" cy="1979095"/>
          </a:xfrm>
          <a:prstGeom prst="rect">
            <a:avLst/>
          </a:prstGeom>
        </p:spPr>
      </p:pic>
      <p:pic>
        <p:nvPicPr>
          <p:cNvPr id="10" name="Picture 9" descr="gehry-emp-Seatt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257800"/>
            <a:ext cx="1839345" cy="1240536"/>
          </a:xfrm>
          <a:prstGeom prst="rect">
            <a:avLst/>
          </a:prstGeom>
        </p:spPr>
      </p:pic>
      <p:pic>
        <p:nvPicPr>
          <p:cNvPr id="14" name="Picture 2" descr="https://lh6.googleusercontent.com/RbliODx9e6P1obanWqG2w1S5HmnnYc3KuEhBN_c4W54eJBhidxPwrMLhSA78S6f0qcmgafUBBYwukLw06jHKJm5Wh8tzw6vQjY-aWRerPHPhTFXE_fD2sdkUaDEeCXE7YyyP_T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5118" y="4648200"/>
            <a:ext cx="2704082" cy="1799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 Old Curiosity Shop, Seattle</a:t>
            </a:r>
            <a:br>
              <a:rPr lang="en-US" dirty="0" smtClean="0"/>
            </a:br>
            <a:r>
              <a:rPr lang="en-US" sz="3100" dirty="0" smtClean="0"/>
              <a:t>by Jackson</a:t>
            </a:r>
            <a:endParaRPr lang="en-US" dirty="0"/>
          </a:p>
        </p:txBody>
      </p:sp>
      <p:pic>
        <p:nvPicPr>
          <p:cNvPr id="44037" name="Picture 5" descr="C:\Users\Doug\AppData\Local\Microsoft\Windows\Temporary Internet Files\Content.IE5\6AQ7N402\220px-Ye_Olde_Curiosity_Shop_-_1922_postcar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5306590" cy="33528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10200" y="1981200"/>
            <a:ext cx="32766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Ye old curiosity shop in Seattle was founded in 1889 by Joseph Stanley.  He collected weird things to display.</a:t>
            </a:r>
          </a:p>
          <a:p>
            <a:r>
              <a:rPr lang="en-US" dirty="0" smtClean="0"/>
              <a:t>The store is right by the water so when you go you can also see a cool view on a nice day.</a:t>
            </a:r>
          </a:p>
          <a:p>
            <a:r>
              <a:rPr lang="en-US" dirty="0" smtClean="0"/>
              <a:t>It has a  lots of old interesting  things about Seattle history. Also it's free. </a:t>
            </a:r>
          </a:p>
          <a:p>
            <a:r>
              <a:rPr lang="en-US" dirty="0" smtClean="0"/>
              <a:t>It takes about 35 </a:t>
            </a:r>
            <a:r>
              <a:rPr lang="en-US" dirty="0" err="1" smtClean="0"/>
              <a:t>mins</a:t>
            </a:r>
            <a:r>
              <a:rPr lang="en-US" dirty="0" smtClean="0"/>
              <a:t> to get there from Lynnwood WA.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 if the weather is nice, go hiking!</a:t>
            </a:r>
            <a:endParaRPr lang="en-US" dirty="0"/>
          </a:p>
        </p:txBody>
      </p:sp>
      <p:pic>
        <p:nvPicPr>
          <p:cNvPr id="40962" name="Picture 2" descr="https://lh6.googleusercontent.com/RbliODx9e6P1obanWqG2w1S5HmnnYc3KuEhBN_c4W54eJBhidxPwrMLhSA78S6f0qcmgafUBBYwukLw06jHKJm5Wh8tzw6vQjY-aWRerPHPhTFXE_fD2sdkUaDEeCXE7YyyP_T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276600" cy="21805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962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 Rainier National Park</a:t>
            </a:r>
            <a:endParaRPr lang="en-US" dirty="0"/>
          </a:p>
        </p:txBody>
      </p:sp>
      <p:pic>
        <p:nvPicPr>
          <p:cNvPr id="40964" name="Picture 4" descr="https://lh5.googleusercontent.com/ti0dciTRwFjLIy8LQl7YboEeu93uDCFSQLZZGa-mdOkrBcAM0hIUKEIGyVtNUr7VLm29CjuURKi8oN4fkUm04nYqC4MxosPRyNch_5lfU1trj-0_xt8k0_1nYxq_w3bR7mqfTo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3048000" cy="2050275"/>
          </a:xfrm>
          <a:prstGeom prst="rect">
            <a:avLst/>
          </a:prstGeom>
          <a:noFill/>
        </p:spPr>
      </p:pic>
      <p:pic>
        <p:nvPicPr>
          <p:cNvPr id="40965" name="Picture 5" descr="C:\Users\Doug\AppData\Local\Microsoft\Windows\Temporary Internet Files\Content.IE5\6AQ7N402\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0020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3657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Olympics National Park</a:t>
            </a:r>
            <a:endParaRPr lang="en-US" dirty="0"/>
          </a:p>
        </p:txBody>
      </p:sp>
      <p:pic>
        <p:nvPicPr>
          <p:cNvPr id="40967" name="Picture 7" descr="C:\Users\Doug\AppData\Local\Microsoft\Windows\Temporary Internet Files\Content.IE5\6AQ7N402\rim-trail-tahoe-1_C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495800"/>
            <a:ext cx="35052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1: Pike Place Market </a:t>
            </a:r>
            <a:r>
              <a:rPr lang="en-US" sz="3200" dirty="0" smtClean="0"/>
              <a:t>by Bea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935480"/>
            <a:ext cx="4038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DownTown</a:t>
            </a:r>
            <a:r>
              <a:rPr lang="en-US" dirty="0" smtClean="0"/>
              <a:t> Seattle there's this place called Pike Place Market! I thought that place was pretty Cool!! Cause there’s a part where they sell fish!! They do this little show where they throw fishes around! And it’s actually pretty funny watching them try to catch fish! </a:t>
            </a:r>
          </a:p>
          <a:p>
            <a:endParaRPr lang="en-US" dirty="0"/>
          </a:p>
        </p:txBody>
      </p:sp>
      <p:pic>
        <p:nvPicPr>
          <p:cNvPr id="4" name="Picture 3" descr="Pike Place mar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3257550" cy="1828800"/>
          </a:xfrm>
          <a:prstGeom prst="rect">
            <a:avLst/>
          </a:prstGeom>
        </p:spPr>
      </p:pic>
      <p:pic>
        <p:nvPicPr>
          <p:cNvPr id="5" name="Picture 4" descr="Fish Pike St Mar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320623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Seattle Space Needle </a:t>
            </a:r>
            <a:r>
              <a:rPr lang="en-US" sz="3200" dirty="0" smtClean="0"/>
              <a:t>by </a:t>
            </a:r>
            <a:r>
              <a:rPr lang="en-US" sz="3200" dirty="0" err="1" smtClean="0"/>
              <a:t>Bersabeth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81200"/>
            <a:ext cx="44958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was build for he 1962 World’s Fair and has become a symbol of Seattle.</a:t>
            </a:r>
          </a:p>
          <a:p>
            <a:r>
              <a:rPr lang="en-US" dirty="0" err="1" smtClean="0"/>
              <a:t>SkyCity</a:t>
            </a:r>
            <a:r>
              <a:rPr lang="en-US" dirty="0" smtClean="0"/>
              <a:t> at the top of Space Needle is one of the most expensive restaurants in Seattle and it rotates 360 degrees every hour.</a:t>
            </a:r>
          </a:p>
          <a:p>
            <a:r>
              <a:rPr lang="en-US" dirty="0" smtClean="0"/>
              <a:t>Also the space needle is a very beautiful place at night because the space needle has a light that is blue and maybe green. </a:t>
            </a:r>
          </a:p>
          <a:p>
            <a:r>
              <a:rPr lang="en-US" dirty="0" smtClean="0"/>
              <a:t>When I went all the way up in the space needle I saw Mount Rainier and Puget sound and so much more,  but when you start to go to the top with the elevator you </a:t>
            </a:r>
            <a:r>
              <a:rPr lang="en-US" dirty="0" err="1" smtClean="0"/>
              <a:t>kinda</a:t>
            </a:r>
            <a:r>
              <a:rPr lang="en-US" dirty="0" smtClean="0"/>
              <a:t> feel like you would fall on the ground.</a:t>
            </a:r>
          </a:p>
          <a:p>
            <a:endParaRPr lang="en-US" dirty="0"/>
          </a:p>
        </p:txBody>
      </p:sp>
      <p:pic>
        <p:nvPicPr>
          <p:cNvPr id="4" name="Picture 3" descr="Space Needle at 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3124200" cy="4798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 Museum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62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Experience Music Project </a:t>
            </a:r>
            <a:r>
              <a:rPr lang="en-US" dirty="0" smtClean="0"/>
              <a:t>museum  is right next to the Space Needle. It was founded by Microsoft co-founder Paul Allen in It has a lot of fun exhibits.</a:t>
            </a:r>
          </a:p>
          <a:p>
            <a:r>
              <a:rPr lang="en-US" dirty="0" smtClean="0"/>
              <a:t>“It has the largest collections in the world of rare artifacts, hand-written lyrics, personal instruments, and original photographs celebrating the music and history of Seattle musicians Nirvana and </a:t>
            </a:r>
            <a:r>
              <a:rPr lang="en-US" dirty="0" err="1" smtClean="0"/>
              <a:t>Jimi</a:t>
            </a:r>
            <a:r>
              <a:rPr lang="en-US" dirty="0" smtClean="0"/>
              <a:t> Hendrix”</a:t>
            </a:r>
            <a:endParaRPr lang="en-US" dirty="0"/>
          </a:p>
        </p:txBody>
      </p:sp>
      <p:pic>
        <p:nvPicPr>
          <p:cNvPr id="5" name="Picture 4" descr="gehry-emp-Sea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914400"/>
            <a:ext cx="2743200" cy="1850136"/>
          </a:xfrm>
          <a:prstGeom prst="rect">
            <a:avLst/>
          </a:prstGeom>
        </p:spPr>
      </p:pic>
      <p:pic>
        <p:nvPicPr>
          <p:cNvPr id="7" name="Picture 6" descr="Guitar_Art_at_the_E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200400"/>
            <a:ext cx="2381250" cy="317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743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from Space Needle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640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Guitar Tower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Take a ferry </a:t>
            </a:r>
            <a:endParaRPr lang="en-US" dirty="0"/>
          </a:p>
        </p:txBody>
      </p:sp>
      <p:pic>
        <p:nvPicPr>
          <p:cNvPr id="4" name="Content Placeholder 3" descr="Wahington State Ferry with olymp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81200"/>
            <a:ext cx="4495800" cy="2582047"/>
          </a:xfrm>
        </p:spPr>
      </p:pic>
      <p:sp>
        <p:nvSpPr>
          <p:cNvPr id="5" name="Rectangle 4"/>
          <p:cNvSpPr/>
          <p:nvPr/>
        </p:nvSpPr>
        <p:spPr>
          <a:xfrm>
            <a:off x="685800" y="5105400"/>
            <a:ext cx="7938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There are many places you can take a ferry around </a:t>
            </a:r>
          </a:p>
          <a:p>
            <a:r>
              <a:rPr lang="en-US" sz="2800" dirty="0" smtClean="0"/>
              <a:t>Puget Sound (see next slide).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Washington State Ferries Map</a:t>
            </a:r>
            <a:endParaRPr lang="en-US" sz="4000" dirty="0"/>
          </a:p>
        </p:txBody>
      </p:sp>
      <p:pic>
        <p:nvPicPr>
          <p:cNvPr id="4" name="Content Placeholder 3" descr="Washington State Ferries Route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3581400" cy="6589776"/>
          </a:xfrm>
        </p:spPr>
      </p:pic>
      <p:sp>
        <p:nvSpPr>
          <p:cNvPr id="5" name="Rectangle 4"/>
          <p:cNvSpPr/>
          <p:nvPr/>
        </p:nvSpPr>
        <p:spPr>
          <a:xfrm>
            <a:off x="4572000" y="1600200"/>
            <a:ext cx="44151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map shows all the places that the Washington State Ferries can go to.</a:t>
            </a:r>
          </a:p>
          <a:p>
            <a:r>
              <a:rPr lang="en-US" sz="2800" dirty="0" smtClean="0"/>
              <a:t>You can take a car on the ferry, or just go on as a passenger. When you take the ferry in Anacortes, you can go to the San Juan Islands and some ferries will even take you to Sidney BC in Canada.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Juan Island </a:t>
            </a:r>
            <a:r>
              <a:rPr lang="en-US" sz="2800" dirty="0" smtClean="0"/>
              <a:t>by </a:t>
            </a:r>
            <a:r>
              <a:rPr lang="en-US" sz="2800" dirty="0" err="1" smtClean="0"/>
              <a:t>Mudabrah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935480"/>
            <a:ext cx="4038600" cy="4389120"/>
          </a:xfrm>
        </p:spPr>
        <p:txBody>
          <a:bodyPr/>
          <a:lstStyle/>
          <a:p>
            <a:r>
              <a:rPr lang="en-US" dirty="0" smtClean="0"/>
              <a:t>Roche Harbor is a sheltered harbor on the northwest side of San Juan Island.</a:t>
            </a:r>
            <a:endParaRPr lang="en-US" dirty="0"/>
          </a:p>
        </p:txBody>
      </p:sp>
      <p:pic>
        <p:nvPicPr>
          <p:cNvPr id="4" name="Picture 3" descr="Roche Harbor San Juan Is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4198810" cy="2362200"/>
          </a:xfrm>
          <a:prstGeom prst="rect">
            <a:avLst/>
          </a:prstGeom>
        </p:spPr>
      </p:pic>
      <p:pic>
        <p:nvPicPr>
          <p:cNvPr id="5" name="Picture 4" descr="http://cdn.onlyinyourstate.com/wp-content/uploads/2016/02/7919156512_803821a613_o-700x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073706" cy="229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Roche Harbor Mausoleum</a:t>
            </a:r>
          </a:p>
        </p:txBody>
      </p:sp>
      <p:pic>
        <p:nvPicPr>
          <p:cNvPr id="45058" name="Picture 2" descr="https://lh6.googleusercontent.com/FLAgnG55oqEGHFl-WbOGlv6dg9iJryt_wjWRYxiCqeYkMxNlhLZFYfNhJh3u0QFMPPjK_6dHXwFcTf0sAZG_cYXMeAqZf826S8CZoXmlE4_9sykqigAqCWW1XhBB2GhHSJidnL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572000"/>
            <a:ext cx="1990725" cy="1495426"/>
          </a:xfrm>
          <a:prstGeom prst="rect">
            <a:avLst/>
          </a:prstGeom>
          <a:noFill/>
        </p:spPr>
      </p:pic>
      <p:pic>
        <p:nvPicPr>
          <p:cNvPr id="45060" name="Picture 4" descr="https://lh6.googleusercontent.com/_pUN7lybpZOlmoT_3nbrb55XocWGD-DCyMttMZJtE_ZXhwCWsL-e0xx_TB6Bq5WSO6avDvcDQx5CGYTpVVtJpaQh5uIZVIXsj8_qF1v1hk19UhbUXY2Q7fqnNZZgzuJAVCbk6t1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2030345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on Mt Constitution</a:t>
            </a:r>
            <a:endParaRPr lang="en-US" dirty="0"/>
          </a:p>
        </p:txBody>
      </p:sp>
      <p:pic>
        <p:nvPicPr>
          <p:cNvPr id="4" name="Content Placeholder 3" descr="http://cdn.onlyinyourstate.com/wp-content/uploads/2016/02/Orcas_Island_Mt._Constitution_CCC_Stone_Tower_September_2012-1-700x9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3" descr="http://cdn.onlyinyourstate.com/wp-content/uploads/2016/02/16847499252_f6a9a5e113_o-700x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799"/>
            <a:ext cx="3733800" cy="238032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343400" y="4572000"/>
            <a:ext cx="2335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Flickr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 / Jonathan </a:t>
            </a: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Miske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0292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tower is on top of Mt Constitution on Orcas Island. I was an observation tower, not used for this any more. You can hike or drive to the top through Moran State Park and climb to the top. On a nice day you can see the beautify view above.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3: Visit the Museum of Flight</a:t>
            </a:r>
            <a:br>
              <a:rPr lang="en-US" dirty="0" smtClean="0"/>
            </a:br>
            <a:r>
              <a:rPr lang="en-US" sz="3600" dirty="0" smtClean="0"/>
              <a:t>by Lillian, </a:t>
            </a:r>
            <a:r>
              <a:rPr lang="en-US" sz="3600" dirty="0" err="1" smtClean="0"/>
              <a:t>Kedus</a:t>
            </a:r>
            <a:r>
              <a:rPr lang="en-US" sz="3600" dirty="0" smtClean="0"/>
              <a:t> and </a:t>
            </a:r>
            <a:r>
              <a:rPr lang="en-US" sz="3600" dirty="0" err="1" smtClean="0"/>
              <a:t>Rameez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935480"/>
            <a:ext cx="3505200" cy="438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I want to take my visitor there because I have been there before and it was fun. </a:t>
            </a:r>
          </a:p>
          <a:p>
            <a:r>
              <a:rPr lang="en-US" dirty="0" smtClean="0"/>
              <a:t>There were airplanes and the first ever made plane. </a:t>
            </a:r>
          </a:p>
          <a:p>
            <a:r>
              <a:rPr lang="en-US" dirty="0" smtClean="0"/>
              <a:t>There are statues of people who flew airplanes. It was very fun and interesting. </a:t>
            </a:r>
          </a:p>
          <a:p>
            <a:r>
              <a:rPr lang="en-US" dirty="0" smtClean="0"/>
              <a:t>I think if anyone likes planes, then they would like the Museum of Flight. It will take you 22.4 miles to get there, if you're in Lynnwood.</a:t>
            </a:r>
            <a:endParaRPr lang="en-US" dirty="0"/>
          </a:p>
        </p:txBody>
      </p:sp>
      <p:pic>
        <p:nvPicPr>
          <p:cNvPr id="25601" name="Picture 1" descr="C:\Users\Doug\AppData\Local\Microsoft\Windows\Temporary Internet Files\Content.IE5\6AQ7N402\3259097683_7e3e905d01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724400" cy="3151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4864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museum of Flight is in Renton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1528</TotalTime>
  <Words>641</Words>
  <Application>Microsoft Macintosh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Seattle area  3 day trip ideas</vt:lpstr>
      <vt:lpstr>Day 1: Pike Place Market by Bea</vt:lpstr>
      <vt:lpstr>Seattle Space Needle by Bersabeth</vt:lpstr>
      <vt:lpstr>The EMP Museum </vt:lpstr>
      <vt:lpstr>Day 2 Take a ferry </vt:lpstr>
      <vt:lpstr>Washington State Ferries Map</vt:lpstr>
      <vt:lpstr>San Juan Island by Mudabrah</vt:lpstr>
      <vt:lpstr>Tower on Mt Constitution</vt:lpstr>
      <vt:lpstr>Day 3: Visit the Museum of Flight by Lillian, Kedus and Rameez</vt:lpstr>
      <vt:lpstr>Ye Old Curiosity Shop, Seattle by Jackson</vt:lpstr>
      <vt:lpstr>Or if the weather is nice, go hiking!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 and Interesting Places in Washington State</dc:title>
  <dc:creator>Doug</dc:creator>
  <cp:lastModifiedBy>Barry Kramer</cp:lastModifiedBy>
  <cp:revision>30</cp:revision>
  <dcterms:created xsi:type="dcterms:W3CDTF">2017-05-20T02:16:28Z</dcterms:created>
  <dcterms:modified xsi:type="dcterms:W3CDTF">2017-05-20T02:17:15Z</dcterms:modified>
</cp:coreProperties>
</file>