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60" r:id="rId6"/>
    <p:sldId id="261" r:id="rId7"/>
    <p:sldId id="259" r:id="rId8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9" autoAdjust="0"/>
    <p:restoredTop sz="94622" autoAdjust="0"/>
  </p:normalViewPr>
  <p:slideViewPr>
    <p:cSldViewPr snapToGrid="0" snapToObjects="1">
      <p:cViewPr varScale="1">
        <p:scale>
          <a:sx n="98" d="100"/>
          <a:sy n="98" d="100"/>
        </p:scale>
        <p:origin x="-39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 anchorCtr="1">
            <a:normAutofit/>
          </a:bodyPr>
          <a:lstStyle>
            <a:lvl1pPr>
              <a:lnSpc>
                <a:spcPts val="4720"/>
              </a:lnSpc>
              <a:defRPr sz="5400"/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64009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BAFC-781C-6641-A7E6-916992033419}" type="datetimeFigureOut">
              <a:rPr lang="es-ES" smtClean="0"/>
              <a:pPr/>
              <a:t>6/2/17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6009-3AA7-2B4C-9AAC-0B66570C5C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6850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BAFC-781C-6641-A7E6-916992033419}" type="datetimeFigureOut">
              <a:rPr lang="es-ES" smtClean="0"/>
              <a:pPr/>
              <a:t>6/2/17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6009-3AA7-2B4C-9AAC-0B66570C5C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9502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BAFC-781C-6641-A7E6-916992033419}" type="datetimeFigureOut">
              <a:rPr lang="es-ES" smtClean="0"/>
              <a:pPr/>
              <a:t>6/2/17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6009-3AA7-2B4C-9AAC-0B66570C5C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0468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BAFC-781C-6641-A7E6-916992033419}" type="datetimeFigureOut">
              <a:rPr lang="es-ES" smtClean="0"/>
              <a:pPr/>
              <a:t>6/2/17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6009-3AA7-2B4C-9AAC-0B66570C5C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6399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BAFC-781C-6641-A7E6-916992033419}" type="datetimeFigureOut">
              <a:rPr lang="es-ES" smtClean="0"/>
              <a:pPr/>
              <a:t>6/2/17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6009-3AA7-2B4C-9AAC-0B66570C5C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09053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BAFC-781C-6641-A7E6-916992033419}" type="datetimeFigureOut">
              <a:rPr lang="es-ES" smtClean="0"/>
              <a:pPr/>
              <a:t>6/2/17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6009-3AA7-2B4C-9AAC-0B66570C5C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0151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BAFC-781C-6641-A7E6-916992033419}" type="datetimeFigureOut">
              <a:rPr lang="es-ES" smtClean="0"/>
              <a:pPr/>
              <a:t>6/2/17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6009-3AA7-2B4C-9AAC-0B66570C5C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1704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BAFC-781C-6641-A7E6-916992033419}" type="datetimeFigureOut">
              <a:rPr lang="es-ES" smtClean="0"/>
              <a:pPr/>
              <a:t>6/2/17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6009-3AA7-2B4C-9AAC-0B66570C5C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5461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BAFC-781C-6641-A7E6-916992033419}" type="datetimeFigureOut">
              <a:rPr lang="es-ES" smtClean="0"/>
              <a:pPr/>
              <a:t>6/2/17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6009-3AA7-2B4C-9AAC-0B66570C5C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860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BAFC-781C-6641-A7E6-916992033419}" type="datetimeFigureOut">
              <a:rPr lang="es-ES" smtClean="0"/>
              <a:pPr/>
              <a:t>6/2/17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6009-3AA7-2B4C-9AAC-0B66570C5C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311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BAFC-781C-6641-A7E6-916992033419}" type="datetimeFigureOut">
              <a:rPr lang="es-ES" smtClean="0"/>
              <a:pPr/>
              <a:t>6/2/17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6009-3AA7-2B4C-9AAC-0B66570C5C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7377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954056" y="79995"/>
            <a:ext cx="6082964" cy="769441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1BAFC-781C-6641-A7E6-916992033419}" type="datetimeFigureOut">
              <a:rPr lang="es-ES" smtClean="0"/>
              <a:pPr/>
              <a:t>6/2/17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36009-3AA7-2B4C-9AAC-0B66570C5C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599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lnSpc>
          <a:spcPts val="3220"/>
        </a:lnSpc>
        <a:spcBef>
          <a:spcPct val="0"/>
        </a:spcBef>
        <a:buNone/>
        <a:defRPr sz="3600" kern="1000" cap="all" spc="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369111"/>
            <a:ext cx="7772400" cy="837858"/>
          </a:xfrm>
        </p:spPr>
        <p:txBody>
          <a:bodyPr>
            <a:normAutofit fontScale="90000"/>
          </a:bodyPr>
          <a:lstStyle/>
          <a:p>
            <a:r>
              <a:rPr lang="es-ES" dirty="0"/>
              <a:t>ENVIRONMENTAL ISSUES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638902"/>
            <a:ext cx="6400800" cy="1752600"/>
          </a:xfrm>
        </p:spPr>
        <p:txBody>
          <a:bodyPr/>
          <a:lstStyle/>
          <a:p>
            <a:r>
              <a:rPr lang="es-ES" dirty="0">
                <a:sym typeface="Wingdings"/>
              </a:rPr>
              <a:t>Global</a:t>
            </a:r>
            <a:r>
              <a:rPr lang="es-ES" dirty="0" smtClean="0">
                <a:sym typeface="Wingdings"/>
              </a:rPr>
              <a:t> </a:t>
            </a:r>
            <a:r>
              <a:rPr lang="es-ES" dirty="0">
                <a:sym typeface="Wingdings"/>
              </a:rPr>
              <a:t>L</a:t>
            </a:r>
            <a:r>
              <a:rPr lang="es-ES" dirty="0" smtClean="0">
                <a:sym typeface="Wingdings"/>
              </a:rPr>
              <a:t>earning </a:t>
            </a:r>
            <a:r>
              <a:rPr lang="es-ES" dirty="0">
                <a:sym typeface="Wingdings"/>
              </a:rPr>
              <a:t>C</a:t>
            </a:r>
            <a:r>
              <a:rPr lang="es-ES" dirty="0" smtClean="0">
                <a:sym typeface="Wingdings"/>
              </a:rPr>
              <a:t>ircles </a:t>
            </a:r>
            <a:r>
              <a:rPr lang="es-ES" dirty="0">
                <a:sym typeface="Wingdings"/>
              </a:rPr>
              <a:t>2</a:t>
            </a:r>
          </a:p>
          <a:p>
            <a:r>
              <a:rPr lang="es-ES" dirty="0">
                <a:solidFill>
                  <a:srgbClr val="C00000"/>
                </a:solidFill>
                <a:sym typeface="Wingdings"/>
              </a:rPr>
              <a:t>INSTITUTO LUX</a:t>
            </a:r>
          </a:p>
          <a:p>
            <a:r>
              <a:rPr lang="es-ES" dirty="0" err="1">
                <a:sym typeface="Wingdings"/>
              </a:rPr>
              <a:t>Leon</a:t>
            </a:r>
            <a:r>
              <a:rPr lang="es-ES" dirty="0">
                <a:sym typeface="Wingdings"/>
              </a:rPr>
              <a:t>, Guanajuato, México</a:t>
            </a:r>
          </a:p>
          <a:p>
            <a:endParaRPr lang="es-ES" dirty="0">
              <a:sym typeface="Wingdings"/>
            </a:endParaRP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625" y="2389303"/>
            <a:ext cx="2716750" cy="2067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4545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TÍTULO DE LA PRESENTACIÓN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dirty="0" err="1"/>
              <a:t>Participating</a:t>
            </a:r>
            <a:r>
              <a:rPr lang="es-ES" dirty="0"/>
              <a:t> in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project</a:t>
            </a:r>
            <a:r>
              <a:rPr lang="es-ES" dirty="0"/>
              <a:t> </a:t>
            </a:r>
            <a:r>
              <a:rPr lang="es-ES" dirty="0" err="1"/>
              <a:t>was</a:t>
            </a:r>
            <a:r>
              <a:rPr lang="es-ES" dirty="0"/>
              <a:t> </a:t>
            </a:r>
            <a:r>
              <a:rPr lang="es-ES" dirty="0" err="1"/>
              <a:t>very</a:t>
            </a:r>
            <a:r>
              <a:rPr lang="es-ES" dirty="0"/>
              <a:t> </a:t>
            </a:r>
            <a:r>
              <a:rPr lang="es-ES" dirty="0" err="1"/>
              <a:t>motivating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my</a:t>
            </a:r>
            <a:r>
              <a:rPr lang="es-ES" dirty="0"/>
              <a:t> </a:t>
            </a:r>
            <a:r>
              <a:rPr lang="es-ES" dirty="0" err="1"/>
              <a:t>students</a:t>
            </a:r>
            <a:r>
              <a:rPr lang="es-ES" dirty="0"/>
              <a:t>. </a:t>
            </a:r>
          </a:p>
          <a:p>
            <a:pPr marL="0" indent="0">
              <a:buNone/>
            </a:pPr>
            <a:r>
              <a:rPr lang="es-ES" dirty="0" err="1"/>
              <a:t>Looking</a:t>
            </a:r>
            <a:r>
              <a:rPr lang="es-ES" dirty="0"/>
              <a:t> at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surveys</a:t>
            </a:r>
            <a:r>
              <a:rPr lang="es-ES" dirty="0"/>
              <a:t> </a:t>
            </a:r>
            <a:r>
              <a:rPr lang="es-ES" dirty="0" err="1"/>
              <a:t>my</a:t>
            </a:r>
            <a:r>
              <a:rPr lang="es-ES" dirty="0"/>
              <a:t> </a:t>
            </a:r>
            <a:r>
              <a:rPr lang="es-ES" dirty="0" err="1"/>
              <a:t>students</a:t>
            </a:r>
            <a:r>
              <a:rPr lang="es-ES" dirty="0"/>
              <a:t> </a:t>
            </a:r>
            <a:r>
              <a:rPr lang="es-ES" dirty="0" err="1"/>
              <a:t>discovered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teens</a:t>
            </a:r>
            <a:r>
              <a:rPr lang="es-ES" dirty="0"/>
              <a:t> </a:t>
            </a:r>
            <a:r>
              <a:rPr lang="es-ES" dirty="0" err="1"/>
              <a:t>around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world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many</a:t>
            </a:r>
            <a:r>
              <a:rPr lang="es-ES" dirty="0"/>
              <a:t> </a:t>
            </a:r>
            <a:r>
              <a:rPr lang="es-ES" dirty="0" err="1"/>
              <a:t>things</a:t>
            </a:r>
            <a:r>
              <a:rPr lang="es-ES" dirty="0"/>
              <a:t> in </a:t>
            </a:r>
            <a:r>
              <a:rPr lang="es-ES" dirty="0" err="1"/>
              <a:t>common</a:t>
            </a:r>
            <a:r>
              <a:rPr lang="es-ES" dirty="0"/>
              <a:t>; </a:t>
            </a:r>
            <a:r>
              <a:rPr lang="es-ES" dirty="0" err="1"/>
              <a:t>they</a:t>
            </a:r>
            <a:r>
              <a:rPr lang="es-ES" dirty="0"/>
              <a:t> </a:t>
            </a:r>
            <a:r>
              <a:rPr lang="es-ES" dirty="0" err="1"/>
              <a:t>were</a:t>
            </a:r>
            <a:r>
              <a:rPr lang="es-ES" dirty="0"/>
              <a:t> </a:t>
            </a:r>
            <a:r>
              <a:rPr lang="es-ES" dirty="0" err="1"/>
              <a:t>suprised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read</a:t>
            </a:r>
            <a:r>
              <a:rPr lang="es-ES" dirty="0"/>
              <a:t> </a:t>
            </a:r>
            <a:r>
              <a:rPr lang="es-ES" dirty="0" err="1"/>
              <a:t>about</a:t>
            </a:r>
            <a:r>
              <a:rPr lang="es-ES" dirty="0"/>
              <a:t> </a:t>
            </a:r>
            <a:r>
              <a:rPr lang="es-ES" dirty="0" err="1"/>
              <a:t>their</a:t>
            </a:r>
            <a:r>
              <a:rPr lang="es-ES" dirty="0"/>
              <a:t> </a:t>
            </a:r>
            <a:r>
              <a:rPr lang="es-ES" dirty="0" err="1"/>
              <a:t>lifestyles</a:t>
            </a:r>
            <a:r>
              <a:rPr lang="es-ES" dirty="0"/>
              <a:t> and hobbies </a:t>
            </a:r>
            <a:r>
              <a:rPr lang="es-ES" dirty="0" err="1"/>
              <a:t>because</a:t>
            </a:r>
            <a:r>
              <a:rPr lang="es-ES" dirty="0"/>
              <a:t> </a:t>
            </a:r>
            <a:r>
              <a:rPr lang="es-ES" dirty="0" err="1"/>
              <a:t>they</a:t>
            </a:r>
            <a:r>
              <a:rPr lang="es-ES" dirty="0"/>
              <a:t> </a:t>
            </a:r>
            <a:r>
              <a:rPr lang="es-ES" dirty="0" err="1"/>
              <a:t>found</a:t>
            </a:r>
            <a:r>
              <a:rPr lang="es-ES" dirty="0"/>
              <a:t> </a:t>
            </a:r>
            <a:r>
              <a:rPr lang="es-ES" dirty="0" err="1"/>
              <a:t>lots</a:t>
            </a:r>
            <a:r>
              <a:rPr lang="es-ES" dirty="0"/>
              <a:t> of </a:t>
            </a:r>
            <a:r>
              <a:rPr lang="es-ES" dirty="0" err="1"/>
              <a:t>similarities</a:t>
            </a:r>
            <a:r>
              <a:rPr lang="es-ES" dirty="0"/>
              <a:t>. </a:t>
            </a:r>
          </a:p>
          <a:p>
            <a:pPr marL="0" indent="0">
              <a:buNone/>
            </a:pPr>
            <a:r>
              <a:rPr lang="es-ES" dirty="0"/>
              <a:t>As a </a:t>
            </a:r>
            <a:r>
              <a:rPr lang="es-ES" dirty="0" err="1"/>
              <a:t>teacher</a:t>
            </a:r>
            <a:r>
              <a:rPr lang="es-ES" dirty="0"/>
              <a:t>, </a:t>
            </a:r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was</a:t>
            </a:r>
            <a:r>
              <a:rPr lang="es-ES" dirty="0"/>
              <a:t> a </a:t>
            </a:r>
            <a:r>
              <a:rPr lang="es-ES" dirty="0" err="1"/>
              <a:t>great</a:t>
            </a:r>
            <a:r>
              <a:rPr lang="es-ES" dirty="0"/>
              <a:t> </a:t>
            </a:r>
            <a:r>
              <a:rPr lang="es-ES" dirty="0" err="1"/>
              <a:t>way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engaged</a:t>
            </a:r>
            <a:r>
              <a:rPr lang="es-ES" dirty="0"/>
              <a:t>  </a:t>
            </a:r>
            <a:r>
              <a:rPr lang="es-ES" dirty="0" err="1"/>
              <a:t>them</a:t>
            </a:r>
            <a:r>
              <a:rPr lang="es-ES" dirty="0"/>
              <a:t> in </a:t>
            </a:r>
            <a:r>
              <a:rPr lang="es-ES" dirty="0" err="1"/>
              <a:t>using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language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a </a:t>
            </a:r>
            <a:r>
              <a:rPr lang="es-ES" dirty="0" err="1"/>
              <a:t>purpose</a:t>
            </a:r>
            <a:r>
              <a:rPr lang="es-ES" dirty="0"/>
              <a:t> </a:t>
            </a:r>
            <a:r>
              <a:rPr lang="es-ES" dirty="0" err="1"/>
              <a:t>such</a:t>
            </a:r>
            <a:r>
              <a:rPr lang="es-ES" dirty="0"/>
              <a:t> as </a:t>
            </a:r>
            <a:r>
              <a:rPr lang="es-ES" dirty="0" err="1"/>
              <a:t>interacting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kids</a:t>
            </a:r>
            <a:r>
              <a:rPr lang="es-ES" dirty="0"/>
              <a:t> </a:t>
            </a:r>
            <a:r>
              <a:rPr lang="es-ES" dirty="0" err="1"/>
              <a:t>their</a:t>
            </a:r>
            <a:r>
              <a:rPr lang="es-ES" dirty="0"/>
              <a:t> </a:t>
            </a:r>
            <a:r>
              <a:rPr lang="es-ES" dirty="0" err="1"/>
              <a:t>age</a:t>
            </a:r>
            <a:r>
              <a:rPr lang="es-ES" dirty="0"/>
              <a:t> in </a:t>
            </a:r>
            <a:r>
              <a:rPr lang="es-ES" dirty="0" err="1"/>
              <a:t>different</a:t>
            </a:r>
            <a:r>
              <a:rPr lang="es-ES" dirty="0"/>
              <a:t> </a:t>
            </a:r>
            <a:r>
              <a:rPr lang="es-ES" dirty="0" err="1"/>
              <a:t>countries</a:t>
            </a:r>
            <a:r>
              <a:rPr lang="es-E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403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9316" y="2349306"/>
            <a:ext cx="7997483" cy="294014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proposal</a:t>
            </a:r>
            <a:r>
              <a:rPr lang="es-MX" dirty="0"/>
              <a:t> </a:t>
            </a:r>
            <a:r>
              <a:rPr lang="es-MX" dirty="0" err="1"/>
              <a:t>we</a:t>
            </a:r>
            <a:r>
              <a:rPr lang="es-MX" dirty="0"/>
              <a:t> </a:t>
            </a:r>
            <a:r>
              <a:rPr lang="es-MX" dirty="0" err="1"/>
              <a:t>presented</a:t>
            </a:r>
            <a:r>
              <a:rPr lang="es-MX" dirty="0"/>
              <a:t> </a:t>
            </a:r>
            <a:r>
              <a:rPr lang="es-MX" dirty="0" err="1"/>
              <a:t>fo</a:t>
            </a:r>
            <a:r>
              <a:rPr lang="es-MX" dirty="0"/>
              <a:t> </a:t>
            </a:r>
            <a:r>
              <a:rPr lang="es-MX" dirty="0" err="1"/>
              <a:t>this</a:t>
            </a:r>
            <a:r>
              <a:rPr lang="es-MX" dirty="0"/>
              <a:t> </a:t>
            </a:r>
            <a:r>
              <a:rPr lang="es-MX" dirty="0" err="1"/>
              <a:t>project</a:t>
            </a:r>
            <a:r>
              <a:rPr lang="es-MX" dirty="0"/>
              <a:t> </a:t>
            </a:r>
            <a:r>
              <a:rPr lang="es-MX" dirty="0" err="1"/>
              <a:t>was</a:t>
            </a:r>
            <a:r>
              <a:rPr lang="es-MX" dirty="0"/>
              <a:t> </a:t>
            </a:r>
            <a:r>
              <a:rPr lang="es-MX" dirty="0" err="1"/>
              <a:t>about</a:t>
            </a:r>
            <a:r>
              <a:rPr lang="es-MX" dirty="0"/>
              <a:t> </a:t>
            </a:r>
            <a:r>
              <a:rPr lang="es-MX" dirty="0" err="1"/>
              <a:t>two</a:t>
            </a:r>
            <a:r>
              <a:rPr lang="es-MX" dirty="0"/>
              <a:t> </a:t>
            </a:r>
            <a:r>
              <a:rPr lang="es-MX" dirty="0" err="1"/>
              <a:t>animals</a:t>
            </a:r>
            <a:r>
              <a:rPr lang="es-MX" dirty="0"/>
              <a:t> </a:t>
            </a:r>
            <a:r>
              <a:rPr lang="es-MX" dirty="0" err="1"/>
              <a:t>form</a:t>
            </a:r>
            <a:r>
              <a:rPr lang="es-MX" dirty="0"/>
              <a:t> </a:t>
            </a:r>
            <a:r>
              <a:rPr lang="es-MX" dirty="0" err="1"/>
              <a:t>our</a:t>
            </a:r>
            <a:r>
              <a:rPr lang="es-MX" dirty="0"/>
              <a:t> country </a:t>
            </a:r>
            <a:r>
              <a:rPr lang="es-MX" dirty="0" err="1"/>
              <a:t>facing</a:t>
            </a:r>
            <a:r>
              <a:rPr lang="es-MX" dirty="0"/>
              <a:t> </a:t>
            </a:r>
            <a:r>
              <a:rPr lang="es-MX" dirty="0" err="1"/>
              <a:t>exctintion</a:t>
            </a:r>
            <a:r>
              <a:rPr lang="es-MX" dirty="0"/>
              <a:t>, a </a:t>
            </a:r>
            <a:r>
              <a:rPr lang="es-MX" dirty="0" err="1"/>
              <a:t>topic</a:t>
            </a:r>
            <a:r>
              <a:rPr lang="es-MX" dirty="0"/>
              <a:t> </a:t>
            </a:r>
            <a:r>
              <a:rPr lang="es-MX" dirty="0" err="1"/>
              <a:t>most</a:t>
            </a:r>
            <a:r>
              <a:rPr lang="es-MX" dirty="0"/>
              <a:t> of </a:t>
            </a:r>
            <a:r>
              <a:rPr lang="es-MX" dirty="0" err="1"/>
              <a:t>us</a:t>
            </a:r>
            <a:r>
              <a:rPr lang="es-MX" dirty="0"/>
              <a:t> are </a:t>
            </a:r>
            <a:r>
              <a:rPr lang="es-MX" dirty="0" err="1"/>
              <a:t>worried</a:t>
            </a:r>
            <a:r>
              <a:rPr lang="es-MX" dirty="0"/>
              <a:t> </a:t>
            </a:r>
            <a:r>
              <a:rPr lang="es-MX" dirty="0" err="1"/>
              <a:t>about</a:t>
            </a:r>
            <a:r>
              <a:rPr lang="es-MX" dirty="0"/>
              <a:t>. At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same</a:t>
            </a:r>
            <a:r>
              <a:rPr lang="es-MX" dirty="0"/>
              <a:t> time, </a:t>
            </a:r>
            <a:r>
              <a:rPr lang="es-MX" dirty="0" err="1"/>
              <a:t>we</a:t>
            </a:r>
            <a:r>
              <a:rPr lang="es-MX" dirty="0"/>
              <a:t> </a:t>
            </a:r>
            <a:r>
              <a:rPr lang="es-MX" dirty="0" err="1"/>
              <a:t>had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opportunity</a:t>
            </a:r>
            <a:r>
              <a:rPr lang="es-MX" dirty="0"/>
              <a:t> of </a:t>
            </a:r>
            <a:r>
              <a:rPr lang="es-MX" dirty="0" err="1"/>
              <a:t>participating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three</a:t>
            </a:r>
            <a:r>
              <a:rPr lang="es-MX" dirty="0"/>
              <a:t> </a:t>
            </a:r>
            <a:r>
              <a:rPr lang="es-MX" dirty="0" err="1"/>
              <a:t>other</a:t>
            </a:r>
            <a:r>
              <a:rPr lang="es-MX" dirty="0"/>
              <a:t> </a:t>
            </a:r>
            <a:r>
              <a:rPr lang="es-MX" dirty="0" err="1"/>
              <a:t>schools</a:t>
            </a:r>
            <a:r>
              <a:rPr lang="es-MX" dirty="0"/>
              <a:t> </a:t>
            </a:r>
            <a:r>
              <a:rPr lang="es-MX" dirty="0" err="1"/>
              <a:t>putting</a:t>
            </a:r>
            <a:r>
              <a:rPr lang="es-MX" dirty="0"/>
              <a:t> </a:t>
            </a:r>
            <a:r>
              <a:rPr lang="es-MX" dirty="0" err="1"/>
              <a:t>their</a:t>
            </a:r>
            <a:r>
              <a:rPr lang="es-MX" dirty="0"/>
              <a:t> ideas </a:t>
            </a:r>
            <a:r>
              <a:rPr lang="es-MX" dirty="0" err="1"/>
              <a:t>for</a:t>
            </a:r>
            <a:r>
              <a:rPr lang="es-MX" dirty="0"/>
              <a:t> </a:t>
            </a:r>
            <a:r>
              <a:rPr lang="es-MX" dirty="0" err="1"/>
              <a:t>projects</a:t>
            </a:r>
            <a:r>
              <a:rPr lang="es-MX" dirty="0"/>
              <a:t> </a:t>
            </a:r>
            <a:r>
              <a:rPr lang="es-MX" dirty="0" err="1"/>
              <a:t>into</a:t>
            </a:r>
            <a:r>
              <a:rPr lang="es-MX" dirty="0"/>
              <a:t> </a:t>
            </a:r>
            <a:r>
              <a:rPr lang="es-MX" dirty="0" err="1"/>
              <a:t>practice</a:t>
            </a:r>
            <a:r>
              <a:rPr lang="es-MX" dirty="0"/>
              <a:t>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967" y="4857610"/>
            <a:ext cx="1723513" cy="14886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25" y="1082774"/>
            <a:ext cx="1930689" cy="1266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92923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/>
              <a:t>Getting</a:t>
            </a:r>
            <a:r>
              <a:rPr lang="es-MX" dirty="0"/>
              <a:t> response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our</a:t>
            </a:r>
            <a:r>
              <a:rPr lang="es-MX" dirty="0"/>
              <a:t> </a:t>
            </a:r>
            <a:r>
              <a:rPr lang="es-MX" dirty="0" err="1"/>
              <a:t>project</a:t>
            </a:r>
            <a:r>
              <a:rPr lang="es-MX" dirty="0"/>
              <a:t> </a:t>
            </a:r>
            <a:r>
              <a:rPr lang="es-MX" dirty="0" err="1"/>
              <a:t>concerning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possibility</a:t>
            </a:r>
            <a:r>
              <a:rPr lang="es-MX" dirty="0"/>
              <a:t> of </a:t>
            </a:r>
            <a:r>
              <a:rPr lang="es-MX" dirty="0" err="1"/>
              <a:t>certain</a:t>
            </a:r>
            <a:r>
              <a:rPr lang="es-MX" dirty="0"/>
              <a:t> </a:t>
            </a:r>
            <a:r>
              <a:rPr lang="es-MX" dirty="0" err="1"/>
              <a:t>endemic</a:t>
            </a:r>
            <a:r>
              <a:rPr lang="es-MX" dirty="0"/>
              <a:t> </a:t>
            </a:r>
            <a:r>
              <a:rPr lang="es-MX" dirty="0" err="1"/>
              <a:t>animals</a:t>
            </a:r>
            <a:r>
              <a:rPr lang="es-MX" dirty="0"/>
              <a:t> </a:t>
            </a:r>
            <a:r>
              <a:rPr lang="es-MX" dirty="0" err="1"/>
              <a:t>dissapearing</a:t>
            </a:r>
            <a:r>
              <a:rPr lang="es-MX" dirty="0"/>
              <a:t> </a:t>
            </a:r>
            <a:r>
              <a:rPr lang="es-MX" dirty="0" err="1"/>
              <a:t>was</a:t>
            </a:r>
            <a:r>
              <a:rPr lang="es-MX" dirty="0"/>
              <a:t> </a:t>
            </a:r>
            <a:r>
              <a:rPr lang="es-MX" dirty="0" err="1"/>
              <a:t>exciting</a:t>
            </a:r>
            <a:r>
              <a:rPr lang="es-MX" dirty="0"/>
              <a:t> </a:t>
            </a:r>
            <a:r>
              <a:rPr lang="es-MX" dirty="0" err="1"/>
              <a:t>for</a:t>
            </a:r>
            <a:r>
              <a:rPr lang="es-MX" dirty="0"/>
              <a:t> </a:t>
            </a:r>
            <a:r>
              <a:rPr lang="es-MX" dirty="0" err="1"/>
              <a:t>them</a:t>
            </a:r>
            <a:r>
              <a:rPr lang="es-MX" dirty="0"/>
              <a:t> </a:t>
            </a:r>
            <a:r>
              <a:rPr lang="es-MX" dirty="0" err="1"/>
              <a:t>because</a:t>
            </a:r>
            <a:r>
              <a:rPr lang="es-MX" dirty="0"/>
              <a:t> </a:t>
            </a:r>
            <a:r>
              <a:rPr lang="es-MX" dirty="0" err="1"/>
              <a:t>they</a:t>
            </a:r>
            <a:r>
              <a:rPr lang="es-MX" dirty="0"/>
              <a:t> are </a:t>
            </a:r>
            <a:r>
              <a:rPr lang="es-MX" dirty="0" err="1"/>
              <a:t>aware</a:t>
            </a:r>
            <a:r>
              <a:rPr lang="es-MX" dirty="0"/>
              <a:t> </a:t>
            </a:r>
            <a:r>
              <a:rPr lang="es-MX" dirty="0" err="1"/>
              <a:t>now</a:t>
            </a:r>
            <a:r>
              <a:rPr lang="es-MX" dirty="0"/>
              <a:t> </a:t>
            </a:r>
            <a:r>
              <a:rPr lang="es-MX" dirty="0" err="1"/>
              <a:t>that</a:t>
            </a:r>
            <a:r>
              <a:rPr lang="es-MX" dirty="0"/>
              <a:t> </a:t>
            </a:r>
            <a:r>
              <a:rPr lang="es-MX" dirty="0" err="1"/>
              <a:t>many</a:t>
            </a:r>
            <a:r>
              <a:rPr lang="es-MX" dirty="0"/>
              <a:t> </a:t>
            </a:r>
            <a:r>
              <a:rPr lang="es-MX" dirty="0" err="1"/>
              <a:t>people</a:t>
            </a:r>
            <a:r>
              <a:rPr lang="es-MX" dirty="0"/>
              <a:t> share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same</a:t>
            </a:r>
            <a:r>
              <a:rPr lang="es-MX" dirty="0"/>
              <a:t> </a:t>
            </a:r>
            <a:r>
              <a:rPr lang="es-MX" dirty="0" err="1"/>
              <a:t>concern</a:t>
            </a:r>
            <a:r>
              <a:rPr lang="es-MX" dirty="0"/>
              <a:t>, so </a:t>
            </a:r>
            <a:r>
              <a:rPr lang="es-MX" dirty="0" err="1"/>
              <a:t>hopefully</a:t>
            </a:r>
            <a:r>
              <a:rPr lang="es-MX" dirty="0"/>
              <a:t>, </a:t>
            </a:r>
            <a:r>
              <a:rPr lang="es-MX" dirty="0" err="1"/>
              <a:t>solutions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environmental</a:t>
            </a:r>
            <a:r>
              <a:rPr lang="es-MX" dirty="0"/>
              <a:t> </a:t>
            </a:r>
            <a:r>
              <a:rPr lang="es-MX" dirty="0" err="1"/>
              <a:t>problems</a:t>
            </a:r>
            <a:r>
              <a:rPr lang="es-MX" dirty="0"/>
              <a:t> </a:t>
            </a:r>
            <a:r>
              <a:rPr lang="es-MX" dirty="0" err="1"/>
              <a:t>like</a:t>
            </a:r>
            <a:r>
              <a:rPr lang="es-MX" dirty="0"/>
              <a:t> animal </a:t>
            </a:r>
            <a:r>
              <a:rPr lang="es-MX" dirty="0" err="1"/>
              <a:t>exctintion</a:t>
            </a:r>
            <a:r>
              <a:rPr lang="es-MX" dirty="0"/>
              <a:t> </a:t>
            </a:r>
            <a:r>
              <a:rPr lang="es-MX" dirty="0" err="1"/>
              <a:t>would</a:t>
            </a:r>
            <a:r>
              <a:rPr lang="es-MX" dirty="0"/>
              <a:t> be </a:t>
            </a:r>
            <a:r>
              <a:rPr lang="es-MX" dirty="0" err="1"/>
              <a:t>addressed</a:t>
            </a:r>
            <a:r>
              <a:rPr lang="es-MX" dirty="0"/>
              <a:t> and </a:t>
            </a:r>
            <a:r>
              <a:rPr lang="es-MX" dirty="0" err="1"/>
              <a:t>eventually</a:t>
            </a:r>
            <a:r>
              <a:rPr lang="es-MX" dirty="0"/>
              <a:t> </a:t>
            </a:r>
            <a:r>
              <a:rPr lang="es-MX" dirty="0" err="1"/>
              <a:t>solved</a:t>
            </a:r>
            <a:r>
              <a:rPr lang="es-MX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8441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57" y="1600200"/>
            <a:ext cx="805008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9784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57" y="1600200"/>
            <a:ext cx="805008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1599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MX" dirty="0" err="1"/>
              <a:t>Taking</a:t>
            </a:r>
            <a:r>
              <a:rPr lang="es-MX" dirty="0"/>
              <a:t> </a:t>
            </a:r>
            <a:r>
              <a:rPr lang="es-MX" dirty="0" err="1"/>
              <a:t>part</a:t>
            </a:r>
            <a:r>
              <a:rPr lang="es-MX" dirty="0"/>
              <a:t> in </a:t>
            </a:r>
            <a:r>
              <a:rPr lang="es-MX" dirty="0" err="1"/>
              <a:t>projects</a:t>
            </a:r>
            <a:r>
              <a:rPr lang="es-MX" dirty="0"/>
              <a:t> of </a:t>
            </a:r>
            <a:r>
              <a:rPr lang="es-MX" dirty="0" err="1"/>
              <a:t>other</a:t>
            </a:r>
            <a:r>
              <a:rPr lang="es-MX" dirty="0"/>
              <a:t> </a:t>
            </a:r>
            <a:r>
              <a:rPr lang="es-MX" dirty="0" err="1"/>
              <a:t>teachers</a:t>
            </a:r>
            <a:r>
              <a:rPr lang="es-MX" dirty="0"/>
              <a:t> </a:t>
            </a:r>
            <a:r>
              <a:rPr lang="es-MX" dirty="0" err="1"/>
              <a:t>created</a:t>
            </a:r>
            <a:r>
              <a:rPr lang="es-MX" dirty="0"/>
              <a:t> a </a:t>
            </a:r>
            <a:r>
              <a:rPr lang="es-MX" dirty="0" err="1"/>
              <a:t>sense</a:t>
            </a:r>
            <a:r>
              <a:rPr lang="es-MX" dirty="0"/>
              <a:t> of Community </a:t>
            </a:r>
            <a:r>
              <a:rPr lang="es-MX" dirty="0" err="1"/>
              <a:t>that</a:t>
            </a:r>
            <a:r>
              <a:rPr lang="es-MX" dirty="0"/>
              <a:t> </a:t>
            </a:r>
            <a:r>
              <a:rPr lang="es-MX" dirty="0" err="1"/>
              <a:t>we</a:t>
            </a:r>
            <a:r>
              <a:rPr lang="es-MX" dirty="0"/>
              <a:t> </a:t>
            </a:r>
            <a:r>
              <a:rPr lang="es-MX" dirty="0" err="1"/>
              <a:t>valued</a:t>
            </a:r>
            <a:r>
              <a:rPr lang="es-MX" dirty="0"/>
              <a:t> </a:t>
            </a:r>
            <a:r>
              <a:rPr lang="es-MX" dirty="0" err="1"/>
              <a:t>immensly</a:t>
            </a:r>
            <a:r>
              <a:rPr lang="es-MX" dirty="0"/>
              <a:t>. </a:t>
            </a:r>
          </a:p>
          <a:p>
            <a:pPr marL="0" indent="0">
              <a:buNone/>
            </a:pPr>
            <a:r>
              <a:rPr lang="es-MX" dirty="0" err="1"/>
              <a:t>Finally</a:t>
            </a:r>
            <a:r>
              <a:rPr lang="es-MX" dirty="0"/>
              <a:t>, </a:t>
            </a:r>
            <a:r>
              <a:rPr lang="es-MX" dirty="0" err="1"/>
              <a:t>we</a:t>
            </a:r>
            <a:r>
              <a:rPr lang="es-MX" dirty="0"/>
              <a:t> </a:t>
            </a:r>
            <a:r>
              <a:rPr lang="es-MX" dirty="0" err="1"/>
              <a:t>would</a:t>
            </a:r>
            <a:r>
              <a:rPr lang="es-MX" dirty="0"/>
              <a:t> </a:t>
            </a:r>
            <a:r>
              <a:rPr lang="es-MX" dirty="0" err="1"/>
              <a:t>like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thank</a:t>
            </a:r>
            <a:r>
              <a:rPr lang="es-MX" dirty="0"/>
              <a:t> </a:t>
            </a:r>
            <a:r>
              <a:rPr lang="es-MX" dirty="0" err="1"/>
              <a:t>all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facilitators,teachers</a:t>
            </a:r>
            <a:r>
              <a:rPr lang="es-MX" dirty="0"/>
              <a:t> and </a:t>
            </a:r>
            <a:r>
              <a:rPr lang="es-MX" dirty="0" err="1"/>
              <a:t>students</a:t>
            </a:r>
            <a:r>
              <a:rPr lang="es-MX" dirty="0"/>
              <a:t> </a:t>
            </a:r>
            <a:r>
              <a:rPr lang="es-MX" dirty="0" err="1"/>
              <a:t>who</a:t>
            </a:r>
            <a:r>
              <a:rPr lang="es-MX" dirty="0"/>
              <a:t> </a:t>
            </a:r>
            <a:r>
              <a:rPr lang="es-MX" dirty="0" err="1"/>
              <a:t>gave</a:t>
            </a:r>
            <a:r>
              <a:rPr lang="es-MX" dirty="0"/>
              <a:t> </a:t>
            </a:r>
            <a:r>
              <a:rPr lang="es-MX" dirty="0" err="1"/>
              <a:t>us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opportunity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learn</a:t>
            </a:r>
            <a:r>
              <a:rPr lang="es-MX" dirty="0"/>
              <a:t> in a </a:t>
            </a:r>
            <a:r>
              <a:rPr lang="es-MX" dirty="0" err="1"/>
              <a:t>fun</a:t>
            </a:r>
            <a:r>
              <a:rPr lang="es-MX" dirty="0"/>
              <a:t>, </a:t>
            </a:r>
            <a:r>
              <a:rPr lang="es-MX" dirty="0" err="1"/>
              <a:t>intersting</a:t>
            </a:r>
            <a:r>
              <a:rPr lang="es-MX" dirty="0"/>
              <a:t> </a:t>
            </a:r>
            <a:r>
              <a:rPr lang="es-MX" dirty="0" err="1"/>
              <a:t>way</a:t>
            </a:r>
            <a:r>
              <a:rPr lang="es-MX" dirty="0"/>
              <a:t>.  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err="1"/>
              <a:t>Thank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from</a:t>
            </a:r>
            <a:r>
              <a:rPr lang="es-MX" dirty="0"/>
              <a:t> INSTITUTO LUX.</a:t>
            </a:r>
          </a:p>
          <a:p>
            <a:pPr marL="0" indent="0">
              <a:buNone/>
            </a:pP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6761935"/>
      </p:ext>
    </p:extLst>
  </p:cSld>
  <p:clrMapOvr>
    <a:masterClrMapping/>
  </p:clrMapOvr>
</p:sld>
</file>

<file path=ppt/theme/theme1.xml><?xml version="1.0" encoding="utf-8"?>
<a:theme xmlns:a="http://schemas.openxmlformats.org/drawingml/2006/main" name="Lux 16-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241</Words>
  <Application>Microsoft Macintosh PowerPoint</Application>
  <PresentationFormat>On-screen Show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Lux 16-17</vt:lpstr>
      <vt:lpstr>ENVIRONMENTAL ISSUES</vt:lpstr>
      <vt:lpstr>TÍTULO DE LA PRESENTACIÓN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 Lux</dc:creator>
  <cp:lastModifiedBy>Barry Kramer</cp:lastModifiedBy>
  <cp:revision>13</cp:revision>
  <dcterms:created xsi:type="dcterms:W3CDTF">2017-06-03T02:15:11Z</dcterms:created>
  <dcterms:modified xsi:type="dcterms:W3CDTF">2017-06-03T02:19:33Z</dcterms:modified>
</cp:coreProperties>
</file>