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352" y="-9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BA661E-974B-436A-8901-8B9B60116C98}" type="datetimeFigureOut">
              <a:rPr lang="en-US" smtClean="0"/>
              <a:pPr/>
              <a:t>5/20/17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BB2DF2-3782-48A7-A9EC-AE4140C4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661E-974B-436A-8901-8B9B60116C98}" type="datetimeFigureOut">
              <a:rPr lang="en-US" smtClean="0"/>
              <a:pPr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2DF2-3782-48A7-A9EC-AE4140C4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661E-974B-436A-8901-8B9B60116C98}" type="datetimeFigureOut">
              <a:rPr lang="en-US" smtClean="0"/>
              <a:pPr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2DF2-3782-48A7-A9EC-AE4140C4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661E-974B-436A-8901-8B9B60116C98}" type="datetimeFigureOut">
              <a:rPr lang="en-US" smtClean="0"/>
              <a:pPr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2DF2-3782-48A7-A9EC-AE4140C44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661E-974B-436A-8901-8B9B60116C98}" type="datetimeFigureOut">
              <a:rPr lang="en-US" smtClean="0"/>
              <a:pPr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2DF2-3782-48A7-A9EC-AE4140C44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661E-974B-436A-8901-8B9B60116C98}" type="datetimeFigureOut">
              <a:rPr lang="en-US" smtClean="0"/>
              <a:pPr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2DF2-3782-48A7-A9EC-AE4140C44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661E-974B-436A-8901-8B9B60116C98}" type="datetimeFigureOut">
              <a:rPr lang="en-US" smtClean="0"/>
              <a:pPr/>
              <a:t>5/20/17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2DF2-3782-48A7-A9EC-AE4140C4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661E-974B-436A-8901-8B9B60116C98}" type="datetimeFigureOut">
              <a:rPr lang="en-US" smtClean="0"/>
              <a:pPr/>
              <a:t>5/20/17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2DF2-3782-48A7-A9EC-AE4140C44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661E-974B-436A-8901-8B9B60116C98}" type="datetimeFigureOut">
              <a:rPr lang="en-US" smtClean="0"/>
              <a:pPr/>
              <a:t>5/20/17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2DF2-3782-48A7-A9EC-AE4140C4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/>
          <a:p>
            <a:fld id="{A3BA661E-974B-436A-8901-8B9B60116C98}" type="datetimeFigureOut">
              <a:rPr lang="en-US" smtClean="0"/>
              <a:pPr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2DF2-3782-48A7-A9EC-AE4140C4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BA661E-974B-436A-8901-8B9B60116C98}" type="datetimeFigureOut">
              <a:rPr lang="en-US" smtClean="0"/>
              <a:pPr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BB2DF2-3782-48A7-A9EC-AE4140C44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A3BA661E-974B-436A-8901-8B9B60116C98}" type="datetimeFigureOut">
              <a:rPr lang="en-US" smtClean="0"/>
              <a:pPr/>
              <a:t>5/20/17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ABB2DF2-3782-48A7-A9EC-AE4140C4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57200"/>
            <a:ext cx="5829300" cy="4319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ublic\ISA 2017-18\ISA Radhika\go green scanned copies\New Doc 2017-04-1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70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9342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GLOBAL  ISSUE  ENVIRONMENT – by </a:t>
            </a:r>
            <a:r>
              <a:rPr lang="en-US" sz="2800" b="1" dirty="0" err="1" smtClean="0">
                <a:solidFill>
                  <a:srgbClr val="FFFF00"/>
                </a:solidFill>
              </a:rPr>
              <a:t>Ms.Vedika</a:t>
            </a:r>
            <a:r>
              <a:rPr lang="en-US" sz="2800" b="1" dirty="0" smtClean="0">
                <a:solidFill>
                  <a:srgbClr val="FFFF00"/>
                </a:solidFill>
              </a:rPr>
              <a:t> , Grade 9 , St.Peter’s High School , </a:t>
            </a:r>
            <a:r>
              <a:rPr lang="en-US" sz="2800" b="1" dirty="0" err="1" smtClean="0">
                <a:solidFill>
                  <a:srgbClr val="FFFF00"/>
                </a:solidFill>
              </a:rPr>
              <a:t>Telangana</a:t>
            </a:r>
            <a:r>
              <a:rPr lang="en-US" sz="2800" b="1" dirty="0" smtClean="0">
                <a:solidFill>
                  <a:srgbClr val="FFFF00"/>
                </a:solidFill>
              </a:rPr>
              <a:t> , INDIA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57200"/>
            <a:ext cx="5829300" cy="4319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9342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GLOBAL  ISSUE  ENVIRONMENT – by </a:t>
            </a:r>
            <a:r>
              <a:rPr lang="en-US" sz="2800" b="1" dirty="0" err="1" smtClean="0">
                <a:solidFill>
                  <a:srgbClr val="FFFF00"/>
                </a:solidFill>
              </a:rPr>
              <a:t>Ms.Vedika</a:t>
            </a:r>
            <a:r>
              <a:rPr lang="en-US" sz="2800" b="1" dirty="0" smtClean="0">
                <a:solidFill>
                  <a:srgbClr val="FFFF00"/>
                </a:solidFill>
              </a:rPr>
              <a:t> , Grade 9 , St.Peter’s High School , </a:t>
            </a:r>
            <a:r>
              <a:rPr lang="en-US" sz="2800" b="1" dirty="0" err="1" smtClean="0">
                <a:solidFill>
                  <a:srgbClr val="FFFF00"/>
                </a:solidFill>
              </a:rPr>
              <a:t>Telangana</a:t>
            </a:r>
            <a:r>
              <a:rPr lang="en-US" sz="2800" b="1" dirty="0" smtClean="0">
                <a:solidFill>
                  <a:srgbClr val="FFFF00"/>
                </a:solidFill>
              </a:rPr>
              <a:t> , INDIA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Public\ISA 2017-18\ISA Radhika\go green scanned copies\New Doc 2017-04-17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7999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57200"/>
            <a:ext cx="5829300" cy="4319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9342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GLOBAL  ISSUE  ENVIRONMENT – by </a:t>
            </a:r>
            <a:r>
              <a:rPr lang="en-US" sz="2800" b="1" dirty="0" err="1" smtClean="0">
                <a:solidFill>
                  <a:srgbClr val="FFFF00"/>
                </a:solidFill>
              </a:rPr>
              <a:t>Ms.Vedika</a:t>
            </a:r>
            <a:r>
              <a:rPr lang="en-US" sz="2800" b="1" dirty="0" smtClean="0">
                <a:solidFill>
                  <a:srgbClr val="FFFF00"/>
                </a:solidFill>
              </a:rPr>
              <a:t> , Grade 9 , St.Peter’s High School , </a:t>
            </a:r>
            <a:r>
              <a:rPr lang="en-US" sz="2800" b="1" dirty="0" err="1" smtClean="0">
                <a:solidFill>
                  <a:srgbClr val="FFFF00"/>
                </a:solidFill>
              </a:rPr>
              <a:t>Telangana</a:t>
            </a:r>
            <a:r>
              <a:rPr lang="en-US" sz="2800" b="1" dirty="0" smtClean="0">
                <a:solidFill>
                  <a:srgbClr val="FFFF00"/>
                </a:solidFill>
              </a:rPr>
              <a:t> , INDIA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Users\Public\ISA 2017-18\ISA Radhika\go green scanned copies\New Doc 2017-04-1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57200"/>
            <a:ext cx="5829300" cy="4319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9342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GLOBAL  ISSUE  ENVIRONMENT – by </a:t>
            </a:r>
            <a:r>
              <a:rPr lang="en-US" sz="2800" b="1" dirty="0" err="1" smtClean="0">
                <a:solidFill>
                  <a:srgbClr val="FFFF00"/>
                </a:solidFill>
              </a:rPr>
              <a:t>Ms.Vedika</a:t>
            </a:r>
            <a:r>
              <a:rPr lang="en-US" sz="2800" b="1" dirty="0" smtClean="0">
                <a:solidFill>
                  <a:srgbClr val="FFFF00"/>
                </a:solidFill>
              </a:rPr>
              <a:t> , Grade 9 , St.Peter’s High School , </a:t>
            </a:r>
            <a:r>
              <a:rPr lang="en-US" sz="2800" b="1" dirty="0" err="1" smtClean="0">
                <a:solidFill>
                  <a:srgbClr val="FFFF00"/>
                </a:solidFill>
              </a:rPr>
              <a:t>Telangana</a:t>
            </a:r>
            <a:r>
              <a:rPr lang="en-US" sz="2800" b="1" dirty="0" smtClean="0">
                <a:solidFill>
                  <a:srgbClr val="FFFF00"/>
                </a:solidFill>
              </a:rPr>
              <a:t> , INDIA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Public\ISA 2017-18\ISA Radhika\go green scanned copies\New Doc 2017-04-1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8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57200"/>
            <a:ext cx="5829300" cy="4319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9342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GLOBAL  ISSUE  ENVIRONMENT – by </a:t>
            </a:r>
            <a:r>
              <a:rPr lang="en-US" sz="2800" b="1" dirty="0" err="1" smtClean="0">
                <a:solidFill>
                  <a:srgbClr val="FFFF00"/>
                </a:solidFill>
              </a:rPr>
              <a:t>Ms.Vedika</a:t>
            </a:r>
            <a:r>
              <a:rPr lang="en-US" sz="2800" b="1" dirty="0" smtClean="0">
                <a:solidFill>
                  <a:srgbClr val="FFFF00"/>
                </a:solidFill>
              </a:rPr>
              <a:t> , Grade 9 , St.Peter’s High School , </a:t>
            </a:r>
            <a:r>
              <a:rPr lang="en-US" sz="2800" b="1" dirty="0" err="1" smtClean="0">
                <a:solidFill>
                  <a:srgbClr val="FFFF00"/>
                </a:solidFill>
              </a:rPr>
              <a:t>Telangana</a:t>
            </a:r>
            <a:r>
              <a:rPr lang="en-US" sz="2800" b="1" dirty="0" smtClean="0">
                <a:solidFill>
                  <a:srgbClr val="FFFF00"/>
                </a:solidFill>
              </a:rPr>
              <a:t> , INDIA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Public\ISA 2017-18\ISA Radhika\go green scanned copies\New Doc 2017-04-17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57200"/>
            <a:ext cx="5829300" cy="4319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9342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GLOBAL  ISSUE  ENVIRONMENT – by </a:t>
            </a:r>
            <a:r>
              <a:rPr lang="en-US" sz="2800" b="1" dirty="0" err="1" smtClean="0">
                <a:solidFill>
                  <a:srgbClr val="FFFF00"/>
                </a:solidFill>
              </a:rPr>
              <a:t>Ms.Vedika</a:t>
            </a:r>
            <a:r>
              <a:rPr lang="en-US" sz="2800" b="1" dirty="0" smtClean="0">
                <a:solidFill>
                  <a:srgbClr val="FFFF00"/>
                </a:solidFill>
              </a:rPr>
              <a:t> , Grade 9 , St.Peter’s High School , </a:t>
            </a:r>
            <a:r>
              <a:rPr lang="en-US" sz="2800" b="1" dirty="0" err="1" smtClean="0">
                <a:solidFill>
                  <a:srgbClr val="FFFF00"/>
                </a:solidFill>
              </a:rPr>
              <a:t>Telangana</a:t>
            </a:r>
            <a:r>
              <a:rPr lang="en-US" sz="2800" b="1" dirty="0" smtClean="0">
                <a:solidFill>
                  <a:srgbClr val="FFFF00"/>
                </a:solidFill>
              </a:rPr>
              <a:t> , INDIA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Public\ISA 2017-18\ISA Radhika\go green scanned copies\New Doc 2017-04-17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57200"/>
            <a:ext cx="5829300" cy="4319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9342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GLOBAL  ISSUE  ENVIRONMENT – by </a:t>
            </a:r>
            <a:r>
              <a:rPr lang="en-US" sz="2800" b="1" dirty="0" err="1" smtClean="0">
                <a:solidFill>
                  <a:srgbClr val="FFFF00"/>
                </a:solidFill>
              </a:rPr>
              <a:t>Ms.Vedika</a:t>
            </a:r>
            <a:r>
              <a:rPr lang="en-US" sz="2800" b="1" dirty="0" smtClean="0">
                <a:solidFill>
                  <a:srgbClr val="FFFF00"/>
                </a:solidFill>
              </a:rPr>
              <a:t> , Grade 9 , St.Peter’s High School , </a:t>
            </a:r>
            <a:r>
              <a:rPr lang="en-US" sz="2800" b="1" dirty="0" err="1" smtClean="0">
                <a:solidFill>
                  <a:srgbClr val="FFFF00"/>
                </a:solidFill>
              </a:rPr>
              <a:t>Telangana</a:t>
            </a:r>
            <a:r>
              <a:rPr lang="en-US" sz="2800" b="1" dirty="0" smtClean="0">
                <a:solidFill>
                  <a:srgbClr val="FFFF00"/>
                </a:solidFill>
              </a:rPr>
              <a:t> , INDIA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Public\ISA 2017-18\ISA Radhika\go green scanned copies\New Doc 2017-04-17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1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57200"/>
            <a:ext cx="5829300" cy="4319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9342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GLOBAL  ISSUE  ENVIRONMENT – by </a:t>
            </a:r>
            <a:r>
              <a:rPr lang="en-US" sz="2800" b="1" dirty="0" err="1" smtClean="0">
                <a:solidFill>
                  <a:srgbClr val="FFFF00"/>
                </a:solidFill>
              </a:rPr>
              <a:t>Ms.Vedika</a:t>
            </a:r>
            <a:r>
              <a:rPr lang="en-US" sz="2800" b="1" dirty="0" smtClean="0">
                <a:solidFill>
                  <a:srgbClr val="FFFF00"/>
                </a:solidFill>
              </a:rPr>
              <a:t> , Grade 9 , St.Peter’s High School , </a:t>
            </a:r>
            <a:r>
              <a:rPr lang="en-US" sz="2800" b="1" dirty="0" err="1" smtClean="0">
                <a:solidFill>
                  <a:srgbClr val="FFFF00"/>
                </a:solidFill>
              </a:rPr>
              <a:t>Telangana</a:t>
            </a:r>
            <a:r>
              <a:rPr lang="en-US" sz="2800" b="1" dirty="0" smtClean="0">
                <a:solidFill>
                  <a:srgbClr val="FFFF00"/>
                </a:solidFill>
              </a:rPr>
              <a:t> , INDIA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Public\ISA 2017-18\ISA Radhika\go green scanned copies\New Doc 2017-04-17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8000" cy="6477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57200"/>
            <a:ext cx="5829300" cy="4319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9342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GLOBAL  ISSUE  ENVIRONMENT – by </a:t>
            </a:r>
            <a:r>
              <a:rPr lang="en-US" sz="2800" b="1" dirty="0" err="1" smtClean="0">
                <a:solidFill>
                  <a:srgbClr val="FFFF00"/>
                </a:solidFill>
              </a:rPr>
              <a:t>Ms.Vedika</a:t>
            </a:r>
            <a:r>
              <a:rPr lang="en-US" sz="2800" b="1" dirty="0" smtClean="0">
                <a:solidFill>
                  <a:srgbClr val="FFFF00"/>
                </a:solidFill>
              </a:rPr>
              <a:t> , Grade 9 , St.Peter’s High School , </a:t>
            </a:r>
            <a:r>
              <a:rPr lang="en-US" sz="2800" b="1" dirty="0" err="1" smtClean="0">
                <a:solidFill>
                  <a:srgbClr val="FFFF00"/>
                </a:solidFill>
              </a:rPr>
              <a:t>Telangana</a:t>
            </a:r>
            <a:r>
              <a:rPr lang="en-US" sz="2800" b="1" dirty="0" smtClean="0">
                <a:solidFill>
                  <a:srgbClr val="FFFF00"/>
                </a:solidFill>
              </a:rPr>
              <a:t> , INDIA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Public\ISA 2017-18\ISA Radhika\go green scanned copies\New Doc 2017-04-17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57200"/>
            <a:ext cx="5829300" cy="4319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9342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GLOBAL  ISSUE  ENVIRONMENT – by </a:t>
            </a:r>
            <a:r>
              <a:rPr lang="en-US" sz="2800" b="1" dirty="0" err="1" smtClean="0">
                <a:solidFill>
                  <a:srgbClr val="FFFF00"/>
                </a:solidFill>
              </a:rPr>
              <a:t>Ms.Vedika</a:t>
            </a:r>
            <a:r>
              <a:rPr lang="en-US" sz="2800" b="1" dirty="0" smtClean="0">
                <a:solidFill>
                  <a:srgbClr val="FFFF00"/>
                </a:solidFill>
              </a:rPr>
              <a:t> , Grade 9 , St.Peter’s High School , </a:t>
            </a:r>
            <a:r>
              <a:rPr lang="en-US" sz="2800" b="1" dirty="0" err="1" smtClean="0">
                <a:solidFill>
                  <a:srgbClr val="FFFF00"/>
                </a:solidFill>
              </a:rPr>
              <a:t>Telangana</a:t>
            </a:r>
            <a:r>
              <a:rPr lang="en-US" sz="2800" b="1" dirty="0" smtClean="0">
                <a:solidFill>
                  <a:srgbClr val="FFFF00"/>
                </a:solidFill>
              </a:rPr>
              <a:t> , INDIA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Public\ISA 2017-18\ISA Radhika\go green scanned copies\New Doc 2017-04-17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57200"/>
            <a:ext cx="5829300" cy="4319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9342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GLOBAL  ISSUE  ENVIRONMENT – by </a:t>
            </a:r>
            <a:r>
              <a:rPr lang="en-US" sz="2800" b="1" dirty="0" err="1" smtClean="0">
                <a:solidFill>
                  <a:srgbClr val="FFFF00"/>
                </a:solidFill>
              </a:rPr>
              <a:t>Ms.Vedika</a:t>
            </a:r>
            <a:r>
              <a:rPr lang="en-US" sz="2800" b="1" dirty="0" smtClean="0">
                <a:solidFill>
                  <a:srgbClr val="FFFF00"/>
                </a:solidFill>
              </a:rPr>
              <a:t> , Grade 9 , St.Peter’s High School , </a:t>
            </a:r>
            <a:r>
              <a:rPr lang="en-US" sz="2800" b="1" dirty="0" err="1" smtClean="0">
                <a:solidFill>
                  <a:srgbClr val="FFFF00"/>
                </a:solidFill>
              </a:rPr>
              <a:t>Telangana</a:t>
            </a:r>
            <a:r>
              <a:rPr lang="en-US" sz="2800" b="1" dirty="0" smtClean="0">
                <a:solidFill>
                  <a:srgbClr val="FFFF00"/>
                </a:solidFill>
              </a:rPr>
              <a:t> , INDIA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Public\ISA 2017-18\ISA Radhika\go green scanned copies\New Doc 2017-04-17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187</Words>
  <Application>Microsoft Macintosh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SPPS Principal</dc:creator>
  <cp:lastModifiedBy>Barry Kramer</cp:lastModifiedBy>
  <cp:revision>3</cp:revision>
  <dcterms:created xsi:type="dcterms:W3CDTF">2017-05-20T17:27:11Z</dcterms:created>
  <dcterms:modified xsi:type="dcterms:W3CDTF">2017-05-20T17:28:16Z</dcterms:modified>
</cp:coreProperties>
</file>