
<file path=[Content_Types].xml><?xml version="1.0" encoding="utf-8"?>
<Types xmlns="http://schemas.openxmlformats.org/package/2006/content-types">
  <Override PartName="/ppt/slideLayouts/slideLayout4.xml" ContentType="application/vnd.openxmlformats-officedocument.presentationml.slideLayout+xml"/>
  <Default Extension="jpeg" ContentType="image/jpeg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Default Extension="rels" ContentType="application/vnd.openxmlformats-package.relationship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Default Extension="xml" ContentType="application/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viewProps.xml" ContentType="application/vnd.openxmlformats-officedocument.presentationml.viewProps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Layouts/slideLayout2.xml" ContentType="application/vnd.openxmlformats-officedocument.presentationml.slideLayout+xml"/>
  <Override PartName="/ppt/presentation.xml" ContentType="application/vnd.openxmlformats-officedocument.presentationml.presentation.main+xml"/>
  <Default Extension="bin" ContentType="application/vnd.openxmlformats-officedocument.presentationml.printerSettings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slides/slide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3" r:id="rId8"/>
    <p:sldId id="264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3399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558" autoAdjust="0"/>
    <p:restoredTop sz="94660"/>
  </p:normalViewPr>
  <p:slideViewPr>
    <p:cSldViewPr>
      <p:cViewPr varScale="1">
        <p:scale>
          <a:sx n="93" d="100"/>
          <a:sy n="93" d="100"/>
        </p:scale>
        <p:origin x="-54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printerSettings" Target="printerSettings/printerSettings1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6D789-EF53-4AFE-8A3E-8602976CA728}" type="datetimeFigureOut">
              <a:rPr lang="en-US" smtClean="0"/>
              <a:pPr/>
              <a:t>5/19/17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0F7CB-3BD5-45F4-AF76-B5719A2A49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6D789-EF53-4AFE-8A3E-8602976CA728}" type="datetimeFigureOut">
              <a:rPr lang="en-US" smtClean="0"/>
              <a:pPr/>
              <a:t>5/19/17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0F7CB-3BD5-45F4-AF76-B5719A2A49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6D789-EF53-4AFE-8A3E-8602976CA728}" type="datetimeFigureOut">
              <a:rPr lang="en-US" smtClean="0"/>
              <a:pPr/>
              <a:t>5/19/17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0F7CB-3BD5-45F4-AF76-B5719A2A49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6D789-EF53-4AFE-8A3E-8602976CA728}" type="datetimeFigureOut">
              <a:rPr lang="en-US" smtClean="0"/>
              <a:pPr/>
              <a:t>5/19/17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0F7CB-3BD5-45F4-AF76-B5719A2A49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6D789-EF53-4AFE-8A3E-8602976CA728}" type="datetimeFigureOut">
              <a:rPr lang="en-US" smtClean="0"/>
              <a:pPr/>
              <a:t>5/19/17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0F7CB-3BD5-45F4-AF76-B5719A2A49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6D789-EF53-4AFE-8A3E-8602976CA728}" type="datetimeFigureOut">
              <a:rPr lang="en-US" smtClean="0"/>
              <a:pPr/>
              <a:t>5/19/17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0F7CB-3BD5-45F4-AF76-B5719A2A49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6D789-EF53-4AFE-8A3E-8602976CA728}" type="datetimeFigureOut">
              <a:rPr lang="en-US" smtClean="0"/>
              <a:pPr/>
              <a:t>5/19/17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0F7CB-3BD5-45F4-AF76-B5719A2A49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6D789-EF53-4AFE-8A3E-8602976CA728}" type="datetimeFigureOut">
              <a:rPr lang="en-US" smtClean="0"/>
              <a:pPr/>
              <a:t>5/19/17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0F7CB-3BD5-45F4-AF76-B5719A2A49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6D789-EF53-4AFE-8A3E-8602976CA728}" type="datetimeFigureOut">
              <a:rPr lang="en-US" smtClean="0"/>
              <a:pPr/>
              <a:t>5/19/17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0F7CB-3BD5-45F4-AF76-B5719A2A49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6D789-EF53-4AFE-8A3E-8602976CA728}" type="datetimeFigureOut">
              <a:rPr lang="en-US" smtClean="0"/>
              <a:pPr/>
              <a:t>5/19/17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0F7CB-3BD5-45F4-AF76-B5719A2A49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6D789-EF53-4AFE-8A3E-8602976CA728}" type="datetimeFigureOut">
              <a:rPr lang="en-US" smtClean="0"/>
              <a:pPr/>
              <a:t>5/19/17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0F7CB-3BD5-45F4-AF76-B5719A2A49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 flip="none" rotWithShape="1">
          <a:gsLst>
            <a:gs pos="0">
              <a:srgbClr val="339966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81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86D789-EF53-4AFE-8A3E-8602976CA728}" type="datetimeFigureOut">
              <a:rPr lang="en-US" smtClean="0"/>
              <a:pPr/>
              <a:t>5/19/17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80F7CB-3BD5-45F4-AF76-B5719A2A490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en.wikipedia.org/wiki/Killer_Whale" TargetMode="External"/><Relationship Id="rId3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Natural Wonders in </a:t>
            </a:r>
            <a:br>
              <a:rPr lang="en-US" dirty="0" smtClean="0"/>
            </a:br>
            <a:r>
              <a:rPr lang="en-US" dirty="0" smtClean="0"/>
              <a:t>Washington State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3886200"/>
            <a:ext cx="7162800" cy="1752600"/>
          </a:xfrm>
        </p:spPr>
        <p:txBody>
          <a:bodyPr/>
          <a:lstStyle/>
          <a:p>
            <a:r>
              <a:rPr lang="en-US" dirty="0" smtClean="0"/>
              <a:t>Lynnwood Elementary 5</a:t>
            </a:r>
            <a:r>
              <a:rPr lang="en-US" baseline="30000" dirty="0" smtClean="0"/>
              <a:t>th</a:t>
            </a:r>
            <a:r>
              <a:rPr lang="en-US" dirty="0" smtClean="0"/>
              <a:t> grade students </a:t>
            </a:r>
          </a:p>
          <a:p>
            <a:r>
              <a:rPr lang="en-US" dirty="0" smtClean="0"/>
              <a:t>WA, USA</a:t>
            </a:r>
            <a:endParaRPr lang="en-US" dirty="0"/>
          </a:p>
        </p:txBody>
      </p:sp>
      <p:pic>
        <p:nvPicPr>
          <p:cNvPr id="6" name="Content Placeholder 3" descr="Mr Raini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1" y="609600"/>
            <a:ext cx="2057400" cy="1369106"/>
          </a:xfrm>
          <a:prstGeom prst="rect">
            <a:avLst/>
          </a:prstGeom>
        </p:spPr>
      </p:pic>
      <p:pic>
        <p:nvPicPr>
          <p:cNvPr id="7" name="Content Placeholder 3" descr="http://upload.wikimedia.org/wikipedia/commons/f/fe/Snoqualmie_Falls_in_June_2008.JPG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0" y="838200"/>
            <a:ext cx="2255308" cy="117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220px-Killerwhales_jumping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477000" y="5029200"/>
            <a:ext cx="2057400" cy="1295400"/>
          </a:xfrm>
          <a:prstGeom prst="rect">
            <a:avLst/>
          </a:prstGeom>
        </p:spPr>
      </p:pic>
      <p:pic>
        <p:nvPicPr>
          <p:cNvPr id="10" name="Content Placeholder 3" descr="Wahington State Ferry with olympic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90600" y="4876800"/>
            <a:ext cx="2547136" cy="146288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Snoqualmie Falls and Snoqualmie Lodge</a:t>
            </a:r>
            <a:endParaRPr lang="en-US" dirty="0"/>
          </a:p>
        </p:txBody>
      </p:sp>
      <p:pic>
        <p:nvPicPr>
          <p:cNvPr id="4" name="Content Placeholder 3" descr="http://upload.wikimedia.org/wikipedia/commons/f/fe/Snoqualmie_Falls_in_June_2008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1400" y="274638"/>
            <a:ext cx="5105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Snoqualmie Falls and Snoqualmie Lodge</a:t>
            </a:r>
            <a:endParaRPr lang="en-US" dirty="0"/>
          </a:p>
        </p:txBody>
      </p:sp>
      <p:pic>
        <p:nvPicPr>
          <p:cNvPr id="4" name="Content Placeholder 3" descr="http://upload.wikimedia.org/wikipedia/commons/f/fe/Snoqualmie_Falls_in_June_2008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304800"/>
            <a:ext cx="1645709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143000" y="1905000"/>
            <a:ext cx="70104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Snoqualmie Falls and Snoqualmie Lodge are located in Western Washington. You drive up I 90 to get to this site  on the western side of the Cascade mountains</a:t>
            </a:r>
            <a:r>
              <a:rPr lang="en-US" sz="2000" dirty="0" smtClean="0"/>
              <a:t>.</a:t>
            </a:r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295400" y="3962400"/>
            <a:ext cx="73152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It is spectacular now after all the rain we’ve had this winter</a:t>
            </a:r>
          </a:p>
          <a:p>
            <a:r>
              <a:rPr lang="en-US" sz="2800" dirty="0" smtClean="0"/>
              <a:t>It is interesting to know that is </a:t>
            </a:r>
            <a:r>
              <a:rPr lang="en-US" sz="2800" dirty="0" err="1" smtClean="0"/>
              <a:t>is</a:t>
            </a:r>
            <a:r>
              <a:rPr lang="en-US" sz="2800" dirty="0" smtClean="0"/>
              <a:t> also a sacred site  for the local Native Americans of the Snoqualmie Tribe.</a:t>
            </a:r>
          </a:p>
          <a:p>
            <a:endParaRPr lang="en-US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Washington State Ferry</a:t>
            </a:r>
            <a:endParaRPr lang="en-US" dirty="0"/>
          </a:p>
        </p:txBody>
      </p:sp>
      <p:pic>
        <p:nvPicPr>
          <p:cNvPr id="4" name="Content Placeholder 3" descr="Wahington State Ferry with olympic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93172" y="1369542"/>
            <a:ext cx="5469628" cy="3141340"/>
          </a:xfrm>
        </p:spPr>
      </p:pic>
      <p:sp>
        <p:nvSpPr>
          <p:cNvPr id="5" name="Rectangle 4"/>
          <p:cNvSpPr/>
          <p:nvPr/>
        </p:nvSpPr>
        <p:spPr>
          <a:xfrm>
            <a:off x="1447800" y="4648200"/>
            <a:ext cx="6729086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/>
              <a:t>When the weather is nice, you can see the</a:t>
            </a:r>
          </a:p>
          <a:p>
            <a:r>
              <a:rPr lang="en-US" sz="2800" dirty="0" smtClean="0"/>
              <a:t>Olympic Mountains in the background when </a:t>
            </a:r>
          </a:p>
          <a:p>
            <a:r>
              <a:rPr lang="en-US" sz="2800" dirty="0" smtClean="0"/>
              <a:t>you take the ferry..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Orcas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r>
              <a:rPr lang="en-US" dirty="0" smtClean="0"/>
              <a:t>If you are lucky, sometimes you see orcas when you are on the ferry</a:t>
            </a:r>
            <a:endParaRPr lang="en-US" dirty="0"/>
          </a:p>
          <a:p>
            <a:endParaRPr lang="en-US" dirty="0"/>
          </a:p>
          <a:p>
            <a:endParaRPr lang="en-US" u="sng" dirty="0" smtClean="0">
              <a:hlinkClick r:id="rId2"/>
            </a:endParaRPr>
          </a:p>
          <a:p>
            <a:endParaRPr lang="en-US" u="sng" dirty="0">
              <a:hlinkClick r:id="rId2"/>
            </a:endParaRPr>
          </a:p>
          <a:p>
            <a:endParaRPr lang="en-US" u="sng" dirty="0" smtClean="0">
              <a:hlinkClick r:id="rId2"/>
            </a:endParaRPr>
          </a:p>
          <a:p>
            <a:endParaRPr lang="en-US" u="sng" dirty="0" smtClean="0">
              <a:hlinkClick r:id="rId2"/>
            </a:endParaRPr>
          </a:p>
          <a:p>
            <a:r>
              <a:rPr lang="en-US" dirty="0" smtClean="0"/>
              <a:t>This picture is taken from Wikipedia</a:t>
            </a:r>
            <a:endParaRPr lang="en-US" u="sng" dirty="0">
              <a:hlinkClick r:id="rId2"/>
            </a:endParaRPr>
          </a:p>
          <a:p>
            <a:r>
              <a:rPr lang="en-US" u="sng" dirty="0" smtClean="0">
                <a:hlinkClick r:id="rId2"/>
              </a:rPr>
              <a:t>http</a:t>
            </a:r>
            <a:r>
              <a:rPr lang="en-US" u="sng" dirty="0">
                <a:hlinkClick r:id="rId2"/>
              </a:rPr>
              <a:t>://en.wikipedia.org/wiki/Killer_Whale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 descr="220px-Killerwhales_jumping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52600" y="2819400"/>
            <a:ext cx="4495800" cy="25146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Orcas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orcas or killer whales are not really a whale, but a separate species.</a:t>
            </a:r>
          </a:p>
          <a:p>
            <a:r>
              <a:rPr lang="en-US" dirty="0" smtClean="0"/>
              <a:t>They are white and black and very pretty.</a:t>
            </a:r>
          </a:p>
          <a:p>
            <a:r>
              <a:rPr lang="en-US" dirty="0" smtClean="0"/>
              <a:t>They also have special significance to the Native Americans of the Northwest Coast.</a:t>
            </a:r>
            <a:endParaRPr lang="en-US" dirty="0"/>
          </a:p>
        </p:txBody>
      </p:sp>
      <p:pic>
        <p:nvPicPr>
          <p:cNvPr id="4" name="Picture 3" descr="NA Orc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57600" y="4572000"/>
            <a:ext cx="1714500" cy="17145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Mount Rainier</a:t>
            </a:r>
            <a:endParaRPr lang="en-US" dirty="0"/>
          </a:p>
        </p:txBody>
      </p:sp>
      <p:pic>
        <p:nvPicPr>
          <p:cNvPr id="4" name="Content Placeholder 3" descr="Mr Rainie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81200" y="1295400"/>
            <a:ext cx="5486400" cy="3650950"/>
          </a:xfrm>
        </p:spPr>
      </p:pic>
      <p:sp>
        <p:nvSpPr>
          <p:cNvPr id="5" name="TextBox 4"/>
          <p:cNvSpPr txBox="1"/>
          <p:nvPr/>
        </p:nvSpPr>
        <p:spPr>
          <a:xfrm>
            <a:off x="990600" y="5105400"/>
            <a:ext cx="7239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Mount Rainier is the Tallest Mountain in Washington State at 14,411 ft (4,392 m) and is located </a:t>
            </a:r>
            <a:r>
              <a:rPr lang="en-US" dirty="0"/>
              <a:t> </a:t>
            </a:r>
            <a:r>
              <a:rPr lang="en-US" dirty="0" smtClean="0"/>
              <a:t>80 miles south of Seattle in the Mt Rainier National Park. It is a nice place to go hiking in the summer</a:t>
            </a:r>
          </a:p>
          <a:p>
            <a:r>
              <a:rPr lang="en-US" dirty="0" smtClean="0"/>
              <a:t>When the weather is nice, we can see it in the distance and it seems to float in the background of Seattle.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Mount Rainier</a:t>
            </a:r>
            <a:endParaRPr lang="en-US" dirty="0"/>
          </a:p>
        </p:txBody>
      </p:sp>
      <p:pic>
        <p:nvPicPr>
          <p:cNvPr id="5" name="Content Placeholder 4" descr="Mt Rainier and Seattl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282272"/>
            <a:ext cx="5791200" cy="3161818"/>
          </a:xfrm>
        </p:spPr>
      </p:pic>
      <p:sp>
        <p:nvSpPr>
          <p:cNvPr id="4" name="TextBox 3"/>
          <p:cNvSpPr txBox="1"/>
          <p:nvPr/>
        </p:nvSpPr>
        <p:spPr>
          <a:xfrm>
            <a:off x="6781800" y="1600200"/>
            <a:ext cx="18288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Mount Rainier is a volcano like many peaks in the Cascade mountains. It is covered in snow year round.</a:t>
            </a:r>
          </a:p>
          <a:p>
            <a:endParaRPr lang="en-US" dirty="0" smtClean="0"/>
          </a:p>
          <a:p>
            <a:r>
              <a:rPr lang="en-US" dirty="0" smtClean="0"/>
              <a:t>This mountain also has a special significance to the Native Americans who call it TAHOMA.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9600" y="5638800"/>
            <a:ext cx="556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http://www.summitpost.org/mt-rainier-seattle/531804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09600" y="1524000"/>
            <a:ext cx="5486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Seattle on a clear day with Mt Rainier in the background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</TotalTime>
  <Words>317</Words>
  <Application>Microsoft Macintosh PowerPoint</Application>
  <PresentationFormat>On-screen Show (4:3)</PresentationFormat>
  <Paragraphs>34</Paragraphs>
  <Slides>8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Natural Wonders in  Washington State</vt:lpstr>
      <vt:lpstr>Snoqualmie Falls and Snoqualmie Lodge</vt:lpstr>
      <vt:lpstr>Snoqualmie Falls and Snoqualmie Lodge</vt:lpstr>
      <vt:lpstr>Washington State Ferry</vt:lpstr>
      <vt:lpstr>Orcas</vt:lpstr>
      <vt:lpstr>Orcas</vt:lpstr>
      <vt:lpstr>Mount Rainier</vt:lpstr>
      <vt:lpstr>Mount Rainier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Unique and Interesting Places in Washington State</dc:title>
  <dc:creator>Doug</dc:creator>
  <cp:lastModifiedBy>Barry Kramer</cp:lastModifiedBy>
  <cp:revision>8</cp:revision>
  <dcterms:created xsi:type="dcterms:W3CDTF">2017-05-20T02:51:28Z</dcterms:created>
  <dcterms:modified xsi:type="dcterms:W3CDTF">2017-05-20T02:52:02Z</dcterms:modified>
</cp:coreProperties>
</file>